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2" r:id="rId3"/>
    <p:sldMasterId id="2147483687" r:id="rId4"/>
  </p:sldMasterIdLst>
  <p:notesMasterIdLst>
    <p:notesMasterId r:id="rId20"/>
  </p:notesMasterIdLst>
  <p:sldIdLst>
    <p:sldId id="375" r:id="rId5"/>
    <p:sldId id="814" r:id="rId6"/>
    <p:sldId id="349" r:id="rId7"/>
    <p:sldId id="377" r:id="rId8"/>
    <p:sldId id="357" r:id="rId9"/>
    <p:sldId id="374" r:id="rId10"/>
    <p:sldId id="368" r:id="rId11"/>
    <p:sldId id="370" r:id="rId12"/>
    <p:sldId id="808" r:id="rId13"/>
    <p:sldId id="812" r:id="rId14"/>
    <p:sldId id="810" r:id="rId15"/>
    <p:sldId id="813" r:id="rId16"/>
    <p:sldId id="811" r:id="rId17"/>
    <p:sldId id="376" r:id="rId18"/>
    <p:sldId id="353" r:id="rId1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C48FE7-C81C-4EC3-95E0-88D256D23FD7}" v="6" dt="2023-11-02T12:54:36.2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48043" autoAdjust="0"/>
  </p:normalViewPr>
  <p:slideViewPr>
    <p:cSldViewPr snapToGrid="0">
      <p:cViewPr varScale="1">
        <p:scale>
          <a:sx n="82" d="100"/>
          <a:sy n="82" d="100"/>
        </p:scale>
        <p:origin x="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nkaniemi Juha (LUKE)" userId="498a8769-d244-4150-b7ba-5bcf40382c65" providerId="ADAL" clId="{CCC48FE7-C81C-4EC3-95E0-88D256D23FD7}"/>
    <pc:docChg chg="custSel modSld">
      <pc:chgData name="Honkaniemi Juha (LUKE)" userId="498a8769-d244-4150-b7ba-5bcf40382c65" providerId="ADAL" clId="{CCC48FE7-C81C-4EC3-95E0-88D256D23FD7}" dt="2023-11-02T12:54:40.102" v="53" actId="1076"/>
      <pc:docMkLst>
        <pc:docMk/>
      </pc:docMkLst>
      <pc:sldChg chg="addSp modSp mod">
        <pc:chgData name="Honkaniemi Juha (LUKE)" userId="498a8769-d244-4150-b7ba-5bcf40382c65" providerId="ADAL" clId="{CCC48FE7-C81C-4EC3-95E0-88D256D23FD7}" dt="2023-11-02T12:54:00.395" v="40" actId="1076"/>
        <pc:sldMkLst>
          <pc:docMk/>
          <pc:sldMk cId="3891465131" sldId="377"/>
        </pc:sldMkLst>
        <pc:spChg chg="add mod">
          <ac:chgData name="Honkaniemi Juha (LUKE)" userId="498a8769-d244-4150-b7ba-5bcf40382c65" providerId="ADAL" clId="{CCC48FE7-C81C-4EC3-95E0-88D256D23FD7}" dt="2023-11-02T12:53:46.806" v="26" actId="1076"/>
          <ac:spMkLst>
            <pc:docMk/>
            <pc:sldMk cId="3891465131" sldId="377"/>
            <ac:spMk id="12" creationId="{8EEB3802-F495-FD8E-7F61-15444D2249C1}"/>
          </ac:spMkLst>
        </pc:spChg>
        <pc:spChg chg="add mod">
          <ac:chgData name="Honkaniemi Juha (LUKE)" userId="498a8769-d244-4150-b7ba-5bcf40382c65" providerId="ADAL" clId="{CCC48FE7-C81C-4EC3-95E0-88D256D23FD7}" dt="2023-11-02T12:54:00.395" v="40" actId="1076"/>
          <ac:spMkLst>
            <pc:docMk/>
            <pc:sldMk cId="3891465131" sldId="377"/>
            <ac:spMk id="13" creationId="{A6E649EE-DAB0-9CF1-210E-15E6A5B645EF}"/>
          </ac:spMkLst>
        </pc:spChg>
      </pc:sldChg>
      <pc:sldChg chg="addSp delSp modSp mod">
        <pc:chgData name="Honkaniemi Juha (LUKE)" userId="498a8769-d244-4150-b7ba-5bcf40382c65" providerId="ADAL" clId="{CCC48FE7-C81C-4EC3-95E0-88D256D23FD7}" dt="2023-11-02T12:54:21.029" v="47" actId="1076"/>
        <pc:sldMkLst>
          <pc:docMk/>
          <pc:sldMk cId="788609070" sldId="808"/>
        </pc:sldMkLst>
        <pc:spChg chg="del">
          <ac:chgData name="Honkaniemi Juha (LUKE)" userId="498a8769-d244-4150-b7ba-5bcf40382c65" providerId="ADAL" clId="{CCC48FE7-C81C-4EC3-95E0-88D256D23FD7}" dt="2023-11-02T12:54:12.619" v="41" actId="478"/>
          <ac:spMkLst>
            <pc:docMk/>
            <pc:sldMk cId="788609070" sldId="808"/>
            <ac:spMk id="2" creationId="{66A82433-63E7-623B-5377-AC678E1417D0}"/>
          </ac:spMkLst>
        </pc:spChg>
        <pc:spChg chg="add mod">
          <ac:chgData name="Honkaniemi Juha (LUKE)" userId="498a8769-d244-4150-b7ba-5bcf40382c65" providerId="ADAL" clId="{CCC48FE7-C81C-4EC3-95E0-88D256D23FD7}" dt="2023-11-02T12:54:21.029" v="47" actId="1076"/>
          <ac:spMkLst>
            <pc:docMk/>
            <pc:sldMk cId="788609070" sldId="808"/>
            <ac:spMk id="3" creationId="{0872DE30-2DB5-4688-CF6F-4F2FEBC111C7}"/>
          </ac:spMkLst>
        </pc:spChg>
      </pc:sldChg>
      <pc:sldChg chg="addSp modSp mod">
        <pc:chgData name="Honkaniemi Juha (LUKE)" userId="498a8769-d244-4150-b7ba-5bcf40382c65" providerId="ADAL" clId="{CCC48FE7-C81C-4EC3-95E0-88D256D23FD7}" dt="2023-11-02T12:54:34.298" v="51" actId="1076"/>
        <pc:sldMkLst>
          <pc:docMk/>
          <pc:sldMk cId="2406838093" sldId="810"/>
        </pc:sldMkLst>
        <pc:spChg chg="add mod">
          <ac:chgData name="Honkaniemi Juha (LUKE)" userId="498a8769-d244-4150-b7ba-5bcf40382c65" providerId="ADAL" clId="{CCC48FE7-C81C-4EC3-95E0-88D256D23FD7}" dt="2023-11-02T12:54:34.298" v="51" actId="1076"/>
          <ac:spMkLst>
            <pc:docMk/>
            <pc:sldMk cId="2406838093" sldId="810"/>
            <ac:spMk id="3" creationId="{971B614F-CCB6-FF29-A091-609138614B6A}"/>
          </ac:spMkLst>
        </pc:spChg>
      </pc:sldChg>
      <pc:sldChg chg="addSp modSp mod">
        <pc:chgData name="Honkaniemi Juha (LUKE)" userId="498a8769-d244-4150-b7ba-5bcf40382c65" providerId="ADAL" clId="{CCC48FE7-C81C-4EC3-95E0-88D256D23FD7}" dt="2023-11-02T12:54:27.900" v="49" actId="1076"/>
        <pc:sldMkLst>
          <pc:docMk/>
          <pc:sldMk cId="1555528170" sldId="812"/>
        </pc:sldMkLst>
        <pc:spChg chg="add mod">
          <ac:chgData name="Honkaniemi Juha (LUKE)" userId="498a8769-d244-4150-b7ba-5bcf40382c65" providerId="ADAL" clId="{CCC48FE7-C81C-4EC3-95E0-88D256D23FD7}" dt="2023-11-02T12:54:27.900" v="49" actId="1076"/>
          <ac:spMkLst>
            <pc:docMk/>
            <pc:sldMk cId="1555528170" sldId="812"/>
            <ac:spMk id="3" creationId="{578C0F7C-A98B-8E53-F84D-3CE705B59202}"/>
          </ac:spMkLst>
        </pc:spChg>
      </pc:sldChg>
      <pc:sldChg chg="addSp modSp mod">
        <pc:chgData name="Honkaniemi Juha (LUKE)" userId="498a8769-d244-4150-b7ba-5bcf40382c65" providerId="ADAL" clId="{CCC48FE7-C81C-4EC3-95E0-88D256D23FD7}" dt="2023-11-02T12:54:40.102" v="53" actId="1076"/>
        <pc:sldMkLst>
          <pc:docMk/>
          <pc:sldMk cId="1200941428" sldId="813"/>
        </pc:sldMkLst>
        <pc:spChg chg="add mod">
          <ac:chgData name="Honkaniemi Juha (LUKE)" userId="498a8769-d244-4150-b7ba-5bcf40382c65" providerId="ADAL" clId="{CCC48FE7-C81C-4EC3-95E0-88D256D23FD7}" dt="2023-11-02T12:54:40.102" v="53" actId="1076"/>
          <ac:spMkLst>
            <pc:docMk/>
            <pc:sldMk cId="1200941428" sldId="813"/>
            <ac:spMk id="5" creationId="{E4086A84-46E7-6886-FE3D-07864CA6846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91F95-897A-431E-9F8C-8CF6BFAE769A}" type="datetimeFigureOut">
              <a:rPr lang="fi-FI" smtClean="0"/>
              <a:t>1.11.2023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725C2A-4C3A-4305-921E-1B61B72147D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0553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E4A8B4-391A-4168-8396-5E9B5ABA0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4224" y="2036192"/>
            <a:ext cx="4022225" cy="2903494"/>
          </a:xfrm>
        </p:spPr>
        <p:txBody>
          <a:bodyPr anchor="b">
            <a:normAutofit/>
          </a:bodyPr>
          <a:lstStyle>
            <a:lvl1pPr algn="l">
              <a:defRPr sz="4000" b="1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2CEB6E3-6FFE-4679-85ED-C53932D04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4224" y="5250802"/>
            <a:ext cx="4022225" cy="74371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00CD615E-AD02-404E-9366-4F6C0E1C1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6273" y="569325"/>
            <a:ext cx="1467562" cy="1151029"/>
          </a:xfrm>
          <a:prstGeom prst="rect">
            <a:avLst/>
          </a:prstGeom>
        </p:spPr>
      </p:pic>
      <p:sp>
        <p:nvSpPr>
          <p:cNvPr id="7" name="Kuvan paikkamerkki 19">
            <a:extLst>
              <a:ext uri="{FF2B5EF4-FFF2-40B4-BE49-F238E27FC236}">
                <a16:creationId xmlns:a16="http://schemas.microsoft.com/office/drawing/2014/main" id="{64FABF65-AE4E-3473-F585-FF8B78E6F6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46936" y="-2974"/>
            <a:ext cx="6455589" cy="6875989"/>
          </a:xfrm>
          <a:custGeom>
            <a:avLst/>
            <a:gdLst>
              <a:gd name="connsiteX0" fmla="*/ 0 w 3431705"/>
              <a:gd name="connsiteY0" fmla="*/ 0 h 6858000"/>
              <a:gd name="connsiteX1" fmla="*/ 3431705 w 3431705"/>
              <a:gd name="connsiteY1" fmla="*/ 0 h 6858000"/>
              <a:gd name="connsiteX2" fmla="*/ 3431705 w 3431705"/>
              <a:gd name="connsiteY2" fmla="*/ 6858000 h 6858000"/>
              <a:gd name="connsiteX3" fmla="*/ 0 w 3431705"/>
              <a:gd name="connsiteY3" fmla="*/ 6858000 h 6858000"/>
              <a:gd name="connsiteX4" fmla="*/ 0 w 3431705"/>
              <a:gd name="connsiteY4" fmla="*/ 0 h 6858000"/>
              <a:gd name="connsiteX0" fmla="*/ 3157 w 3434862"/>
              <a:gd name="connsiteY0" fmla="*/ 0 h 6858000"/>
              <a:gd name="connsiteX1" fmla="*/ 3434862 w 3434862"/>
              <a:gd name="connsiteY1" fmla="*/ 0 h 6858000"/>
              <a:gd name="connsiteX2" fmla="*/ 3434862 w 3434862"/>
              <a:gd name="connsiteY2" fmla="*/ 6858000 h 6858000"/>
              <a:gd name="connsiteX3" fmla="*/ 3157 w 3434862"/>
              <a:gd name="connsiteY3" fmla="*/ 6858000 h 6858000"/>
              <a:gd name="connsiteX4" fmla="*/ 0 w 3434862"/>
              <a:gd name="connsiteY4" fmla="*/ 3124200 h 6858000"/>
              <a:gd name="connsiteX5" fmla="*/ 3157 w 3434862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758837 w 4190542"/>
              <a:gd name="connsiteY0" fmla="*/ 0 h 6858000"/>
              <a:gd name="connsiteX1" fmla="*/ 4190542 w 4190542"/>
              <a:gd name="connsiteY1" fmla="*/ 0 h 6858000"/>
              <a:gd name="connsiteX2" fmla="*/ 4190542 w 4190542"/>
              <a:gd name="connsiteY2" fmla="*/ 6858000 h 6858000"/>
              <a:gd name="connsiteX3" fmla="*/ 758837 w 4190542"/>
              <a:gd name="connsiteY3" fmla="*/ 6858000 h 6858000"/>
              <a:gd name="connsiteX4" fmla="*/ 0 w 4190542"/>
              <a:gd name="connsiteY4" fmla="*/ 3548525 h 6858000"/>
              <a:gd name="connsiteX5" fmla="*/ 758837 w 4190542"/>
              <a:gd name="connsiteY5" fmla="*/ 0 h 6858000"/>
              <a:gd name="connsiteX0" fmla="*/ 647519 w 4079224"/>
              <a:gd name="connsiteY0" fmla="*/ 0 h 6858000"/>
              <a:gd name="connsiteX1" fmla="*/ 4079224 w 4079224"/>
              <a:gd name="connsiteY1" fmla="*/ 0 h 6858000"/>
              <a:gd name="connsiteX2" fmla="*/ 4079224 w 4079224"/>
              <a:gd name="connsiteY2" fmla="*/ 6858000 h 6858000"/>
              <a:gd name="connsiteX3" fmla="*/ 647519 w 4079224"/>
              <a:gd name="connsiteY3" fmla="*/ 6858000 h 6858000"/>
              <a:gd name="connsiteX4" fmla="*/ 0 w 4079224"/>
              <a:gd name="connsiteY4" fmla="*/ 3528647 h 6858000"/>
              <a:gd name="connsiteX5" fmla="*/ 647519 w 4079224"/>
              <a:gd name="connsiteY5" fmla="*/ 0 h 6858000"/>
              <a:gd name="connsiteX0" fmla="*/ 648002 w 4079707"/>
              <a:gd name="connsiteY0" fmla="*/ 0 h 6858000"/>
              <a:gd name="connsiteX1" fmla="*/ 4079707 w 4079707"/>
              <a:gd name="connsiteY1" fmla="*/ 0 h 6858000"/>
              <a:gd name="connsiteX2" fmla="*/ 4079707 w 4079707"/>
              <a:gd name="connsiteY2" fmla="*/ 6858000 h 6858000"/>
              <a:gd name="connsiteX3" fmla="*/ 648002 w 4079707"/>
              <a:gd name="connsiteY3" fmla="*/ 6858000 h 6858000"/>
              <a:gd name="connsiteX4" fmla="*/ 483 w 4079707"/>
              <a:gd name="connsiteY4" fmla="*/ 3528647 h 6858000"/>
              <a:gd name="connsiteX5" fmla="*/ 648002 w 4079707"/>
              <a:gd name="connsiteY5" fmla="*/ 0 h 6858000"/>
              <a:gd name="connsiteX0" fmla="*/ 647524 w 4079229"/>
              <a:gd name="connsiteY0" fmla="*/ 0 h 6858000"/>
              <a:gd name="connsiteX1" fmla="*/ 4079229 w 4079229"/>
              <a:gd name="connsiteY1" fmla="*/ 0 h 6858000"/>
              <a:gd name="connsiteX2" fmla="*/ 4079229 w 4079229"/>
              <a:gd name="connsiteY2" fmla="*/ 6858000 h 6858000"/>
              <a:gd name="connsiteX3" fmla="*/ 647524 w 4079229"/>
              <a:gd name="connsiteY3" fmla="*/ 6858000 h 6858000"/>
              <a:gd name="connsiteX4" fmla="*/ 5 w 4079229"/>
              <a:gd name="connsiteY4" fmla="*/ 3528647 h 6858000"/>
              <a:gd name="connsiteX5" fmla="*/ 647524 w 4079229"/>
              <a:gd name="connsiteY5" fmla="*/ 0 h 6858000"/>
              <a:gd name="connsiteX0" fmla="*/ 655474 w 4087179"/>
              <a:gd name="connsiteY0" fmla="*/ 0 h 6858000"/>
              <a:gd name="connsiteX1" fmla="*/ 4087179 w 4087179"/>
              <a:gd name="connsiteY1" fmla="*/ 0 h 6858000"/>
              <a:gd name="connsiteX2" fmla="*/ 4087179 w 4087179"/>
              <a:gd name="connsiteY2" fmla="*/ 6858000 h 6858000"/>
              <a:gd name="connsiteX3" fmla="*/ 655474 w 4087179"/>
              <a:gd name="connsiteY3" fmla="*/ 6858000 h 6858000"/>
              <a:gd name="connsiteX4" fmla="*/ 4 w 4087179"/>
              <a:gd name="connsiteY4" fmla="*/ 3405402 h 6858000"/>
              <a:gd name="connsiteX5" fmla="*/ 655474 w 4087179"/>
              <a:gd name="connsiteY5" fmla="*/ 0 h 6858000"/>
              <a:gd name="connsiteX0" fmla="*/ 655836 w 4087541"/>
              <a:gd name="connsiteY0" fmla="*/ 0 h 6858000"/>
              <a:gd name="connsiteX1" fmla="*/ 4087541 w 4087541"/>
              <a:gd name="connsiteY1" fmla="*/ 0 h 6858000"/>
              <a:gd name="connsiteX2" fmla="*/ 4087541 w 4087541"/>
              <a:gd name="connsiteY2" fmla="*/ 6858000 h 6858000"/>
              <a:gd name="connsiteX3" fmla="*/ 655836 w 4087541"/>
              <a:gd name="connsiteY3" fmla="*/ 6858000 h 6858000"/>
              <a:gd name="connsiteX4" fmla="*/ 366 w 4087541"/>
              <a:gd name="connsiteY4" fmla="*/ 3405402 h 6858000"/>
              <a:gd name="connsiteX5" fmla="*/ 655836 w 4087541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6086309"/>
              <a:gd name="connsiteY0" fmla="*/ 4483 h 6862483"/>
              <a:gd name="connsiteX1" fmla="*/ 6086309 w 6086309"/>
              <a:gd name="connsiteY1" fmla="*/ 0 h 6862483"/>
              <a:gd name="connsiteX2" fmla="*/ 4087180 w 6086309"/>
              <a:gd name="connsiteY2" fmla="*/ 6862483 h 6862483"/>
              <a:gd name="connsiteX3" fmla="*/ 655475 w 6086309"/>
              <a:gd name="connsiteY3" fmla="*/ 6862483 h 6862483"/>
              <a:gd name="connsiteX4" fmla="*/ 5 w 6086309"/>
              <a:gd name="connsiteY4" fmla="*/ 3409885 h 6862483"/>
              <a:gd name="connsiteX5" fmla="*/ 655475 w 6086309"/>
              <a:gd name="connsiteY5" fmla="*/ 4483 h 6862483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0 w 6086305"/>
              <a:gd name="connsiteY0" fmla="*/ 4483 h 6866965"/>
              <a:gd name="connsiteX1" fmla="*/ 6086304 w 6086305"/>
              <a:gd name="connsiteY1" fmla="*/ 0 h 6866965"/>
              <a:gd name="connsiteX2" fmla="*/ 6086305 w 6086305"/>
              <a:gd name="connsiteY2" fmla="*/ 6866965 h 6866965"/>
              <a:gd name="connsiteX3" fmla="*/ 655470 w 6086305"/>
              <a:gd name="connsiteY3" fmla="*/ 6862483 h 6866965"/>
              <a:gd name="connsiteX4" fmla="*/ 0 w 6086305"/>
              <a:gd name="connsiteY4" fmla="*/ 3409885 h 6866965"/>
              <a:gd name="connsiteX5" fmla="*/ 655470 w 6086305"/>
              <a:gd name="connsiteY5" fmla="*/ 4483 h 6866965"/>
              <a:gd name="connsiteX0" fmla="*/ 655470 w 6086305"/>
              <a:gd name="connsiteY0" fmla="*/ 0 h 6862482"/>
              <a:gd name="connsiteX1" fmla="*/ 3836880 w 6086305"/>
              <a:gd name="connsiteY1" fmla="*/ 13744 h 6862482"/>
              <a:gd name="connsiteX2" fmla="*/ 6086305 w 6086305"/>
              <a:gd name="connsiteY2" fmla="*/ 6862482 h 6862482"/>
              <a:gd name="connsiteX3" fmla="*/ 655470 w 6086305"/>
              <a:gd name="connsiteY3" fmla="*/ 6858000 h 6862482"/>
              <a:gd name="connsiteX4" fmla="*/ 0 w 6086305"/>
              <a:gd name="connsiteY4" fmla="*/ 3405402 h 6862482"/>
              <a:gd name="connsiteX5" fmla="*/ 655470 w 6086305"/>
              <a:gd name="connsiteY5" fmla="*/ 0 h 6862482"/>
              <a:gd name="connsiteX0" fmla="*/ 655470 w 3864313"/>
              <a:gd name="connsiteY0" fmla="*/ 0 h 6862482"/>
              <a:gd name="connsiteX1" fmla="*/ 3836880 w 3864313"/>
              <a:gd name="connsiteY1" fmla="*/ 13744 h 6862482"/>
              <a:gd name="connsiteX2" fmla="*/ 3864313 w 3864313"/>
              <a:gd name="connsiteY2" fmla="*/ 6862482 h 6862482"/>
              <a:gd name="connsiteX3" fmla="*/ 655470 w 3864313"/>
              <a:gd name="connsiteY3" fmla="*/ 6858000 h 6862482"/>
              <a:gd name="connsiteX4" fmla="*/ 0 w 3864313"/>
              <a:gd name="connsiteY4" fmla="*/ 3405402 h 6862482"/>
              <a:gd name="connsiteX5" fmla="*/ 655470 w 3864313"/>
              <a:gd name="connsiteY5" fmla="*/ 0 h 6862482"/>
              <a:gd name="connsiteX0" fmla="*/ 72639 w 5518655"/>
              <a:gd name="connsiteY0" fmla="*/ 12800 h 6848738"/>
              <a:gd name="connsiteX1" fmla="*/ 5491222 w 5518655"/>
              <a:gd name="connsiteY1" fmla="*/ 0 h 6848738"/>
              <a:gd name="connsiteX2" fmla="*/ 5518655 w 5518655"/>
              <a:gd name="connsiteY2" fmla="*/ 6848738 h 6848738"/>
              <a:gd name="connsiteX3" fmla="*/ 2309812 w 5518655"/>
              <a:gd name="connsiteY3" fmla="*/ 6844256 h 6848738"/>
              <a:gd name="connsiteX4" fmla="*/ 1654342 w 5518655"/>
              <a:gd name="connsiteY4" fmla="*/ 3391658 h 6848738"/>
              <a:gd name="connsiteX5" fmla="*/ 72639 w 5518655"/>
              <a:gd name="connsiteY5" fmla="*/ 12800 h 6848738"/>
              <a:gd name="connsiteX0" fmla="*/ 66096 w 5512112"/>
              <a:gd name="connsiteY0" fmla="*/ 12800 h 6853104"/>
              <a:gd name="connsiteX1" fmla="*/ 5484679 w 5512112"/>
              <a:gd name="connsiteY1" fmla="*/ 0 h 6853104"/>
              <a:gd name="connsiteX2" fmla="*/ 5512112 w 5512112"/>
              <a:gd name="connsiteY2" fmla="*/ 6848738 h 6853104"/>
              <a:gd name="connsiteX3" fmla="*/ 1087028 w 5512112"/>
              <a:gd name="connsiteY3" fmla="*/ 6853104 h 6853104"/>
              <a:gd name="connsiteX4" fmla="*/ 1647799 w 5512112"/>
              <a:gd name="connsiteY4" fmla="*/ 3391658 h 6853104"/>
              <a:gd name="connsiteX5" fmla="*/ 66096 w 5512112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40792 w 6486808"/>
              <a:gd name="connsiteY0" fmla="*/ 12800 h 6853104"/>
              <a:gd name="connsiteX1" fmla="*/ 6459375 w 6486808"/>
              <a:gd name="connsiteY1" fmla="*/ 0 h 6853104"/>
              <a:gd name="connsiteX2" fmla="*/ 6486808 w 6486808"/>
              <a:gd name="connsiteY2" fmla="*/ 6848738 h 6853104"/>
              <a:gd name="connsiteX3" fmla="*/ 2061724 w 6486808"/>
              <a:gd name="connsiteY3" fmla="*/ 6853104 h 6853104"/>
              <a:gd name="connsiteX4" fmla="*/ 30215 w 6486808"/>
              <a:gd name="connsiteY4" fmla="*/ 3099669 h 6853104"/>
              <a:gd name="connsiteX5" fmla="*/ 1040792 w 6486808"/>
              <a:gd name="connsiteY5" fmla="*/ 12800 h 6853104"/>
              <a:gd name="connsiteX0" fmla="*/ 1011865 w 6457881"/>
              <a:gd name="connsiteY0" fmla="*/ 12800 h 6853104"/>
              <a:gd name="connsiteX1" fmla="*/ 6430448 w 6457881"/>
              <a:gd name="connsiteY1" fmla="*/ 0 h 6853104"/>
              <a:gd name="connsiteX2" fmla="*/ 6457881 w 6457881"/>
              <a:gd name="connsiteY2" fmla="*/ 6848738 h 6853104"/>
              <a:gd name="connsiteX3" fmla="*/ 2032797 w 6457881"/>
              <a:gd name="connsiteY3" fmla="*/ 6853104 h 6853104"/>
              <a:gd name="connsiteX4" fmla="*/ 1288 w 6457881"/>
              <a:gd name="connsiteY4" fmla="*/ 3099669 h 6853104"/>
              <a:gd name="connsiteX5" fmla="*/ 1011865 w 6457881"/>
              <a:gd name="connsiteY5" fmla="*/ 12800 h 6853104"/>
              <a:gd name="connsiteX0" fmla="*/ 1020718 w 6466734"/>
              <a:gd name="connsiteY0" fmla="*/ 12800 h 6853104"/>
              <a:gd name="connsiteX1" fmla="*/ 6439301 w 6466734"/>
              <a:gd name="connsiteY1" fmla="*/ 0 h 6853104"/>
              <a:gd name="connsiteX2" fmla="*/ 6466734 w 6466734"/>
              <a:gd name="connsiteY2" fmla="*/ 6848738 h 6853104"/>
              <a:gd name="connsiteX3" fmla="*/ 2041650 w 6466734"/>
              <a:gd name="connsiteY3" fmla="*/ 6853104 h 6853104"/>
              <a:gd name="connsiteX4" fmla="*/ 1263 w 6466734"/>
              <a:gd name="connsiteY4" fmla="*/ 2975795 h 6853104"/>
              <a:gd name="connsiteX5" fmla="*/ 1020718 w 6466734"/>
              <a:gd name="connsiteY5" fmla="*/ 12800 h 6853104"/>
              <a:gd name="connsiteX0" fmla="*/ 1019459 w 6465475"/>
              <a:gd name="connsiteY0" fmla="*/ 12800 h 6853104"/>
              <a:gd name="connsiteX1" fmla="*/ 6438042 w 6465475"/>
              <a:gd name="connsiteY1" fmla="*/ 0 h 6853104"/>
              <a:gd name="connsiteX2" fmla="*/ 6465475 w 6465475"/>
              <a:gd name="connsiteY2" fmla="*/ 6848738 h 6853104"/>
              <a:gd name="connsiteX3" fmla="*/ 2040391 w 6465475"/>
              <a:gd name="connsiteY3" fmla="*/ 6853104 h 6853104"/>
              <a:gd name="connsiteX4" fmla="*/ 4 w 6465475"/>
              <a:gd name="connsiteY4" fmla="*/ 2975795 h 6853104"/>
              <a:gd name="connsiteX5" fmla="*/ 1019459 w 6465475"/>
              <a:gd name="connsiteY5" fmla="*/ 12800 h 6853104"/>
              <a:gd name="connsiteX0" fmla="*/ 1021568 w 6467584"/>
              <a:gd name="connsiteY0" fmla="*/ 12800 h 6853104"/>
              <a:gd name="connsiteX1" fmla="*/ 6440151 w 6467584"/>
              <a:gd name="connsiteY1" fmla="*/ 0 h 6853104"/>
              <a:gd name="connsiteX2" fmla="*/ 6467584 w 6467584"/>
              <a:gd name="connsiteY2" fmla="*/ 6848738 h 6853104"/>
              <a:gd name="connsiteX3" fmla="*/ 2042500 w 6467584"/>
              <a:gd name="connsiteY3" fmla="*/ 6853104 h 6853104"/>
              <a:gd name="connsiteX4" fmla="*/ 2113 w 6467584"/>
              <a:gd name="connsiteY4" fmla="*/ 2975795 h 6853104"/>
              <a:gd name="connsiteX5" fmla="*/ 1021568 w 646758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12486 w 6458502"/>
              <a:gd name="connsiteY0" fmla="*/ 12800 h 6853104"/>
              <a:gd name="connsiteX1" fmla="*/ 6431069 w 6458502"/>
              <a:gd name="connsiteY1" fmla="*/ 0 h 6853104"/>
              <a:gd name="connsiteX2" fmla="*/ 6458502 w 6458502"/>
              <a:gd name="connsiteY2" fmla="*/ 6848738 h 6853104"/>
              <a:gd name="connsiteX3" fmla="*/ 2148828 w 6458502"/>
              <a:gd name="connsiteY3" fmla="*/ 6853104 h 6853104"/>
              <a:gd name="connsiteX4" fmla="*/ 37419 w 6458502"/>
              <a:gd name="connsiteY4" fmla="*/ 3515530 h 6853104"/>
              <a:gd name="connsiteX5" fmla="*/ 1012486 w 6458502"/>
              <a:gd name="connsiteY5" fmla="*/ 12800 h 6853104"/>
              <a:gd name="connsiteX0" fmla="*/ 990687 w 6436703"/>
              <a:gd name="connsiteY0" fmla="*/ 12800 h 6853104"/>
              <a:gd name="connsiteX1" fmla="*/ 6409270 w 6436703"/>
              <a:gd name="connsiteY1" fmla="*/ 0 h 6853104"/>
              <a:gd name="connsiteX2" fmla="*/ 6436703 w 6436703"/>
              <a:gd name="connsiteY2" fmla="*/ 6848738 h 6853104"/>
              <a:gd name="connsiteX3" fmla="*/ 2127029 w 6436703"/>
              <a:gd name="connsiteY3" fmla="*/ 6853104 h 6853104"/>
              <a:gd name="connsiteX4" fmla="*/ 15620 w 6436703"/>
              <a:gd name="connsiteY4" fmla="*/ 3515530 h 6853104"/>
              <a:gd name="connsiteX5" fmla="*/ 990687 w 6436703"/>
              <a:gd name="connsiteY5" fmla="*/ 12800 h 6853104"/>
              <a:gd name="connsiteX0" fmla="*/ 1016653 w 6462669"/>
              <a:gd name="connsiteY0" fmla="*/ 12800 h 6853104"/>
              <a:gd name="connsiteX1" fmla="*/ 6435236 w 6462669"/>
              <a:gd name="connsiteY1" fmla="*/ 0 h 6853104"/>
              <a:gd name="connsiteX2" fmla="*/ 6462669 w 6462669"/>
              <a:gd name="connsiteY2" fmla="*/ 6848738 h 6853104"/>
              <a:gd name="connsiteX3" fmla="*/ 2152995 w 6462669"/>
              <a:gd name="connsiteY3" fmla="*/ 6853104 h 6853104"/>
              <a:gd name="connsiteX4" fmla="*/ 14953 w 6462669"/>
              <a:gd name="connsiteY4" fmla="*/ 3108517 h 6853104"/>
              <a:gd name="connsiteX5" fmla="*/ 1016653 w 6462669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9349 w 6455365"/>
              <a:gd name="connsiteY0" fmla="*/ 12800 h 6853104"/>
              <a:gd name="connsiteX1" fmla="*/ 6427932 w 6455365"/>
              <a:gd name="connsiteY1" fmla="*/ 0 h 6853104"/>
              <a:gd name="connsiteX2" fmla="*/ 6455365 w 6455365"/>
              <a:gd name="connsiteY2" fmla="*/ 6848738 h 6853104"/>
              <a:gd name="connsiteX3" fmla="*/ 2145691 w 6455365"/>
              <a:gd name="connsiteY3" fmla="*/ 6853104 h 6853104"/>
              <a:gd name="connsiteX4" fmla="*/ 7649 w 6455365"/>
              <a:gd name="connsiteY4" fmla="*/ 3108517 h 6853104"/>
              <a:gd name="connsiteX5" fmla="*/ 1009349 w 6455365"/>
              <a:gd name="connsiteY5" fmla="*/ 12800 h 6853104"/>
              <a:gd name="connsiteX0" fmla="*/ 1010436 w 6456452"/>
              <a:gd name="connsiteY0" fmla="*/ 12800 h 6853104"/>
              <a:gd name="connsiteX1" fmla="*/ 6429019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10436 w 6456452"/>
              <a:gd name="connsiteY0" fmla="*/ 12800 h 6853104"/>
              <a:gd name="connsiteX1" fmla="*/ 6446774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03404 w 6449420"/>
              <a:gd name="connsiteY0" fmla="*/ 12800 h 6853104"/>
              <a:gd name="connsiteX1" fmla="*/ 6439742 w 6449420"/>
              <a:gd name="connsiteY1" fmla="*/ 0 h 6853104"/>
              <a:gd name="connsiteX2" fmla="*/ 6449420 w 6449420"/>
              <a:gd name="connsiteY2" fmla="*/ 6848738 h 6853104"/>
              <a:gd name="connsiteX3" fmla="*/ 2139746 w 6449420"/>
              <a:gd name="connsiteY3" fmla="*/ 6853104 h 6853104"/>
              <a:gd name="connsiteX4" fmla="*/ 1704 w 6449420"/>
              <a:gd name="connsiteY4" fmla="*/ 3108517 h 6853104"/>
              <a:gd name="connsiteX5" fmla="*/ 1003404 w 6449420"/>
              <a:gd name="connsiteY5" fmla="*/ 12800 h 6853104"/>
              <a:gd name="connsiteX0" fmla="*/ 252471 w 5698487"/>
              <a:gd name="connsiteY0" fmla="*/ 12800 h 6853104"/>
              <a:gd name="connsiteX1" fmla="*/ 5688809 w 5698487"/>
              <a:gd name="connsiteY1" fmla="*/ 0 h 6853104"/>
              <a:gd name="connsiteX2" fmla="*/ 5698487 w 5698487"/>
              <a:gd name="connsiteY2" fmla="*/ 6848738 h 6853104"/>
              <a:gd name="connsiteX3" fmla="*/ 1388813 w 5698487"/>
              <a:gd name="connsiteY3" fmla="*/ 6853104 h 6853104"/>
              <a:gd name="connsiteX4" fmla="*/ 252471 w 5698487"/>
              <a:gd name="connsiteY4" fmla="*/ 12800 h 6853104"/>
              <a:gd name="connsiteX0" fmla="*/ 976752 w 6422768"/>
              <a:gd name="connsiteY0" fmla="*/ 12800 h 6853104"/>
              <a:gd name="connsiteX1" fmla="*/ 6413090 w 6422768"/>
              <a:gd name="connsiteY1" fmla="*/ 0 h 6853104"/>
              <a:gd name="connsiteX2" fmla="*/ 6422768 w 6422768"/>
              <a:gd name="connsiteY2" fmla="*/ 6848738 h 6853104"/>
              <a:gd name="connsiteX3" fmla="*/ 2113094 w 6422768"/>
              <a:gd name="connsiteY3" fmla="*/ 6853104 h 6853104"/>
              <a:gd name="connsiteX4" fmla="*/ 976752 w 6422768"/>
              <a:gd name="connsiteY4" fmla="*/ 12800 h 6853104"/>
              <a:gd name="connsiteX0" fmla="*/ 1037564 w 6483580"/>
              <a:gd name="connsiteY0" fmla="*/ 12800 h 6853104"/>
              <a:gd name="connsiteX1" fmla="*/ 6473902 w 6483580"/>
              <a:gd name="connsiteY1" fmla="*/ 0 h 6853104"/>
              <a:gd name="connsiteX2" fmla="*/ 6483580 w 6483580"/>
              <a:gd name="connsiteY2" fmla="*/ 6848738 h 6853104"/>
              <a:gd name="connsiteX3" fmla="*/ 2173906 w 6483580"/>
              <a:gd name="connsiteY3" fmla="*/ 6853104 h 6853104"/>
              <a:gd name="connsiteX4" fmla="*/ 1037564 w 6483580"/>
              <a:gd name="connsiteY4" fmla="*/ 12800 h 6853104"/>
              <a:gd name="connsiteX0" fmla="*/ 1010329 w 6456345"/>
              <a:gd name="connsiteY0" fmla="*/ 12800 h 6853104"/>
              <a:gd name="connsiteX1" fmla="*/ 6446667 w 6456345"/>
              <a:gd name="connsiteY1" fmla="*/ 0 h 6853104"/>
              <a:gd name="connsiteX2" fmla="*/ 6456345 w 6456345"/>
              <a:gd name="connsiteY2" fmla="*/ 6848738 h 6853104"/>
              <a:gd name="connsiteX3" fmla="*/ 2146671 w 6456345"/>
              <a:gd name="connsiteY3" fmla="*/ 6853104 h 6853104"/>
              <a:gd name="connsiteX4" fmla="*/ 1010329 w 6456345"/>
              <a:gd name="connsiteY4" fmla="*/ 12800 h 6853104"/>
              <a:gd name="connsiteX0" fmla="*/ 1042634 w 6426506"/>
              <a:gd name="connsiteY0" fmla="*/ 12800 h 6853104"/>
              <a:gd name="connsiteX1" fmla="*/ 6416828 w 6426506"/>
              <a:gd name="connsiteY1" fmla="*/ 0 h 6853104"/>
              <a:gd name="connsiteX2" fmla="*/ 6426506 w 6426506"/>
              <a:gd name="connsiteY2" fmla="*/ 6848738 h 6853104"/>
              <a:gd name="connsiteX3" fmla="*/ 2116832 w 6426506"/>
              <a:gd name="connsiteY3" fmla="*/ 6853104 h 6853104"/>
              <a:gd name="connsiteX4" fmla="*/ 1042634 w 6426506"/>
              <a:gd name="connsiteY4" fmla="*/ 12800 h 6853104"/>
              <a:gd name="connsiteX0" fmla="*/ 1074957 w 6458829"/>
              <a:gd name="connsiteY0" fmla="*/ 12800 h 6853104"/>
              <a:gd name="connsiteX1" fmla="*/ 6449151 w 6458829"/>
              <a:gd name="connsiteY1" fmla="*/ 0 h 6853104"/>
              <a:gd name="connsiteX2" fmla="*/ 6458829 w 6458829"/>
              <a:gd name="connsiteY2" fmla="*/ 6848738 h 6853104"/>
              <a:gd name="connsiteX3" fmla="*/ 2149155 w 6458829"/>
              <a:gd name="connsiteY3" fmla="*/ 6853104 h 6853104"/>
              <a:gd name="connsiteX4" fmla="*/ 1074957 w 6458829"/>
              <a:gd name="connsiteY4" fmla="*/ 12800 h 6853104"/>
              <a:gd name="connsiteX0" fmla="*/ 1088793 w 6472665"/>
              <a:gd name="connsiteY0" fmla="*/ 12800 h 6853104"/>
              <a:gd name="connsiteX1" fmla="*/ 6462987 w 6472665"/>
              <a:gd name="connsiteY1" fmla="*/ 0 h 6853104"/>
              <a:gd name="connsiteX2" fmla="*/ 6472665 w 6472665"/>
              <a:gd name="connsiteY2" fmla="*/ 6848738 h 6853104"/>
              <a:gd name="connsiteX3" fmla="*/ 2136358 w 6472665"/>
              <a:gd name="connsiteY3" fmla="*/ 6853104 h 6853104"/>
              <a:gd name="connsiteX4" fmla="*/ 1088793 w 6472665"/>
              <a:gd name="connsiteY4" fmla="*/ 12800 h 6853104"/>
              <a:gd name="connsiteX0" fmla="*/ 1078539 w 6462411"/>
              <a:gd name="connsiteY0" fmla="*/ 12800 h 6853104"/>
              <a:gd name="connsiteX1" fmla="*/ 6452733 w 6462411"/>
              <a:gd name="connsiteY1" fmla="*/ 0 h 6853104"/>
              <a:gd name="connsiteX2" fmla="*/ 6462411 w 6462411"/>
              <a:gd name="connsiteY2" fmla="*/ 6848738 h 6853104"/>
              <a:gd name="connsiteX3" fmla="*/ 2126104 w 6462411"/>
              <a:gd name="connsiteY3" fmla="*/ 6853104 h 6853104"/>
              <a:gd name="connsiteX4" fmla="*/ 1078539 w 6462411"/>
              <a:gd name="connsiteY4" fmla="*/ 12800 h 6853104"/>
              <a:gd name="connsiteX0" fmla="*/ 1071717 w 6455589"/>
              <a:gd name="connsiteY0" fmla="*/ 12800 h 6853104"/>
              <a:gd name="connsiteX1" fmla="*/ 6445911 w 6455589"/>
              <a:gd name="connsiteY1" fmla="*/ 0 h 6853104"/>
              <a:gd name="connsiteX2" fmla="*/ 6455589 w 6455589"/>
              <a:gd name="connsiteY2" fmla="*/ 6848738 h 6853104"/>
              <a:gd name="connsiteX3" fmla="*/ 2119282 w 6455589"/>
              <a:gd name="connsiteY3" fmla="*/ 6853104 h 6853104"/>
              <a:gd name="connsiteX4" fmla="*/ 1071717 w 6455589"/>
              <a:gd name="connsiteY4" fmla="*/ 12800 h 685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5589" h="6853104">
                <a:moveTo>
                  <a:pt x="1071717" y="12800"/>
                </a:moveTo>
                <a:lnTo>
                  <a:pt x="6445911" y="0"/>
                </a:lnTo>
                <a:cubicBezTo>
                  <a:pt x="6445911" y="2288988"/>
                  <a:pt x="6455589" y="4559750"/>
                  <a:pt x="6455589" y="6848738"/>
                </a:cubicBezTo>
                <a:lnTo>
                  <a:pt x="2119282" y="6853104"/>
                </a:lnTo>
                <a:cubicBezTo>
                  <a:pt x="-1158726" y="4554678"/>
                  <a:pt x="97599" y="960325"/>
                  <a:pt x="1071717" y="1280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Kuva</a:t>
            </a:r>
          </a:p>
        </p:txBody>
      </p:sp>
    </p:spTree>
    <p:extLst>
      <p:ext uri="{BB962C8B-B14F-4D97-AF65-F5344CB8AC3E}">
        <p14:creationId xmlns:p14="http://schemas.microsoft.com/office/powerpoint/2010/main" val="1288208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6F05764-F47E-4182-8A8D-5543727E9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DC33-F91A-4317-806A-E8D2A3D7D178}" type="datetimeFigureOut">
              <a:rPr lang="fi-FI" smtClean="0"/>
              <a:t>1.11.2023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FDE6F35-C599-4FDC-94CD-79B965E61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3CA8D8B-9DB4-4AA6-BE02-4A96538AD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5B13B-25DF-4FAF-8E4E-F9C761B2CC8A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on paikkamerkki 1">
            <a:extLst>
              <a:ext uri="{FF2B5EF4-FFF2-40B4-BE49-F238E27FC236}">
                <a16:creationId xmlns:a16="http://schemas.microsoft.com/office/drawing/2014/main" id="{66694C03-9B77-407C-AC2F-5E79E0663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21" y="502285"/>
            <a:ext cx="7163051" cy="945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Tekstin paikkamerkki 2">
            <a:extLst>
              <a:ext uri="{FF2B5EF4-FFF2-40B4-BE49-F238E27FC236}">
                <a16:creationId xmlns:a16="http://schemas.microsoft.com/office/drawing/2014/main" id="{B51C8E54-EF81-1F37-BE06-12412B6CB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621" y="1666754"/>
            <a:ext cx="7163051" cy="4337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sp>
        <p:nvSpPr>
          <p:cNvPr id="10" name="Kuvan paikkamerkki 19">
            <a:extLst>
              <a:ext uri="{FF2B5EF4-FFF2-40B4-BE49-F238E27FC236}">
                <a16:creationId xmlns:a16="http://schemas.microsoft.com/office/drawing/2014/main" id="{6E67EC6A-ED36-296B-82B9-513E52B87C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38211" y="-16764"/>
            <a:ext cx="3864313" cy="6885398"/>
          </a:xfrm>
          <a:custGeom>
            <a:avLst/>
            <a:gdLst>
              <a:gd name="connsiteX0" fmla="*/ 0 w 3431705"/>
              <a:gd name="connsiteY0" fmla="*/ 0 h 6858000"/>
              <a:gd name="connsiteX1" fmla="*/ 3431705 w 3431705"/>
              <a:gd name="connsiteY1" fmla="*/ 0 h 6858000"/>
              <a:gd name="connsiteX2" fmla="*/ 3431705 w 3431705"/>
              <a:gd name="connsiteY2" fmla="*/ 6858000 h 6858000"/>
              <a:gd name="connsiteX3" fmla="*/ 0 w 3431705"/>
              <a:gd name="connsiteY3" fmla="*/ 6858000 h 6858000"/>
              <a:gd name="connsiteX4" fmla="*/ 0 w 3431705"/>
              <a:gd name="connsiteY4" fmla="*/ 0 h 6858000"/>
              <a:gd name="connsiteX0" fmla="*/ 3157 w 3434862"/>
              <a:gd name="connsiteY0" fmla="*/ 0 h 6858000"/>
              <a:gd name="connsiteX1" fmla="*/ 3434862 w 3434862"/>
              <a:gd name="connsiteY1" fmla="*/ 0 h 6858000"/>
              <a:gd name="connsiteX2" fmla="*/ 3434862 w 3434862"/>
              <a:gd name="connsiteY2" fmla="*/ 6858000 h 6858000"/>
              <a:gd name="connsiteX3" fmla="*/ 3157 w 3434862"/>
              <a:gd name="connsiteY3" fmla="*/ 6858000 h 6858000"/>
              <a:gd name="connsiteX4" fmla="*/ 0 w 3434862"/>
              <a:gd name="connsiteY4" fmla="*/ 3124200 h 6858000"/>
              <a:gd name="connsiteX5" fmla="*/ 3157 w 3434862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758837 w 4190542"/>
              <a:gd name="connsiteY0" fmla="*/ 0 h 6858000"/>
              <a:gd name="connsiteX1" fmla="*/ 4190542 w 4190542"/>
              <a:gd name="connsiteY1" fmla="*/ 0 h 6858000"/>
              <a:gd name="connsiteX2" fmla="*/ 4190542 w 4190542"/>
              <a:gd name="connsiteY2" fmla="*/ 6858000 h 6858000"/>
              <a:gd name="connsiteX3" fmla="*/ 758837 w 4190542"/>
              <a:gd name="connsiteY3" fmla="*/ 6858000 h 6858000"/>
              <a:gd name="connsiteX4" fmla="*/ 0 w 4190542"/>
              <a:gd name="connsiteY4" fmla="*/ 3548525 h 6858000"/>
              <a:gd name="connsiteX5" fmla="*/ 758837 w 4190542"/>
              <a:gd name="connsiteY5" fmla="*/ 0 h 6858000"/>
              <a:gd name="connsiteX0" fmla="*/ 647519 w 4079224"/>
              <a:gd name="connsiteY0" fmla="*/ 0 h 6858000"/>
              <a:gd name="connsiteX1" fmla="*/ 4079224 w 4079224"/>
              <a:gd name="connsiteY1" fmla="*/ 0 h 6858000"/>
              <a:gd name="connsiteX2" fmla="*/ 4079224 w 4079224"/>
              <a:gd name="connsiteY2" fmla="*/ 6858000 h 6858000"/>
              <a:gd name="connsiteX3" fmla="*/ 647519 w 4079224"/>
              <a:gd name="connsiteY3" fmla="*/ 6858000 h 6858000"/>
              <a:gd name="connsiteX4" fmla="*/ 0 w 4079224"/>
              <a:gd name="connsiteY4" fmla="*/ 3528647 h 6858000"/>
              <a:gd name="connsiteX5" fmla="*/ 647519 w 4079224"/>
              <a:gd name="connsiteY5" fmla="*/ 0 h 6858000"/>
              <a:gd name="connsiteX0" fmla="*/ 648002 w 4079707"/>
              <a:gd name="connsiteY0" fmla="*/ 0 h 6858000"/>
              <a:gd name="connsiteX1" fmla="*/ 4079707 w 4079707"/>
              <a:gd name="connsiteY1" fmla="*/ 0 h 6858000"/>
              <a:gd name="connsiteX2" fmla="*/ 4079707 w 4079707"/>
              <a:gd name="connsiteY2" fmla="*/ 6858000 h 6858000"/>
              <a:gd name="connsiteX3" fmla="*/ 648002 w 4079707"/>
              <a:gd name="connsiteY3" fmla="*/ 6858000 h 6858000"/>
              <a:gd name="connsiteX4" fmla="*/ 483 w 4079707"/>
              <a:gd name="connsiteY4" fmla="*/ 3528647 h 6858000"/>
              <a:gd name="connsiteX5" fmla="*/ 648002 w 4079707"/>
              <a:gd name="connsiteY5" fmla="*/ 0 h 6858000"/>
              <a:gd name="connsiteX0" fmla="*/ 647524 w 4079229"/>
              <a:gd name="connsiteY0" fmla="*/ 0 h 6858000"/>
              <a:gd name="connsiteX1" fmla="*/ 4079229 w 4079229"/>
              <a:gd name="connsiteY1" fmla="*/ 0 h 6858000"/>
              <a:gd name="connsiteX2" fmla="*/ 4079229 w 4079229"/>
              <a:gd name="connsiteY2" fmla="*/ 6858000 h 6858000"/>
              <a:gd name="connsiteX3" fmla="*/ 647524 w 4079229"/>
              <a:gd name="connsiteY3" fmla="*/ 6858000 h 6858000"/>
              <a:gd name="connsiteX4" fmla="*/ 5 w 4079229"/>
              <a:gd name="connsiteY4" fmla="*/ 3528647 h 6858000"/>
              <a:gd name="connsiteX5" fmla="*/ 647524 w 4079229"/>
              <a:gd name="connsiteY5" fmla="*/ 0 h 6858000"/>
              <a:gd name="connsiteX0" fmla="*/ 655474 w 4087179"/>
              <a:gd name="connsiteY0" fmla="*/ 0 h 6858000"/>
              <a:gd name="connsiteX1" fmla="*/ 4087179 w 4087179"/>
              <a:gd name="connsiteY1" fmla="*/ 0 h 6858000"/>
              <a:gd name="connsiteX2" fmla="*/ 4087179 w 4087179"/>
              <a:gd name="connsiteY2" fmla="*/ 6858000 h 6858000"/>
              <a:gd name="connsiteX3" fmla="*/ 655474 w 4087179"/>
              <a:gd name="connsiteY3" fmla="*/ 6858000 h 6858000"/>
              <a:gd name="connsiteX4" fmla="*/ 4 w 4087179"/>
              <a:gd name="connsiteY4" fmla="*/ 3405402 h 6858000"/>
              <a:gd name="connsiteX5" fmla="*/ 655474 w 4087179"/>
              <a:gd name="connsiteY5" fmla="*/ 0 h 6858000"/>
              <a:gd name="connsiteX0" fmla="*/ 655836 w 4087541"/>
              <a:gd name="connsiteY0" fmla="*/ 0 h 6858000"/>
              <a:gd name="connsiteX1" fmla="*/ 4087541 w 4087541"/>
              <a:gd name="connsiteY1" fmla="*/ 0 h 6858000"/>
              <a:gd name="connsiteX2" fmla="*/ 4087541 w 4087541"/>
              <a:gd name="connsiteY2" fmla="*/ 6858000 h 6858000"/>
              <a:gd name="connsiteX3" fmla="*/ 655836 w 4087541"/>
              <a:gd name="connsiteY3" fmla="*/ 6858000 h 6858000"/>
              <a:gd name="connsiteX4" fmla="*/ 366 w 4087541"/>
              <a:gd name="connsiteY4" fmla="*/ 3405402 h 6858000"/>
              <a:gd name="connsiteX5" fmla="*/ 655836 w 4087541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6086309"/>
              <a:gd name="connsiteY0" fmla="*/ 4483 h 6862483"/>
              <a:gd name="connsiteX1" fmla="*/ 6086309 w 6086309"/>
              <a:gd name="connsiteY1" fmla="*/ 0 h 6862483"/>
              <a:gd name="connsiteX2" fmla="*/ 4087180 w 6086309"/>
              <a:gd name="connsiteY2" fmla="*/ 6862483 h 6862483"/>
              <a:gd name="connsiteX3" fmla="*/ 655475 w 6086309"/>
              <a:gd name="connsiteY3" fmla="*/ 6862483 h 6862483"/>
              <a:gd name="connsiteX4" fmla="*/ 5 w 6086309"/>
              <a:gd name="connsiteY4" fmla="*/ 3409885 h 6862483"/>
              <a:gd name="connsiteX5" fmla="*/ 655475 w 6086309"/>
              <a:gd name="connsiteY5" fmla="*/ 4483 h 6862483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0 w 6086305"/>
              <a:gd name="connsiteY0" fmla="*/ 4483 h 6866965"/>
              <a:gd name="connsiteX1" fmla="*/ 6086304 w 6086305"/>
              <a:gd name="connsiteY1" fmla="*/ 0 h 6866965"/>
              <a:gd name="connsiteX2" fmla="*/ 6086305 w 6086305"/>
              <a:gd name="connsiteY2" fmla="*/ 6866965 h 6866965"/>
              <a:gd name="connsiteX3" fmla="*/ 655470 w 6086305"/>
              <a:gd name="connsiteY3" fmla="*/ 6862483 h 6866965"/>
              <a:gd name="connsiteX4" fmla="*/ 0 w 6086305"/>
              <a:gd name="connsiteY4" fmla="*/ 3409885 h 6866965"/>
              <a:gd name="connsiteX5" fmla="*/ 655470 w 6086305"/>
              <a:gd name="connsiteY5" fmla="*/ 4483 h 6866965"/>
              <a:gd name="connsiteX0" fmla="*/ 655470 w 6086305"/>
              <a:gd name="connsiteY0" fmla="*/ 0 h 6862482"/>
              <a:gd name="connsiteX1" fmla="*/ 3836880 w 6086305"/>
              <a:gd name="connsiteY1" fmla="*/ 13744 h 6862482"/>
              <a:gd name="connsiteX2" fmla="*/ 6086305 w 6086305"/>
              <a:gd name="connsiteY2" fmla="*/ 6862482 h 6862482"/>
              <a:gd name="connsiteX3" fmla="*/ 655470 w 6086305"/>
              <a:gd name="connsiteY3" fmla="*/ 6858000 h 6862482"/>
              <a:gd name="connsiteX4" fmla="*/ 0 w 6086305"/>
              <a:gd name="connsiteY4" fmla="*/ 3405402 h 6862482"/>
              <a:gd name="connsiteX5" fmla="*/ 655470 w 6086305"/>
              <a:gd name="connsiteY5" fmla="*/ 0 h 6862482"/>
              <a:gd name="connsiteX0" fmla="*/ 655470 w 3864313"/>
              <a:gd name="connsiteY0" fmla="*/ 0 h 6862482"/>
              <a:gd name="connsiteX1" fmla="*/ 3836880 w 3864313"/>
              <a:gd name="connsiteY1" fmla="*/ 13744 h 6862482"/>
              <a:gd name="connsiteX2" fmla="*/ 3864313 w 3864313"/>
              <a:gd name="connsiteY2" fmla="*/ 6862482 h 6862482"/>
              <a:gd name="connsiteX3" fmla="*/ 655470 w 3864313"/>
              <a:gd name="connsiteY3" fmla="*/ 6858000 h 6862482"/>
              <a:gd name="connsiteX4" fmla="*/ 0 w 3864313"/>
              <a:gd name="connsiteY4" fmla="*/ 3405402 h 6862482"/>
              <a:gd name="connsiteX5" fmla="*/ 655470 w 3864313"/>
              <a:gd name="connsiteY5" fmla="*/ 0 h 6862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64313" h="6862482">
                <a:moveTo>
                  <a:pt x="655470" y="0"/>
                </a:moveTo>
                <a:lnTo>
                  <a:pt x="3836880" y="13744"/>
                </a:lnTo>
                <a:cubicBezTo>
                  <a:pt x="3836880" y="2302732"/>
                  <a:pt x="3864313" y="4573494"/>
                  <a:pt x="3864313" y="6862482"/>
                </a:cubicBezTo>
                <a:lnTo>
                  <a:pt x="655470" y="6858000"/>
                </a:lnTo>
                <a:cubicBezTo>
                  <a:pt x="198236" y="5579539"/>
                  <a:pt x="0" y="4548402"/>
                  <a:pt x="0" y="3405402"/>
                </a:cubicBezTo>
                <a:cubicBezTo>
                  <a:pt x="0" y="2262402"/>
                  <a:pt x="220665" y="994916"/>
                  <a:pt x="6554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Kuva</a:t>
            </a:r>
          </a:p>
        </p:txBody>
      </p:sp>
    </p:spTree>
    <p:extLst>
      <p:ext uri="{BB962C8B-B14F-4D97-AF65-F5344CB8AC3E}">
        <p14:creationId xmlns:p14="http://schemas.microsoft.com/office/powerpoint/2010/main" val="1976300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32A6D0-497F-467A-A99B-8F14B8531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21" y="502285"/>
            <a:ext cx="11114202" cy="960559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84ECE3B-2BEC-472F-BA88-61E7B2A7BA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9621" y="1678329"/>
            <a:ext cx="5520179" cy="4402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D97C3FB-458B-4314-B96A-0894ADDCF33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199" y="1678329"/>
            <a:ext cx="5441623" cy="44024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/>
              <a:t>Kuva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482FBE7-C14D-47FC-8ADC-660EAC1FC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DC33-F91A-4317-806A-E8D2A3D7D178}" type="datetimeFigureOut">
              <a:rPr lang="fi-FI" smtClean="0"/>
              <a:t>1.11.2023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47F2A1D-C3E7-4235-8AA1-91BF70B2A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1FF258C-6C88-4542-9F0C-1F1C3DC8F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5B13B-25DF-4FAF-8E4E-F9C761B2CC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09398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isältö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012415A-DB9B-42E4-A5C3-97EE87347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21" y="502285"/>
            <a:ext cx="11114202" cy="960559"/>
          </a:xfrm>
          <a:prstGeom prst="rect">
            <a:avLst/>
          </a:prstGeo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D403B99-7888-4784-B215-C78ED4857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DC33-F91A-4317-806A-E8D2A3D7D178}" type="datetimeFigureOut">
              <a:rPr lang="fi-FI" smtClean="0"/>
              <a:t>1.11.2023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7E4F826-9079-4B80-8F0D-7B637F388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10F81C7-8E9F-4520-82EE-B8DE027F9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5B13B-25DF-4FAF-8E4E-F9C761B2CC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0518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sältö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7DA29C8-FE36-4248-8630-ADFA5D46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DC33-F91A-4317-806A-E8D2A3D7D178}" type="datetimeFigureOut">
              <a:rPr lang="fi-FI" smtClean="0"/>
              <a:t>1.11.2023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B0696F0-FF2E-4CAF-9818-CA9A6F913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1663301-08FF-4402-94AD-D7317C7EB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5B13B-25DF-4FAF-8E4E-F9C761B2CC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61216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 valko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E4A8B4-391A-4168-8396-5E9B5ABA0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274" y="1478280"/>
            <a:ext cx="4022225" cy="3855720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DFC58CA2-DD97-4BF8-A43A-3B649E426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621" y="6212281"/>
            <a:ext cx="2743199" cy="430991"/>
          </a:xfrm>
          <a:prstGeom prst="rect">
            <a:avLst/>
          </a:prstGeom>
        </p:spPr>
      </p:pic>
      <p:sp>
        <p:nvSpPr>
          <p:cNvPr id="7" name="Kuvan paikkamerkki 19">
            <a:extLst>
              <a:ext uri="{FF2B5EF4-FFF2-40B4-BE49-F238E27FC236}">
                <a16:creationId xmlns:a16="http://schemas.microsoft.com/office/drawing/2014/main" id="{A89B9699-12A3-E1DA-071C-6FE05676374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46936" y="-17335"/>
            <a:ext cx="6455589" cy="6875989"/>
          </a:xfrm>
          <a:custGeom>
            <a:avLst/>
            <a:gdLst>
              <a:gd name="connsiteX0" fmla="*/ 0 w 3431705"/>
              <a:gd name="connsiteY0" fmla="*/ 0 h 6858000"/>
              <a:gd name="connsiteX1" fmla="*/ 3431705 w 3431705"/>
              <a:gd name="connsiteY1" fmla="*/ 0 h 6858000"/>
              <a:gd name="connsiteX2" fmla="*/ 3431705 w 3431705"/>
              <a:gd name="connsiteY2" fmla="*/ 6858000 h 6858000"/>
              <a:gd name="connsiteX3" fmla="*/ 0 w 3431705"/>
              <a:gd name="connsiteY3" fmla="*/ 6858000 h 6858000"/>
              <a:gd name="connsiteX4" fmla="*/ 0 w 3431705"/>
              <a:gd name="connsiteY4" fmla="*/ 0 h 6858000"/>
              <a:gd name="connsiteX0" fmla="*/ 3157 w 3434862"/>
              <a:gd name="connsiteY0" fmla="*/ 0 h 6858000"/>
              <a:gd name="connsiteX1" fmla="*/ 3434862 w 3434862"/>
              <a:gd name="connsiteY1" fmla="*/ 0 h 6858000"/>
              <a:gd name="connsiteX2" fmla="*/ 3434862 w 3434862"/>
              <a:gd name="connsiteY2" fmla="*/ 6858000 h 6858000"/>
              <a:gd name="connsiteX3" fmla="*/ 3157 w 3434862"/>
              <a:gd name="connsiteY3" fmla="*/ 6858000 h 6858000"/>
              <a:gd name="connsiteX4" fmla="*/ 0 w 3434862"/>
              <a:gd name="connsiteY4" fmla="*/ 3124200 h 6858000"/>
              <a:gd name="connsiteX5" fmla="*/ 3157 w 3434862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758837 w 4190542"/>
              <a:gd name="connsiteY0" fmla="*/ 0 h 6858000"/>
              <a:gd name="connsiteX1" fmla="*/ 4190542 w 4190542"/>
              <a:gd name="connsiteY1" fmla="*/ 0 h 6858000"/>
              <a:gd name="connsiteX2" fmla="*/ 4190542 w 4190542"/>
              <a:gd name="connsiteY2" fmla="*/ 6858000 h 6858000"/>
              <a:gd name="connsiteX3" fmla="*/ 758837 w 4190542"/>
              <a:gd name="connsiteY3" fmla="*/ 6858000 h 6858000"/>
              <a:gd name="connsiteX4" fmla="*/ 0 w 4190542"/>
              <a:gd name="connsiteY4" fmla="*/ 3548525 h 6858000"/>
              <a:gd name="connsiteX5" fmla="*/ 758837 w 4190542"/>
              <a:gd name="connsiteY5" fmla="*/ 0 h 6858000"/>
              <a:gd name="connsiteX0" fmla="*/ 647519 w 4079224"/>
              <a:gd name="connsiteY0" fmla="*/ 0 h 6858000"/>
              <a:gd name="connsiteX1" fmla="*/ 4079224 w 4079224"/>
              <a:gd name="connsiteY1" fmla="*/ 0 h 6858000"/>
              <a:gd name="connsiteX2" fmla="*/ 4079224 w 4079224"/>
              <a:gd name="connsiteY2" fmla="*/ 6858000 h 6858000"/>
              <a:gd name="connsiteX3" fmla="*/ 647519 w 4079224"/>
              <a:gd name="connsiteY3" fmla="*/ 6858000 h 6858000"/>
              <a:gd name="connsiteX4" fmla="*/ 0 w 4079224"/>
              <a:gd name="connsiteY4" fmla="*/ 3528647 h 6858000"/>
              <a:gd name="connsiteX5" fmla="*/ 647519 w 4079224"/>
              <a:gd name="connsiteY5" fmla="*/ 0 h 6858000"/>
              <a:gd name="connsiteX0" fmla="*/ 648002 w 4079707"/>
              <a:gd name="connsiteY0" fmla="*/ 0 h 6858000"/>
              <a:gd name="connsiteX1" fmla="*/ 4079707 w 4079707"/>
              <a:gd name="connsiteY1" fmla="*/ 0 h 6858000"/>
              <a:gd name="connsiteX2" fmla="*/ 4079707 w 4079707"/>
              <a:gd name="connsiteY2" fmla="*/ 6858000 h 6858000"/>
              <a:gd name="connsiteX3" fmla="*/ 648002 w 4079707"/>
              <a:gd name="connsiteY3" fmla="*/ 6858000 h 6858000"/>
              <a:gd name="connsiteX4" fmla="*/ 483 w 4079707"/>
              <a:gd name="connsiteY4" fmla="*/ 3528647 h 6858000"/>
              <a:gd name="connsiteX5" fmla="*/ 648002 w 4079707"/>
              <a:gd name="connsiteY5" fmla="*/ 0 h 6858000"/>
              <a:gd name="connsiteX0" fmla="*/ 647524 w 4079229"/>
              <a:gd name="connsiteY0" fmla="*/ 0 h 6858000"/>
              <a:gd name="connsiteX1" fmla="*/ 4079229 w 4079229"/>
              <a:gd name="connsiteY1" fmla="*/ 0 h 6858000"/>
              <a:gd name="connsiteX2" fmla="*/ 4079229 w 4079229"/>
              <a:gd name="connsiteY2" fmla="*/ 6858000 h 6858000"/>
              <a:gd name="connsiteX3" fmla="*/ 647524 w 4079229"/>
              <a:gd name="connsiteY3" fmla="*/ 6858000 h 6858000"/>
              <a:gd name="connsiteX4" fmla="*/ 5 w 4079229"/>
              <a:gd name="connsiteY4" fmla="*/ 3528647 h 6858000"/>
              <a:gd name="connsiteX5" fmla="*/ 647524 w 4079229"/>
              <a:gd name="connsiteY5" fmla="*/ 0 h 6858000"/>
              <a:gd name="connsiteX0" fmla="*/ 655474 w 4087179"/>
              <a:gd name="connsiteY0" fmla="*/ 0 h 6858000"/>
              <a:gd name="connsiteX1" fmla="*/ 4087179 w 4087179"/>
              <a:gd name="connsiteY1" fmla="*/ 0 h 6858000"/>
              <a:gd name="connsiteX2" fmla="*/ 4087179 w 4087179"/>
              <a:gd name="connsiteY2" fmla="*/ 6858000 h 6858000"/>
              <a:gd name="connsiteX3" fmla="*/ 655474 w 4087179"/>
              <a:gd name="connsiteY3" fmla="*/ 6858000 h 6858000"/>
              <a:gd name="connsiteX4" fmla="*/ 4 w 4087179"/>
              <a:gd name="connsiteY4" fmla="*/ 3405402 h 6858000"/>
              <a:gd name="connsiteX5" fmla="*/ 655474 w 4087179"/>
              <a:gd name="connsiteY5" fmla="*/ 0 h 6858000"/>
              <a:gd name="connsiteX0" fmla="*/ 655836 w 4087541"/>
              <a:gd name="connsiteY0" fmla="*/ 0 h 6858000"/>
              <a:gd name="connsiteX1" fmla="*/ 4087541 w 4087541"/>
              <a:gd name="connsiteY1" fmla="*/ 0 h 6858000"/>
              <a:gd name="connsiteX2" fmla="*/ 4087541 w 4087541"/>
              <a:gd name="connsiteY2" fmla="*/ 6858000 h 6858000"/>
              <a:gd name="connsiteX3" fmla="*/ 655836 w 4087541"/>
              <a:gd name="connsiteY3" fmla="*/ 6858000 h 6858000"/>
              <a:gd name="connsiteX4" fmla="*/ 366 w 4087541"/>
              <a:gd name="connsiteY4" fmla="*/ 3405402 h 6858000"/>
              <a:gd name="connsiteX5" fmla="*/ 655836 w 4087541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6086309"/>
              <a:gd name="connsiteY0" fmla="*/ 4483 h 6862483"/>
              <a:gd name="connsiteX1" fmla="*/ 6086309 w 6086309"/>
              <a:gd name="connsiteY1" fmla="*/ 0 h 6862483"/>
              <a:gd name="connsiteX2" fmla="*/ 4087180 w 6086309"/>
              <a:gd name="connsiteY2" fmla="*/ 6862483 h 6862483"/>
              <a:gd name="connsiteX3" fmla="*/ 655475 w 6086309"/>
              <a:gd name="connsiteY3" fmla="*/ 6862483 h 6862483"/>
              <a:gd name="connsiteX4" fmla="*/ 5 w 6086309"/>
              <a:gd name="connsiteY4" fmla="*/ 3409885 h 6862483"/>
              <a:gd name="connsiteX5" fmla="*/ 655475 w 6086309"/>
              <a:gd name="connsiteY5" fmla="*/ 4483 h 6862483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0 w 6086305"/>
              <a:gd name="connsiteY0" fmla="*/ 4483 h 6866965"/>
              <a:gd name="connsiteX1" fmla="*/ 6086304 w 6086305"/>
              <a:gd name="connsiteY1" fmla="*/ 0 h 6866965"/>
              <a:gd name="connsiteX2" fmla="*/ 6086305 w 6086305"/>
              <a:gd name="connsiteY2" fmla="*/ 6866965 h 6866965"/>
              <a:gd name="connsiteX3" fmla="*/ 655470 w 6086305"/>
              <a:gd name="connsiteY3" fmla="*/ 6862483 h 6866965"/>
              <a:gd name="connsiteX4" fmla="*/ 0 w 6086305"/>
              <a:gd name="connsiteY4" fmla="*/ 3409885 h 6866965"/>
              <a:gd name="connsiteX5" fmla="*/ 655470 w 6086305"/>
              <a:gd name="connsiteY5" fmla="*/ 4483 h 6866965"/>
              <a:gd name="connsiteX0" fmla="*/ 655470 w 6086305"/>
              <a:gd name="connsiteY0" fmla="*/ 0 h 6862482"/>
              <a:gd name="connsiteX1" fmla="*/ 3836880 w 6086305"/>
              <a:gd name="connsiteY1" fmla="*/ 13744 h 6862482"/>
              <a:gd name="connsiteX2" fmla="*/ 6086305 w 6086305"/>
              <a:gd name="connsiteY2" fmla="*/ 6862482 h 6862482"/>
              <a:gd name="connsiteX3" fmla="*/ 655470 w 6086305"/>
              <a:gd name="connsiteY3" fmla="*/ 6858000 h 6862482"/>
              <a:gd name="connsiteX4" fmla="*/ 0 w 6086305"/>
              <a:gd name="connsiteY4" fmla="*/ 3405402 h 6862482"/>
              <a:gd name="connsiteX5" fmla="*/ 655470 w 6086305"/>
              <a:gd name="connsiteY5" fmla="*/ 0 h 6862482"/>
              <a:gd name="connsiteX0" fmla="*/ 655470 w 3864313"/>
              <a:gd name="connsiteY0" fmla="*/ 0 h 6862482"/>
              <a:gd name="connsiteX1" fmla="*/ 3836880 w 3864313"/>
              <a:gd name="connsiteY1" fmla="*/ 13744 h 6862482"/>
              <a:gd name="connsiteX2" fmla="*/ 3864313 w 3864313"/>
              <a:gd name="connsiteY2" fmla="*/ 6862482 h 6862482"/>
              <a:gd name="connsiteX3" fmla="*/ 655470 w 3864313"/>
              <a:gd name="connsiteY3" fmla="*/ 6858000 h 6862482"/>
              <a:gd name="connsiteX4" fmla="*/ 0 w 3864313"/>
              <a:gd name="connsiteY4" fmla="*/ 3405402 h 6862482"/>
              <a:gd name="connsiteX5" fmla="*/ 655470 w 3864313"/>
              <a:gd name="connsiteY5" fmla="*/ 0 h 6862482"/>
              <a:gd name="connsiteX0" fmla="*/ 72639 w 5518655"/>
              <a:gd name="connsiteY0" fmla="*/ 12800 h 6848738"/>
              <a:gd name="connsiteX1" fmla="*/ 5491222 w 5518655"/>
              <a:gd name="connsiteY1" fmla="*/ 0 h 6848738"/>
              <a:gd name="connsiteX2" fmla="*/ 5518655 w 5518655"/>
              <a:gd name="connsiteY2" fmla="*/ 6848738 h 6848738"/>
              <a:gd name="connsiteX3" fmla="*/ 2309812 w 5518655"/>
              <a:gd name="connsiteY3" fmla="*/ 6844256 h 6848738"/>
              <a:gd name="connsiteX4" fmla="*/ 1654342 w 5518655"/>
              <a:gd name="connsiteY4" fmla="*/ 3391658 h 6848738"/>
              <a:gd name="connsiteX5" fmla="*/ 72639 w 5518655"/>
              <a:gd name="connsiteY5" fmla="*/ 12800 h 6848738"/>
              <a:gd name="connsiteX0" fmla="*/ 66096 w 5512112"/>
              <a:gd name="connsiteY0" fmla="*/ 12800 h 6853104"/>
              <a:gd name="connsiteX1" fmla="*/ 5484679 w 5512112"/>
              <a:gd name="connsiteY1" fmla="*/ 0 h 6853104"/>
              <a:gd name="connsiteX2" fmla="*/ 5512112 w 5512112"/>
              <a:gd name="connsiteY2" fmla="*/ 6848738 h 6853104"/>
              <a:gd name="connsiteX3" fmla="*/ 1087028 w 5512112"/>
              <a:gd name="connsiteY3" fmla="*/ 6853104 h 6853104"/>
              <a:gd name="connsiteX4" fmla="*/ 1647799 w 5512112"/>
              <a:gd name="connsiteY4" fmla="*/ 3391658 h 6853104"/>
              <a:gd name="connsiteX5" fmla="*/ 66096 w 5512112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40792 w 6486808"/>
              <a:gd name="connsiteY0" fmla="*/ 12800 h 6853104"/>
              <a:gd name="connsiteX1" fmla="*/ 6459375 w 6486808"/>
              <a:gd name="connsiteY1" fmla="*/ 0 h 6853104"/>
              <a:gd name="connsiteX2" fmla="*/ 6486808 w 6486808"/>
              <a:gd name="connsiteY2" fmla="*/ 6848738 h 6853104"/>
              <a:gd name="connsiteX3" fmla="*/ 2061724 w 6486808"/>
              <a:gd name="connsiteY3" fmla="*/ 6853104 h 6853104"/>
              <a:gd name="connsiteX4" fmla="*/ 30215 w 6486808"/>
              <a:gd name="connsiteY4" fmla="*/ 3099669 h 6853104"/>
              <a:gd name="connsiteX5" fmla="*/ 1040792 w 6486808"/>
              <a:gd name="connsiteY5" fmla="*/ 12800 h 6853104"/>
              <a:gd name="connsiteX0" fmla="*/ 1011865 w 6457881"/>
              <a:gd name="connsiteY0" fmla="*/ 12800 h 6853104"/>
              <a:gd name="connsiteX1" fmla="*/ 6430448 w 6457881"/>
              <a:gd name="connsiteY1" fmla="*/ 0 h 6853104"/>
              <a:gd name="connsiteX2" fmla="*/ 6457881 w 6457881"/>
              <a:gd name="connsiteY2" fmla="*/ 6848738 h 6853104"/>
              <a:gd name="connsiteX3" fmla="*/ 2032797 w 6457881"/>
              <a:gd name="connsiteY3" fmla="*/ 6853104 h 6853104"/>
              <a:gd name="connsiteX4" fmla="*/ 1288 w 6457881"/>
              <a:gd name="connsiteY4" fmla="*/ 3099669 h 6853104"/>
              <a:gd name="connsiteX5" fmla="*/ 1011865 w 6457881"/>
              <a:gd name="connsiteY5" fmla="*/ 12800 h 6853104"/>
              <a:gd name="connsiteX0" fmla="*/ 1020718 w 6466734"/>
              <a:gd name="connsiteY0" fmla="*/ 12800 h 6853104"/>
              <a:gd name="connsiteX1" fmla="*/ 6439301 w 6466734"/>
              <a:gd name="connsiteY1" fmla="*/ 0 h 6853104"/>
              <a:gd name="connsiteX2" fmla="*/ 6466734 w 6466734"/>
              <a:gd name="connsiteY2" fmla="*/ 6848738 h 6853104"/>
              <a:gd name="connsiteX3" fmla="*/ 2041650 w 6466734"/>
              <a:gd name="connsiteY3" fmla="*/ 6853104 h 6853104"/>
              <a:gd name="connsiteX4" fmla="*/ 1263 w 6466734"/>
              <a:gd name="connsiteY4" fmla="*/ 2975795 h 6853104"/>
              <a:gd name="connsiteX5" fmla="*/ 1020718 w 6466734"/>
              <a:gd name="connsiteY5" fmla="*/ 12800 h 6853104"/>
              <a:gd name="connsiteX0" fmla="*/ 1019459 w 6465475"/>
              <a:gd name="connsiteY0" fmla="*/ 12800 h 6853104"/>
              <a:gd name="connsiteX1" fmla="*/ 6438042 w 6465475"/>
              <a:gd name="connsiteY1" fmla="*/ 0 h 6853104"/>
              <a:gd name="connsiteX2" fmla="*/ 6465475 w 6465475"/>
              <a:gd name="connsiteY2" fmla="*/ 6848738 h 6853104"/>
              <a:gd name="connsiteX3" fmla="*/ 2040391 w 6465475"/>
              <a:gd name="connsiteY3" fmla="*/ 6853104 h 6853104"/>
              <a:gd name="connsiteX4" fmla="*/ 4 w 6465475"/>
              <a:gd name="connsiteY4" fmla="*/ 2975795 h 6853104"/>
              <a:gd name="connsiteX5" fmla="*/ 1019459 w 6465475"/>
              <a:gd name="connsiteY5" fmla="*/ 12800 h 6853104"/>
              <a:gd name="connsiteX0" fmla="*/ 1021568 w 6467584"/>
              <a:gd name="connsiteY0" fmla="*/ 12800 h 6853104"/>
              <a:gd name="connsiteX1" fmla="*/ 6440151 w 6467584"/>
              <a:gd name="connsiteY1" fmla="*/ 0 h 6853104"/>
              <a:gd name="connsiteX2" fmla="*/ 6467584 w 6467584"/>
              <a:gd name="connsiteY2" fmla="*/ 6848738 h 6853104"/>
              <a:gd name="connsiteX3" fmla="*/ 2042500 w 6467584"/>
              <a:gd name="connsiteY3" fmla="*/ 6853104 h 6853104"/>
              <a:gd name="connsiteX4" fmla="*/ 2113 w 6467584"/>
              <a:gd name="connsiteY4" fmla="*/ 2975795 h 6853104"/>
              <a:gd name="connsiteX5" fmla="*/ 1021568 w 646758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12486 w 6458502"/>
              <a:gd name="connsiteY0" fmla="*/ 12800 h 6853104"/>
              <a:gd name="connsiteX1" fmla="*/ 6431069 w 6458502"/>
              <a:gd name="connsiteY1" fmla="*/ 0 h 6853104"/>
              <a:gd name="connsiteX2" fmla="*/ 6458502 w 6458502"/>
              <a:gd name="connsiteY2" fmla="*/ 6848738 h 6853104"/>
              <a:gd name="connsiteX3" fmla="*/ 2148828 w 6458502"/>
              <a:gd name="connsiteY3" fmla="*/ 6853104 h 6853104"/>
              <a:gd name="connsiteX4" fmla="*/ 37419 w 6458502"/>
              <a:gd name="connsiteY4" fmla="*/ 3515530 h 6853104"/>
              <a:gd name="connsiteX5" fmla="*/ 1012486 w 6458502"/>
              <a:gd name="connsiteY5" fmla="*/ 12800 h 6853104"/>
              <a:gd name="connsiteX0" fmla="*/ 990687 w 6436703"/>
              <a:gd name="connsiteY0" fmla="*/ 12800 h 6853104"/>
              <a:gd name="connsiteX1" fmla="*/ 6409270 w 6436703"/>
              <a:gd name="connsiteY1" fmla="*/ 0 h 6853104"/>
              <a:gd name="connsiteX2" fmla="*/ 6436703 w 6436703"/>
              <a:gd name="connsiteY2" fmla="*/ 6848738 h 6853104"/>
              <a:gd name="connsiteX3" fmla="*/ 2127029 w 6436703"/>
              <a:gd name="connsiteY3" fmla="*/ 6853104 h 6853104"/>
              <a:gd name="connsiteX4" fmla="*/ 15620 w 6436703"/>
              <a:gd name="connsiteY4" fmla="*/ 3515530 h 6853104"/>
              <a:gd name="connsiteX5" fmla="*/ 990687 w 6436703"/>
              <a:gd name="connsiteY5" fmla="*/ 12800 h 6853104"/>
              <a:gd name="connsiteX0" fmla="*/ 1016653 w 6462669"/>
              <a:gd name="connsiteY0" fmla="*/ 12800 h 6853104"/>
              <a:gd name="connsiteX1" fmla="*/ 6435236 w 6462669"/>
              <a:gd name="connsiteY1" fmla="*/ 0 h 6853104"/>
              <a:gd name="connsiteX2" fmla="*/ 6462669 w 6462669"/>
              <a:gd name="connsiteY2" fmla="*/ 6848738 h 6853104"/>
              <a:gd name="connsiteX3" fmla="*/ 2152995 w 6462669"/>
              <a:gd name="connsiteY3" fmla="*/ 6853104 h 6853104"/>
              <a:gd name="connsiteX4" fmla="*/ 14953 w 6462669"/>
              <a:gd name="connsiteY4" fmla="*/ 3108517 h 6853104"/>
              <a:gd name="connsiteX5" fmla="*/ 1016653 w 6462669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9349 w 6455365"/>
              <a:gd name="connsiteY0" fmla="*/ 12800 h 6853104"/>
              <a:gd name="connsiteX1" fmla="*/ 6427932 w 6455365"/>
              <a:gd name="connsiteY1" fmla="*/ 0 h 6853104"/>
              <a:gd name="connsiteX2" fmla="*/ 6455365 w 6455365"/>
              <a:gd name="connsiteY2" fmla="*/ 6848738 h 6853104"/>
              <a:gd name="connsiteX3" fmla="*/ 2145691 w 6455365"/>
              <a:gd name="connsiteY3" fmla="*/ 6853104 h 6853104"/>
              <a:gd name="connsiteX4" fmla="*/ 7649 w 6455365"/>
              <a:gd name="connsiteY4" fmla="*/ 3108517 h 6853104"/>
              <a:gd name="connsiteX5" fmla="*/ 1009349 w 6455365"/>
              <a:gd name="connsiteY5" fmla="*/ 12800 h 6853104"/>
              <a:gd name="connsiteX0" fmla="*/ 1010436 w 6456452"/>
              <a:gd name="connsiteY0" fmla="*/ 12800 h 6853104"/>
              <a:gd name="connsiteX1" fmla="*/ 6429019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10436 w 6456452"/>
              <a:gd name="connsiteY0" fmla="*/ 12800 h 6853104"/>
              <a:gd name="connsiteX1" fmla="*/ 6446774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03404 w 6449420"/>
              <a:gd name="connsiteY0" fmla="*/ 12800 h 6853104"/>
              <a:gd name="connsiteX1" fmla="*/ 6439742 w 6449420"/>
              <a:gd name="connsiteY1" fmla="*/ 0 h 6853104"/>
              <a:gd name="connsiteX2" fmla="*/ 6449420 w 6449420"/>
              <a:gd name="connsiteY2" fmla="*/ 6848738 h 6853104"/>
              <a:gd name="connsiteX3" fmla="*/ 2139746 w 6449420"/>
              <a:gd name="connsiteY3" fmla="*/ 6853104 h 6853104"/>
              <a:gd name="connsiteX4" fmla="*/ 1704 w 6449420"/>
              <a:gd name="connsiteY4" fmla="*/ 3108517 h 6853104"/>
              <a:gd name="connsiteX5" fmla="*/ 1003404 w 6449420"/>
              <a:gd name="connsiteY5" fmla="*/ 12800 h 6853104"/>
              <a:gd name="connsiteX0" fmla="*/ 252471 w 5698487"/>
              <a:gd name="connsiteY0" fmla="*/ 12800 h 6853104"/>
              <a:gd name="connsiteX1" fmla="*/ 5688809 w 5698487"/>
              <a:gd name="connsiteY1" fmla="*/ 0 h 6853104"/>
              <a:gd name="connsiteX2" fmla="*/ 5698487 w 5698487"/>
              <a:gd name="connsiteY2" fmla="*/ 6848738 h 6853104"/>
              <a:gd name="connsiteX3" fmla="*/ 1388813 w 5698487"/>
              <a:gd name="connsiteY3" fmla="*/ 6853104 h 6853104"/>
              <a:gd name="connsiteX4" fmla="*/ 252471 w 5698487"/>
              <a:gd name="connsiteY4" fmla="*/ 12800 h 6853104"/>
              <a:gd name="connsiteX0" fmla="*/ 976752 w 6422768"/>
              <a:gd name="connsiteY0" fmla="*/ 12800 h 6853104"/>
              <a:gd name="connsiteX1" fmla="*/ 6413090 w 6422768"/>
              <a:gd name="connsiteY1" fmla="*/ 0 h 6853104"/>
              <a:gd name="connsiteX2" fmla="*/ 6422768 w 6422768"/>
              <a:gd name="connsiteY2" fmla="*/ 6848738 h 6853104"/>
              <a:gd name="connsiteX3" fmla="*/ 2113094 w 6422768"/>
              <a:gd name="connsiteY3" fmla="*/ 6853104 h 6853104"/>
              <a:gd name="connsiteX4" fmla="*/ 976752 w 6422768"/>
              <a:gd name="connsiteY4" fmla="*/ 12800 h 6853104"/>
              <a:gd name="connsiteX0" fmla="*/ 1037564 w 6483580"/>
              <a:gd name="connsiteY0" fmla="*/ 12800 h 6853104"/>
              <a:gd name="connsiteX1" fmla="*/ 6473902 w 6483580"/>
              <a:gd name="connsiteY1" fmla="*/ 0 h 6853104"/>
              <a:gd name="connsiteX2" fmla="*/ 6483580 w 6483580"/>
              <a:gd name="connsiteY2" fmla="*/ 6848738 h 6853104"/>
              <a:gd name="connsiteX3" fmla="*/ 2173906 w 6483580"/>
              <a:gd name="connsiteY3" fmla="*/ 6853104 h 6853104"/>
              <a:gd name="connsiteX4" fmla="*/ 1037564 w 6483580"/>
              <a:gd name="connsiteY4" fmla="*/ 12800 h 6853104"/>
              <a:gd name="connsiteX0" fmla="*/ 1010329 w 6456345"/>
              <a:gd name="connsiteY0" fmla="*/ 12800 h 6853104"/>
              <a:gd name="connsiteX1" fmla="*/ 6446667 w 6456345"/>
              <a:gd name="connsiteY1" fmla="*/ 0 h 6853104"/>
              <a:gd name="connsiteX2" fmla="*/ 6456345 w 6456345"/>
              <a:gd name="connsiteY2" fmla="*/ 6848738 h 6853104"/>
              <a:gd name="connsiteX3" fmla="*/ 2146671 w 6456345"/>
              <a:gd name="connsiteY3" fmla="*/ 6853104 h 6853104"/>
              <a:gd name="connsiteX4" fmla="*/ 1010329 w 6456345"/>
              <a:gd name="connsiteY4" fmla="*/ 12800 h 6853104"/>
              <a:gd name="connsiteX0" fmla="*/ 1042634 w 6426506"/>
              <a:gd name="connsiteY0" fmla="*/ 12800 h 6853104"/>
              <a:gd name="connsiteX1" fmla="*/ 6416828 w 6426506"/>
              <a:gd name="connsiteY1" fmla="*/ 0 h 6853104"/>
              <a:gd name="connsiteX2" fmla="*/ 6426506 w 6426506"/>
              <a:gd name="connsiteY2" fmla="*/ 6848738 h 6853104"/>
              <a:gd name="connsiteX3" fmla="*/ 2116832 w 6426506"/>
              <a:gd name="connsiteY3" fmla="*/ 6853104 h 6853104"/>
              <a:gd name="connsiteX4" fmla="*/ 1042634 w 6426506"/>
              <a:gd name="connsiteY4" fmla="*/ 12800 h 6853104"/>
              <a:gd name="connsiteX0" fmla="*/ 1074957 w 6458829"/>
              <a:gd name="connsiteY0" fmla="*/ 12800 h 6853104"/>
              <a:gd name="connsiteX1" fmla="*/ 6449151 w 6458829"/>
              <a:gd name="connsiteY1" fmla="*/ 0 h 6853104"/>
              <a:gd name="connsiteX2" fmla="*/ 6458829 w 6458829"/>
              <a:gd name="connsiteY2" fmla="*/ 6848738 h 6853104"/>
              <a:gd name="connsiteX3" fmla="*/ 2149155 w 6458829"/>
              <a:gd name="connsiteY3" fmla="*/ 6853104 h 6853104"/>
              <a:gd name="connsiteX4" fmla="*/ 1074957 w 6458829"/>
              <a:gd name="connsiteY4" fmla="*/ 12800 h 6853104"/>
              <a:gd name="connsiteX0" fmla="*/ 1088793 w 6472665"/>
              <a:gd name="connsiteY0" fmla="*/ 12800 h 6853104"/>
              <a:gd name="connsiteX1" fmla="*/ 6462987 w 6472665"/>
              <a:gd name="connsiteY1" fmla="*/ 0 h 6853104"/>
              <a:gd name="connsiteX2" fmla="*/ 6472665 w 6472665"/>
              <a:gd name="connsiteY2" fmla="*/ 6848738 h 6853104"/>
              <a:gd name="connsiteX3" fmla="*/ 2136358 w 6472665"/>
              <a:gd name="connsiteY3" fmla="*/ 6853104 h 6853104"/>
              <a:gd name="connsiteX4" fmla="*/ 1088793 w 6472665"/>
              <a:gd name="connsiteY4" fmla="*/ 12800 h 6853104"/>
              <a:gd name="connsiteX0" fmla="*/ 1078539 w 6462411"/>
              <a:gd name="connsiteY0" fmla="*/ 12800 h 6853104"/>
              <a:gd name="connsiteX1" fmla="*/ 6452733 w 6462411"/>
              <a:gd name="connsiteY1" fmla="*/ 0 h 6853104"/>
              <a:gd name="connsiteX2" fmla="*/ 6462411 w 6462411"/>
              <a:gd name="connsiteY2" fmla="*/ 6848738 h 6853104"/>
              <a:gd name="connsiteX3" fmla="*/ 2126104 w 6462411"/>
              <a:gd name="connsiteY3" fmla="*/ 6853104 h 6853104"/>
              <a:gd name="connsiteX4" fmla="*/ 1078539 w 6462411"/>
              <a:gd name="connsiteY4" fmla="*/ 12800 h 6853104"/>
              <a:gd name="connsiteX0" fmla="*/ 1071717 w 6455589"/>
              <a:gd name="connsiteY0" fmla="*/ 12800 h 6853104"/>
              <a:gd name="connsiteX1" fmla="*/ 6445911 w 6455589"/>
              <a:gd name="connsiteY1" fmla="*/ 0 h 6853104"/>
              <a:gd name="connsiteX2" fmla="*/ 6455589 w 6455589"/>
              <a:gd name="connsiteY2" fmla="*/ 6848738 h 6853104"/>
              <a:gd name="connsiteX3" fmla="*/ 2119282 w 6455589"/>
              <a:gd name="connsiteY3" fmla="*/ 6853104 h 6853104"/>
              <a:gd name="connsiteX4" fmla="*/ 1071717 w 6455589"/>
              <a:gd name="connsiteY4" fmla="*/ 12800 h 685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5589" h="6853104">
                <a:moveTo>
                  <a:pt x="1071717" y="12800"/>
                </a:moveTo>
                <a:lnTo>
                  <a:pt x="6445911" y="0"/>
                </a:lnTo>
                <a:cubicBezTo>
                  <a:pt x="6445911" y="2288988"/>
                  <a:pt x="6455589" y="4559750"/>
                  <a:pt x="6455589" y="6848738"/>
                </a:cubicBezTo>
                <a:lnTo>
                  <a:pt x="2119282" y="6853104"/>
                </a:lnTo>
                <a:cubicBezTo>
                  <a:pt x="-1158726" y="4554678"/>
                  <a:pt x="97599" y="960325"/>
                  <a:pt x="1071717" y="1280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Kuva</a:t>
            </a:r>
          </a:p>
        </p:txBody>
      </p:sp>
    </p:spTree>
    <p:extLst>
      <p:ext uri="{BB962C8B-B14F-4D97-AF65-F5344CB8AC3E}">
        <p14:creationId xmlns:p14="http://schemas.microsoft.com/office/powerpoint/2010/main" val="1998026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 orans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E4A8B4-391A-4168-8396-5E9B5ABA0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274" y="1478280"/>
            <a:ext cx="4022225" cy="3855720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1FE17AA1-6796-4051-99D6-44831BB32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621" y="6181801"/>
            <a:ext cx="2743199" cy="430991"/>
          </a:xfrm>
          <a:prstGeom prst="rect">
            <a:avLst/>
          </a:prstGeom>
        </p:spPr>
      </p:pic>
      <p:sp>
        <p:nvSpPr>
          <p:cNvPr id="5" name="Kuvan paikkamerkki 19">
            <a:extLst>
              <a:ext uri="{FF2B5EF4-FFF2-40B4-BE49-F238E27FC236}">
                <a16:creationId xmlns:a16="http://schemas.microsoft.com/office/drawing/2014/main" id="{DDC108F1-371D-49CA-7FB0-56B7DFB5079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46936" y="-17335"/>
            <a:ext cx="6455589" cy="6875989"/>
          </a:xfrm>
          <a:custGeom>
            <a:avLst/>
            <a:gdLst>
              <a:gd name="connsiteX0" fmla="*/ 0 w 3431705"/>
              <a:gd name="connsiteY0" fmla="*/ 0 h 6858000"/>
              <a:gd name="connsiteX1" fmla="*/ 3431705 w 3431705"/>
              <a:gd name="connsiteY1" fmla="*/ 0 h 6858000"/>
              <a:gd name="connsiteX2" fmla="*/ 3431705 w 3431705"/>
              <a:gd name="connsiteY2" fmla="*/ 6858000 h 6858000"/>
              <a:gd name="connsiteX3" fmla="*/ 0 w 3431705"/>
              <a:gd name="connsiteY3" fmla="*/ 6858000 h 6858000"/>
              <a:gd name="connsiteX4" fmla="*/ 0 w 3431705"/>
              <a:gd name="connsiteY4" fmla="*/ 0 h 6858000"/>
              <a:gd name="connsiteX0" fmla="*/ 3157 w 3434862"/>
              <a:gd name="connsiteY0" fmla="*/ 0 h 6858000"/>
              <a:gd name="connsiteX1" fmla="*/ 3434862 w 3434862"/>
              <a:gd name="connsiteY1" fmla="*/ 0 h 6858000"/>
              <a:gd name="connsiteX2" fmla="*/ 3434862 w 3434862"/>
              <a:gd name="connsiteY2" fmla="*/ 6858000 h 6858000"/>
              <a:gd name="connsiteX3" fmla="*/ 3157 w 3434862"/>
              <a:gd name="connsiteY3" fmla="*/ 6858000 h 6858000"/>
              <a:gd name="connsiteX4" fmla="*/ 0 w 3434862"/>
              <a:gd name="connsiteY4" fmla="*/ 3124200 h 6858000"/>
              <a:gd name="connsiteX5" fmla="*/ 3157 w 3434862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758837 w 4190542"/>
              <a:gd name="connsiteY0" fmla="*/ 0 h 6858000"/>
              <a:gd name="connsiteX1" fmla="*/ 4190542 w 4190542"/>
              <a:gd name="connsiteY1" fmla="*/ 0 h 6858000"/>
              <a:gd name="connsiteX2" fmla="*/ 4190542 w 4190542"/>
              <a:gd name="connsiteY2" fmla="*/ 6858000 h 6858000"/>
              <a:gd name="connsiteX3" fmla="*/ 758837 w 4190542"/>
              <a:gd name="connsiteY3" fmla="*/ 6858000 h 6858000"/>
              <a:gd name="connsiteX4" fmla="*/ 0 w 4190542"/>
              <a:gd name="connsiteY4" fmla="*/ 3548525 h 6858000"/>
              <a:gd name="connsiteX5" fmla="*/ 758837 w 4190542"/>
              <a:gd name="connsiteY5" fmla="*/ 0 h 6858000"/>
              <a:gd name="connsiteX0" fmla="*/ 647519 w 4079224"/>
              <a:gd name="connsiteY0" fmla="*/ 0 h 6858000"/>
              <a:gd name="connsiteX1" fmla="*/ 4079224 w 4079224"/>
              <a:gd name="connsiteY1" fmla="*/ 0 h 6858000"/>
              <a:gd name="connsiteX2" fmla="*/ 4079224 w 4079224"/>
              <a:gd name="connsiteY2" fmla="*/ 6858000 h 6858000"/>
              <a:gd name="connsiteX3" fmla="*/ 647519 w 4079224"/>
              <a:gd name="connsiteY3" fmla="*/ 6858000 h 6858000"/>
              <a:gd name="connsiteX4" fmla="*/ 0 w 4079224"/>
              <a:gd name="connsiteY4" fmla="*/ 3528647 h 6858000"/>
              <a:gd name="connsiteX5" fmla="*/ 647519 w 4079224"/>
              <a:gd name="connsiteY5" fmla="*/ 0 h 6858000"/>
              <a:gd name="connsiteX0" fmla="*/ 648002 w 4079707"/>
              <a:gd name="connsiteY0" fmla="*/ 0 h 6858000"/>
              <a:gd name="connsiteX1" fmla="*/ 4079707 w 4079707"/>
              <a:gd name="connsiteY1" fmla="*/ 0 h 6858000"/>
              <a:gd name="connsiteX2" fmla="*/ 4079707 w 4079707"/>
              <a:gd name="connsiteY2" fmla="*/ 6858000 h 6858000"/>
              <a:gd name="connsiteX3" fmla="*/ 648002 w 4079707"/>
              <a:gd name="connsiteY3" fmla="*/ 6858000 h 6858000"/>
              <a:gd name="connsiteX4" fmla="*/ 483 w 4079707"/>
              <a:gd name="connsiteY4" fmla="*/ 3528647 h 6858000"/>
              <a:gd name="connsiteX5" fmla="*/ 648002 w 4079707"/>
              <a:gd name="connsiteY5" fmla="*/ 0 h 6858000"/>
              <a:gd name="connsiteX0" fmla="*/ 647524 w 4079229"/>
              <a:gd name="connsiteY0" fmla="*/ 0 h 6858000"/>
              <a:gd name="connsiteX1" fmla="*/ 4079229 w 4079229"/>
              <a:gd name="connsiteY1" fmla="*/ 0 h 6858000"/>
              <a:gd name="connsiteX2" fmla="*/ 4079229 w 4079229"/>
              <a:gd name="connsiteY2" fmla="*/ 6858000 h 6858000"/>
              <a:gd name="connsiteX3" fmla="*/ 647524 w 4079229"/>
              <a:gd name="connsiteY3" fmla="*/ 6858000 h 6858000"/>
              <a:gd name="connsiteX4" fmla="*/ 5 w 4079229"/>
              <a:gd name="connsiteY4" fmla="*/ 3528647 h 6858000"/>
              <a:gd name="connsiteX5" fmla="*/ 647524 w 4079229"/>
              <a:gd name="connsiteY5" fmla="*/ 0 h 6858000"/>
              <a:gd name="connsiteX0" fmla="*/ 655474 w 4087179"/>
              <a:gd name="connsiteY0" fmla="*/ 0 h 6858000"/>
              <a:gd name="connsiteX1" fmla="*/ 4087179 w 4087179"/>
              <a:gd name="connsiteY1" fmla="*/ 0 h 6858000"/>
              <a:gd name="connsiteX2" fmla="*/ 4087179 w 4087179"/>
              <a:gd name="connsiteY2" fmla="*/ 6858000 h 6858000"/>
              <a:gd name="connsiteX3" fmla="*/ 655474 w 4087179"/>
              <a:gd name="connsiteY3" fmla="*/ 6858000 h 6858000"/>
              <a:gd name="connsiteX4" fmla="*/ 4 w 4087179"/>
              <a:gd name="connsiteY4" fmla="*/ 3405402 h 6858000"/>
              <a:gd name="connsiteX5" fmla="*/ 655474 w 4087179"/>
              <a:gd name="connsiteY5" fmla="*/ 0 h 6858000"/>
              <a:gd name="connsiteX0" fmla="*/ 655836 w 4087541"/>
              <a:gd name="connsiteY0" fmla="*/ 0 h 6858000"/>
              <a:gd name="connsiteX1" fmla="*/ 4087541 w 4087541"/>
              <a:gd name="connsiteY1" fmla="*/ 0 h 6858000"/>
              <a:gd name="connsiteX2" fmla="*/ 4087541 w 4087541"/>
              <a:gd name="connsiteY2" fmla="*/ 6858000 h 6858000"/>
              <a:gd name="connsiteX3" fmla="*/ 655836 w 4087541"/>
              <a:gd name="connsiteY3" fmla="*/ 6858000 h 6858000"/>
              <a:gd name="connsiteX4" fmla="*/ 366 w 4087541"/>
              <a:gd name="connsiteY4" fmla="*/ 3405402 h 6858000"/>
              <a:gd name="connsiteX5" fmla="*/ 655836 w 4087541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6086309"/>
              <a:gd name="connsiteY0" fmla="*/ 4483 h 6862483"/>
              <a:gd name="connsiteX1" fmla="*/ 6086309 w 6086309"/>
              <a:gd name="connsiteY1" fmla="*/ 0 h 6862483"/>
              <a:gd name="connsiteX2" fmla="*/ 4087180 w 6086309"/>
              <a:gd name="connsiteY2" fmla="*/ 6862483 h 6862483"/>
              <a:gd name="connsiteX3" fmla="*/ 655475 w 6086309"/>
              <a:gd name="connsiteY3" fmla="*/ 6862483 h 6862483"/>
              <a:gd name="connsiteX4" fmla="*/ 5 w 6086309"/>
              <a:gd name="connsiteY4" fmla="*/ 3409885 h 6862483"/>
              <a:gd name="connsiteX5" fmla="*/ 655475 w 6086309"/>
              <a:gd name="connsiteY5" fmla="*/ 4483 h 6862483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0 w 6086305"/>
              <a:gd name="connsiteY0" fmla="*/ 4483 h 6866965"/>
              <a:gd name="connsiteX1" fmla="*/ 6086304 w 6086305"/>
              <a:gd name="connsiteY1" fmla="*/ 0 h 6866965"/>
              <a:gd name="connsiteX2" fmla="*/ 6086305 w 6086305"/>
              <a:gd name="connsiteY2" fmla="*/ 6866965 h 6866965"/>
              <a:gd name="connsiteX3" fmla="*/ 655470 w 6086305"/>
              <a:gd name="connsiteY3" fmla="*/ 6862483 h 6866965"/>
              <a:gd name="connsiteX4" fmla="*/ 0 w 6086305"/>
              <a:gd name="connsiteY4" fmla="*/ 3409885 h 6866965"/>
              <a:gd name="connsiteX5" fmla="*/ 655470 w 6086305"/>
              <a:gd name="connsiteY5" fmla="*/ 4483 h 6866965"/>
              <a:gd name="connsiteX0" fmla="*/ 655470 w 6086305"/>
              <a:gd name="connsiteY0" fmla="*/ 0 h 6862482"/>
              <a:gd name="connsiteX1" fmla="*/ 3836880 w 6086305"/>
              <a:gd name="connsiteY1" fmla="*/ 13744 h 6862482"/>
              <a:gd name="connsiteX2" fmla="*/ 6086305 w 6086305"/>
              <a:gd name="connsiteY2" fmla="*/ 6862482 h 6862482"/>
              <a:gd name="connsiteX3" fmla="*/ 655470 w 6086305"/>
              <a:gd name="connsiteY3" fmla="*/ 6858000 h 6862482"/>
              <a:gd name="connsiteX4" fmla="*/ 0 w 6086305"/>
              <a:gd name="connsiteY4" fmla="*/ 3405402 h 6862482"/>
              <a:gd name="connsiteX5" fmla="*/ 655470 w 6086305"/>
              <a:gd name="connsiteY5" fmla="*/ 0 h 6862482"/>
              <a:gd name="connsiteX0" fmla="*/ 655470 w 3864313"/>
              <a:gd name="connsiteY0" fmla="*/ 0 h 6862482"/>
              <a:gd name="connsiteX1" fmla="*/ 3836880 w 3864313"/>
              <a:gd name="connsiteY1" fmla="*/ 13744 h 6862482"/>
              <a:gd name="connsiteX2" fmla="*/ 3864313 w 3864313"/>
              <a:gd name="connsiteY2" fmla="*/ 6862482 h 6862482"/>
              <a:gd name="connsiteX3" fmla="*/ 655470 w 3864313"/>
              <a:gd name="connsiteY3" fmla="*/ 6858000 h 6862482"/>
              <a:gd name="connsiteX4" fmla="*/ 0 w 3864313"/>
              <a:gd name="connsiteY4" fmla="*/ 3405402 h 6862482"/>
              <a:gd name="connsiteX5" fmla="*/ 655470 w 3864313"/>
              <a:gd name="connsiteY5" fmla="*/ 0 h 6862482"/>
              <a:gd name="connsiteX0" fmla="*/ 72639 w 5518655"/>
              <a:gd name="connsiteY0" fmla="*/ 12800 h 6848738"/>
              <a:gd name="connsiteX1" fmla="*/ 5491222 w 5518655"/>
              <a:gd name="connsiteY1" fmla="*/ 0 h 6848738"/>
              <a:gd name="connsiteX2" fmla="*/ 5518655 w 5518655"/>
              <a:gd name="connsiteY2" fmla="*/ 6848738 h 6848738"/>
              <a:gd name="connsiteX3" fmla="*/ 2309812 w 5518655"/>
              <a:gd name="connsiteY3" fmla="*/ 6844256 h 6848738"/>
              <a:gd name="connsiteX4" fmla="*/ 1654342 w 5518655"/>
              <a:gd name="connsiteY4" fmla="*/ 3391658 h 6848738"/>
              <a:gd name="connsiteX5" fmla="*/ 72639 w 5518655"/>
              <a:gd name="connsiteY5" fmla="*/ 12800 h 6848738"/>
              <a:gd name="connsiteX0" fmla="*/ 66096 w 5512112"/>
              <a:gd name="connsiteY0" fmla="*/ 12800 h 6853104"/>
              <a:gd name="connsiteX1" fmla="*/ 5484679 w 5512112"/>
              <a:gd name="connsiteY1" fmla="*/ 0 h 6853104"/>
              <a:gd name="connsiteX2" fmla="*/ 5512112 w 5512112"/>
              <a:gd name="connsiteY2" fmla="*/ 6848738 h 6853104"/>
              <a:gd name="connsiteX3" fmla="*/ 1087028 w 5512112"/>
              <a:gd name="connsiteY3" fmla="*/ 6853104 h 6853104"/>
              <a:gd name="connsiteX4" fmla="*/ 1647799 w 5512112"/>
              <a:gd name="connsiteY4" fmla="*/ 3391658 h 6853104"/>
              <a:gd name="connsiteX5" fmla="*/ 66096 w 5512112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40792 w 6486808"/>
              <a:gd name="connsiteY0" fmla="*/ 12800 h 6853104"/>
              <a:gd name="connsiteX1" fmla="*/ 6459375 w 6486808"/>
              <a:gd name="connsiteY1" fmla="*/ 0 h 6853104"/>
              <a:gd name="connsiteX2" fmla="*/ 6486808 w 6486808"/>
              <a:gd name="connsiteY2" fmla="*/ 6848738 h 6853104"/>
              <a:gd name="connsiteX3" fmla="*/ 2061724 w 6486808"/>
              <a:gd name="connsiteY3" fmla="*/ 6853104 h 6853104"/>
              <a:gd name="connsiteX4" fmla="*/ 30215 w 6486808"/>
              <a:gd name="connsiteY4" fmla="*/ 3099669 h 6853104"/>
              <a:gd name="connsiteX5" fmla="*/ 1040792 w 6486808"/>
              <a:gd name="connsiteY5" fmla="*/ 12800 h 6853104"/>
              <a:gd name="connsiteX0" fmla="*/ 1011865 w 6457881"/>
              <a:gd name="connsiteY0" fmla="*/ 12800 h 6853104"/>
              <a:gd name="connsiteX1" fmla="*/ 6430448 w 6457881"/>
              <a:gd name="connsiteY1" fmla="*/ 0 h 6853104"/>
              <a:gd name="connsiteX2" fmla="*/ 6457881 w 6457881"/>
              <a:gd name="connsiteY2" fmla="*/ 6848738 h 6853104"/>
              <a:gd name="connsiteX3" fmla="*/ 2032797 w 6457881"/>
              <a:gd name="connsiteY3" fmla="*/ 6853104 h 6853104"/>
              <a:gd name="connsiteX4" fmla="*/ 1288 w 6457881"/>
              <a:gd name="connsiteY4" fmla="*/ 3099669 h 6853104"/>
              <a:gd name="connsiteX5" fmla="*/ 1011865 w 6457881"/>
              <a:gd name="connsiteY5" fmla="*/ 12800 h 6853104"/>
              <a:gd name="connsiteX0" fmla="*/ 1020718 w 6466734"/>
              <a:gd name="connsiteY0" fmla="*/ 12800 h 6853104"/>
              <a:gd name="connsiteX1" fmla="*/ 6439301 w 6466734"/>
              <a:gd name="connsiteY1" fmla="*/ 0 h 6853104"/>
              <a:gd name="connsiteX2" fmla="*/ 6466734 w 6466734"/>
              <a:gd name="connsiteY2" fmla="*/ 6848738 h 6853104"/>
              <a:gd name="connsiteX3" fmla="*/ 2041650 w 6466734"/>
              <a:gd name="connsiteY3" fmla="*/ 6853104 h 6853104"/>
              <a:gd name="connsiteX4" fmla="*/ 1263 w 6466734"/>
              <a:gd name="connsiteY4" fmla="*/ 2975795 h 6853104"/>
              <a:gd name="connsiteX5" fmla="*/ 1020718 w 6466734"/>
              <a:gd name="connsiteY5" fmla="*/ 12800 h 6853104"/>
              <a:gd name="connsiteX0" fmla="*/ 1019459 w 6465475"/>
              <a:gd name="connsiteY0" fmla="*/ 12800 h 6853104"/>
              <a:gd name="connsiteX1" fmla="*/ 6438042 w 6465475"/>
              <a:gd name="connsiteY1" fmla="*/ 0 h 6853104"/>
              <a:gd name="connsiteX2" fmla="*/ 6465475 w 6465475"/>
              <a:gd name="connsiteY2" fmla="*/ 6848738 h 6853104"/>
              <a:gd name="connsiteX3" fmla="*/ 2040391 w 6465475"/>
              <a:gd name="connsiteY3" fmla="*/ 6853104 h 6853104"/>
              <a:gd name="connsiteX4" fmla="*/ 4 w 6465475"/>
              <a:gd name="connsiteY4" fmla="*/ 2975795 h 6853104"/>
              <a:gd name="connsiteX5" fmla="*/ 1019459 w 6465475"/>
              <a:gd name="connsiteY5" fmla="*/ 12800 h 6853104"/>
              <a:gd name="connsiteX0" fmla="*/ 1021568 w 6467584"/>
              <a:gd name="connsiteY0" fmla="*/ 12800 h 6853104"/>
              <a:gd name="connsiteX1" fmla="*/ 6440151 w 6467584"/>
              <a:gd name="connsiteY1" fmla="*/ 0 h 6853104"/>
              <a:gd name="connsiteX2" fmla="*/ 6467584 w 6467584"/>
              <a:gd name="connsiteY2" fmla="*/ 6848738 h 6853104"/>
              <a:gd name="connsiteX3" fmla="*/ 2042500 w 6467584"/>
              <a:gd name="connsiteY3" fmla="*/ 6853104 h 6853104"/>
              <a:gd name="connsiteX4" fmla="*/ 2113 w 6467584"/>
              <a:gd name="connsiteY4" fmla="*/ 2975795 h 6853104"/>
              <a:gd name="connsiteX5" fmla="*/ 1021568 w 646758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12486 w 6458502"/>
              <a:gd name="connsiteY0" fmla="*/ 12800 h 6853104"/>
              <a:gd name="connsiteX1" fmla="*/ 6431069 w 6458502"/>
              <a:gd name="connsiteY1" fmla="*/ 0 h 6853104"/>
              <a:gd name="connsiteX2" fmla="*/ 6458502 w 6458502"/>
              <a:gd name="connsiteY2" fmla="*/ 6848738 h 6853104"/>
              <a:gd name="connsiteX3" fmla="*/ 2148828 w 6458502"/>
              <a:gd name="connsiteY3" fmla="*/ 6853104 h 6853104"/>
              <a:gd name="connsiteX4" fmla="*/ 37419 w 6458502"/>
              <a:gd name="connsiteY4" fmla="*/ 3515530 h 6853104"/>
              <a:gd name="connsiteX5" fmla="*/ 1012486 w 6458502"/>
              <a:gd name="connsiteY5" fmla="*/ 12800 h 6853104"/>
              <a:gd name="connsiteX0" fmla="*/ 990687 w 6436703"/>
              <a:gd name="connsiteY0" fmla="*/ 12800 h 6853104"/>
              <a:gd name="connsiteX1" fmla="*/ 6409270 w 6436703"/>
              <a:gd name="connsiteY1" fmla="*/ 0 h 6853104"/>
              <a:gd name="connsiteX2" fmla="*/ 6436703 w 6436703"/>
              <a:gd name="connsiteY2" fmla="*/ 6848738 h 6853104"/>
              <a:gd name="connsiteX3" fmla="*/ 2127029 w 6436703"/>
              <a:gd name="connsiteY3" fmla="*/ 6853104 h 6853104"/>
              <a:gd name="connsiteX4" fmla="*/ 15620 w 6436703"/>
              <a:gd name="connsiteY4" fmla="*/ 3515530 h 6853104"/>
              <a:gd name="connsiteX5" fmla="*/ 990687 w 6436703"/>
              <a:gd name="connsiteY5" fmla="*/ 12800 h 6853104"/>
              <a:gd name="connsiteX0" fmla="*/ 1016653 w 6462669"/>
              <a:gd name="connsiteY0" fmla="*/ 12800 h 6853104"/>
              <a:gd name="connsiteX1" fmla="*/ 6435236 w 6462669"/>
              <a:gd name="connsiteY1" fmla="*/ 0 h 6853104"/>
              <a:gd name="connsiteX2" fmla="*/ 6462669 w 6462669"/>
              <a:gd name="connsiteY2" fmla="*/ 6848738 h 6853104"/>
              <a:gd name="connsiteX3" fmla="*/ 2152995 w 6462669"/>
              <a:gd name="connsiteY3" fmla="*/ 6853104 h 6853104"/>
              <a:gd name="connsiteX4" fmla="*/ 14953 w 6462669"/>
              <a:gd name="connsiteY4" fmla="*/ 3108517 h 6853104"/>
              <a:gd name="connsiteX5" fmla="*/ 1016653 w 6462669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9349 w 6455365"/>
              <a:gd name="connsiteY0" fmla="*/ 12800 h 6853104"/>
              <a:gd name="connsiteX1" fmla="*/ 6427932 w 6455365"/>
              <a:gd name="connsiteY1" fmla="*/ 0 h 6853104"/>
              <a:gd name="connsiteX2" fmla="*/ 6455365 w 6455365"/>
              <a:gd name="connsiteY2" fmla="*/ 6848738 h 6853104"/>
              <a:gd name="connsiteX3" fmla="*/ 2145691 w 6455365"/>
              <a:gd name="connsiteY3" fmla="*/ 6853104 h 6853104"/>
              <a:gd name="connsiteX4" fmla="*/ 7649 w 6455365"/>
              <a:gd name="connsiteY4" fmla="*/ 3108517 h 6853104"/>
              <a:gd name="connsiteX5" fmla="*/ 1009349 w 6455365"/>
              <a:gd name="connsiteY5" fmla="*/ 12800 h 6853104"/>
              <a:gd name="connsiteX0" fmla="*/ 1010436 w 6456452"/>
              <a:gd name="connsiteY0" fmla="*/ 12800 h 6853104"/>
              <a:gd name="connsiteX1" fmla="*/ 6429019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10436 w 6456452"/>
              <a:gd name="connsiteY0" fmla="*/ 12800 h 6853104"/>
              <a:gd name="connsiteX1" fmla="*/ 6446774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03404 w 6449420"/>
              <a:gd name="connsiteY0" fmla="*/ 12800 h 6853104"/>
              <a:gd name="connsiteX1" fmla="*/ 6439742 w 6449420"/>
              <a:gd name="connsiteY1" fmla="*/ 0 h 6853104"/>
              <a:gd name="connsiteX2" fmla="*/ 6449420 w 6449420"/>
              <a:gd name="connsiteY2" fmla="*/ 6848738 h 6853104"/>
              <a:gd name="connsiteX3" fmla="*/ 2139746 w 6449420"/>
              <a:gd name="connsiteY3" fmla="*/ 6853104 h 6853104"/>
              <a:gd name="connsiteX4" fmla="*/ 1704 w 6449420"/>
              <a:gd name="connsiteY4" fmla="*/ 3108517 h 6853104"/>
              <a:gd name="connsiteX5" fmla="*/ 1003404 w 6449420"/>
              <a:gd name="connsiteY5" fmla="*/ 12800 h 6853104"/>
              <a:gd name="connsiteX0" fmla="*/ 252471 w 5698487"/>
              <a:gd name="connsiteY0" fmla="*/ 12800 h 6853104"/>
              <a:gd name="connsiteX1" fmla="*/ 5688809 w 5698487"/>
              <a:gd name="connsiteY1" fmla="*/ 0 h 6853104"/>
              <a:gd name="connsiteX2" fmla="*/ 5698487 w 5698487"/>
              <a:gd name="connsiteY2" fmla="*/ 6848738 h 6853104"/>
              <a:gd name="connsiteX3" fmla="*/ 1388813 w 5698487"/>
              <a:gd name="connsiteY3" fmla="*/ 6853104 h 6853104"/>
              <a:gd name="connsiteX4" fmla="*/ 252471 w 5698487"/>
              <a:gd name="connsiteY4" fmla="*/ 12800 h 6853104"/>
              <a:gd name="connsiteX0" fmla="*/ 976752 w 6422768"/>
              <a:gd name="connsiteY0" fmla="*/ 12800 h 6853104"/>
              <a:gd name="connsiteX1" fmla="*/ 6413090 w 6422768"/>
              <a:gd name="connsiteY1" fmla="*/ 0 h 6853104"/>
              <a:gd name="connsiteX2" fmla="*/ 6422768 w 6422768"/>
              <a:gd name="connsiteY2" fmla="*/ 6848738 h 6853104"/>
              <a:gd name="connsiteX3" fmla="*/ 2113094 w 6422768"/>
              <a:gd name="connsiteY3" fmla="*/ 6853104 h 6853104"/>
              <a:gd name="connsiteX4" fmla="*/ 976752 w 6422768"/>
              <a:gd name="connsiteY4" fmla="*/ 12800 h 6853104"/>
              <a:gd name="connsiteX0" fmla="*/ 1037564 w 6483580"/>
              <a:gd name="connsiteY0" fmla="*/ 12800 h 6853104"/>
              <a:gd name="connsiteX1" fmla="*/ 6473902 w 6483580"/>
              <a:gd name="connsiteY1" fmla="*/ 0 h 6853104"/>
              <a:gd name="connsiteX2" fmla="*/ 6483580 w 6483580"/>
              <a:gd name="connsiteY2" fmla="*/ 6848738 h 6853104"/>
              <a:gd name="connsiteX3" fmla="*/ 2173906 w 6483580"/>
              <a:gd name="connsiteY3" fmla="*/ 6853104 h 6853104"/>
              <a:gd name="connsiteX4" fmla="*/ 1037564 w 6483580"/>
              <a:gd name="connsiteY4" fmla="*/ 12800 h 6853104"/>
              <a:gd name="connsiteX0" fmla="*/ 1010329 w 6456345"/>
              <a:gd name="connsiteY0" fmla="*/ 12800 h 6853104"/>
              <a:gd name="connsiteX1" fmla="*/ 6446667 w 6456345"/>
              <a:gd name="connsiteY1" fmla="*/ 0 h 6853104"/>
              <a:gd name="connsiteX2" fmla="*/ 6456345 w 6456345"/>
              <a:gd name="connsiteY2" fmla="*/ 6848738 h 6853104"/>
              <a:gd name="connsiteX3" fmla="*/ 2146671 w 6456345"/>
              <a:gd name="connsiteY3" fmla="*/ 6853104 h 6853104"/>
              <a:gd name="connsiteX4" fmla="*/ 1010329 w 6456345"/>
              <a:gd name="connsiteY4" fmla="*/ 12800 h 6853104"/>
              <a:gd name="connsiteX0" fmla="*/ 1042634 w 6426506"/>
              <a:gd name="connsiteY0" fmla="*/ 12800 h 6853104"/>
              <a:gd name="connsiteX1" fmla="*/ 6416828 w 6426506"/>
              <a:gd name="connsiteY1" fmla="*/ 0 h 6853104"/>
              <a:gd name="connsiteX2" fmla="*/ 6426506 w 6426506"/>
              <a:gd name="connsiteY2" fmla="*/ 6848738 h 6853104"/>
              <a:gd name="connsiteX3" fmla="*/ 2116832 w 6426506"/>
              <a:gd name="connsiteY3" fmla="*/ 6853104 h 6853104"/>
              <a:gd name="connsiteX4" fmla="*/ 1042634 w 6426506"/>
              <a:gd name="connsiteY4" fmla="*/ 12800 h 6853104"/>
              <a:gd name="connsiteX0" fmla="*/ 1074957 w 6458829"/>
              <a:gd name="connsiteY0" fmla="*/ 12800 h 6853104"/>
              <a:gd name="connsiteX1" fmla="*/ 6449151 w 6458829"/>
              <a:gd name="connsiteY1" fmla="*/ 0 h 6853104"/>
              <a:gd name="connsiteX2" fmla="*/ 6458829 w 6458829"/>
              <a:gd name="connsiteY2" fmla="*/ 6848738 h 6853104"/>
              <a:gd name="connsiteX3" fmla="*/ 2149155 w 6458829"/>
              <a:gd name="connsiteY3" fmla="*/ 6853104 h 6853104"/>
              <a:gd name="connsiteX4" fmla="*/ 1074957 w 6458829"/>
              <a:gd name="connsiteY4" fmla="*/ 12800 h 6853104"/>
              <a:gd name="connsiteX0" fmla="*/ 1088793 w 6472665"/>
              <a:gd name="connsiteY0" fmla="*/ 12800 h 6853104"/>
              <a:gd name="connsiteX1" fmla="*/ 6462987 w 6472665"/>
              <a:gd name="connsiteY1" fmla="*/ 0 h 6853104"/>
              <a:gd name="connsiteX2" fmla="*/ 6472665 w 6472665"/>
              <a:gd name="connsiteY2" fmla="*/ 6848738 h 6853104"/>
              <a:gd name="connsiteX3" fmla="*/ 2136358 w 6472665"/>
              <a:gd name="connsiteY3" fmla="*/ 6853104 h 6853104"/>
              <a:gd name="connsiteX4" fmla="*/ 1088793 w 6472665"/>
              <a:gd name="connsiteY4" fmla="*/ 12800 h 6853104"/>
              <a:gd name="connsiteX0" fmla="*/ 1078539 w 6462411"/>
              <a:gd name="connsiteY0" fmla="*/ 12800 h 6853104"/>
              <a:gd name="connsiteX1" fmla="*/ 6452733 w 6462411"/>
              <a:gd name="connsiteY1" fmla="*/ 0 h 6853104"/>
              <a:gd name="connsiteX2" fmla="*/ 6462411 w 6462411"/>
              <a:gd name="connsiteY2" fmla="*/ 6848738 h 6853104"/>
              <a:gd name="connsiteX3" fmla="*/ 2126104 w 6462411"/>
              <a:gd name="connsiteY3" fmla="*/ 6853104 h 6853104"/>
              <a:gd name="connsiteX4" fmla="*/ 1078539 w 6462411"/>
              <a:gd name="connsiteY4" fmla="*/ 12800 h 6853104"/>
              <a:gd name="connsiteX0" fmla="*/ 1071717 w 6455589"/>
              <a:gd name="connsiteY0" fmla="*/ 12800 h 6853104"/>
              <a:gd name="connsiteX1" fmla="*/ 6445911 w 6455589"/>
              <a:gd name="connsiteY1" fmla="*/ 0 h 6853104"/>
              <a:gd name="connsiteX2" fmla="*/ 6455589 w 6455589"/>
              <a:gd name="connsiteY2" fmla="*/ 6848738 h 6853104"/>
              <a:gd name="connsiteX3" fmla="*/ 2119282 w 6455589"/>
              <a:gd name="connsiteY3" fmla="*/ 6853104 h 6853104"/>
              <a:gd name="connsiteX4" fmla="*/ 1071717 w 6455589"/>
              <a:gd name="connsiteY4" fmla="*/ 12800 h 685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5589" h="6853104">
                <a:moveTo>
                  <a:pt x="1071717" y="12800"/>
                </a:moveTo>
                <a:lnTo>
                  <a:pt x="6445911" y="0"/>
                </a:lnTo>
                <a:cubicBezTo>
                  <a:pt x="6445911" y="2288988"/>
                  <a:pt x="6455589" y="4559750"/>
                  <a:pt x="6455589" y="6848738"/>
                </a:cubicBezTo>
                <a:lnTo>
                  <a:pt x="2119282" y="6853104"/>
                </a:lnTo>
                <a:cubicBezTo>
                  <a:pt x="-1158726" y="4554678"/>
                  <a:pt x="97599" y="960325"/>
                  <a:pt x="1071717" y="1280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Kuva</a:t>
            </a:r>
          </a:p>
        </p:txBody>
      </p:sp>
    </p:spTree>
    <p:extLst>
      <p:ext uri="{BB962C8B-B14F-4D97-AF65-F5344CB8AC3E}">
        <p14:creationId xmlns:p14="http://schemas.microsoft.com/office/powerpoint/2010/main" val="3327976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 sinin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E4A8B4-391A-4168-8396-5E9B5ABA0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274" y="1478280"/>
            <a:ext cx="4022225" cy="3855720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A7063C1-DD54-4113-B068-7DCD7547E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621" y="6181801"/>
            <a:ext cx="2743199" cy="430991"/>
          </a:xfrm>
          <a:prstGeom prst="rect">
            <a:avLst/>
          </a:prstGeom>
        </p:spPr>
      </p:pic>
      <p:sp>
        <p:nvSpPr>
          <p:cNvPr id="5" name="Kuvan paikkamerkki 19">
            <a:extLst>
              <a:ext uri="{FF2B5EF4-FFF2-40B4-BE49-F238E27FC236}">
                <a16:creationId xmlns:a16="http://schemas.microsoft.com/office/drawing/2014/main" id="{D0120839-346F-63F6-959A-B6C321E3E7C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46936" y="-12548"/>
            <a:ext cx="6455589" cy="6875989"/>
          </a:xfrm>
          <a:custGeom>
            <a:avLst/>
            <a:gdLst>
              <a:gd name="connsiteX0" fmla="*/ 0 w 3431705"/>
              <a:gd name="connsiteY0" fmla="*/ 0 h 6858000"/>
              <a:gd name="connsiteX1" fmla="*/ 3431705 w 3431705"/>
              <a:gd name="connsiteY1" fmla="*/ 0 h 6858000"/>
              <a:gd name="connsiteX2" fmla="*/ 3431705 w 3431705"/>
              <a:gd name="connsiteY2" fmla="*/ 6858000 h 6858000"/>
              <a:gd name="connsiteX3" fmla="*/ 0 w 3431705"/>
              <a:gd name="connsiteY3" fmla="*/ 6858000 h 6858000"/>
              <a:gd name="connsiteX4" fmla="*/ 0 w 3431705"/>
              <a:gd name="connsiteY4" fmla="*/ 0 h 6858000"/>
              <a:gd name="connsiteX0" fmla="*/ 3157 w 3434862"/>
              <a:gd name="connsiteY0" fmla="*/ 0 h 6858000"/>
              <a:gd name="connsiteX1" fmla="*/ 3434862 w 3434862"/>
              <a:gd name="connsiteY1" fmla="*/ 0 h 6858000"/>
              <a:gd name="connsiteX2" fmla="*/ 3434862 w 3434862"/>
              <a:gd name="connsiteY2" fmla="*/ 6858000 h 6858000"/>
              <a:gd name="connsiteX3" fmla="*/ 3157 w 3434862"/>
              <a:gd name="connsiteY3" fmla="*/ 6858000 h 6858000"/>
              <a:gd name="connsiteX4" fmla="*/ 0 w 3434862"/>
              <a:gd name="connsiteY4" fmla="*/ 3124200 h 6858000"/>
              <a:gd name="connsiteX5" fmla="*/ 3157 w 3434862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758837 w 4190542"/>
              <a:gd name="connsiteY0" fmla="*/ 0 h 6858000"/>
              <a:gd name="connsiteX1" fmla="*/ 4190542 w 4190542"/>
              <a:gd name="connsiteY1" fmla="*/ 0 h 6858000"/>
              <a:gd name="connsiteX2" fmla="*/ 4190542 w 4190542"/>
              <a:gd name="connsiteY2" fmla="*/ 6858000 h 6858000"/>
              <a:gd name="connsiteX3" fmla="*/ 758837 w 4190542"/>
              <a:gd name="connsiteY3" fmla="*/ 6858000 h 6858000"/>
              <a:gd name="connsiteX4" fmla="*/ 0 w 4190542"/>
              <a:gd name="connsiteY4" fmla="*/ 3548525 h 6858000"/>
              <a:gd name="connsiteX5" fmla="*/ 758837 w 4190542"/>
              <a:gd name="connsiteY5" fmla="*/ 0 h 6858000"/>
              <a:gd name="connsiteX0" fmla="*/ 647519 w 4079224"/>
              <a:gd name="connsiteY0" fmla="*/ 0 h 6858000"/>
              <a:gd name="connsiteX1" fmla="*/ 4079224 w 4079224"/>
              <a:gd name="connsiteY1" fmla="*/ 0 h 6858000"/>
              <a:gd name="connsiteX2" fmla="*/ 4079224 w 4079224"/>
              <a:gd name="connsiteY2" fmla="*/ 6858000 h 6858000"/>
              <a:gd name="connsiteX3" fmla="*/ 647519 w 4079224"/>
              <a:gd name="connsiteY3" fmla="*/ 6858000 h 6858000"/>
              <a:gd name="connsiteX4" fmla="*/ 0 w 4079224"/>
              <a:gd name="connsiteY4" fmla="*/ 3528647 h 6858000"/>
              <a:gd name="connsiteX5" fmla="*/ 647519 w 4079224"/>
              <a:gd name="connsiteY5" fmla="*/ 0 h 6858000"/>
              <a:gd name="connsiteX0" fmla="*/ 648002 w 4079707"/>
              <a:gd name="connsiteY0" fmla="*/ 0 h 6858000"/>
              <a:gd name="connsiteX1" fmla="*/ 4079707 w 4079707"/>
              <a:gd name="connsiteY1" fmla="*/ 0 h 6858000"/>
              <a:gd name="connsiteX2" fmla="*/ 4079707 w 4079707"/>
              <a:gd name="connsiteY2" fmla="*/ 6858000 h 6858000"/>
              <a:gd name="connsiteX3" fmla="*/ 648002 w 4079707"/>
              <a:gd name="connsiteY3" fmla="*/ 6858000 h 6858000"/>
              <a:gd name="connsiteX4" fmla="*/ 483 w 4079707"/>
              <a:gd name="connsiteY4" fmla="*/ 3528647 h 6858000"/>
              <a:gd name="connsiteX5" fmla="*/ 648002 w 4079707"/>
              <a:gd name="connsiteY5" fmla="*/ 0 h 6858000"/>
              <a:gd name="connsiteX0" fmla="*/ 647524 w 4079229"/>
              <a:gd name="connsiteY0" fmla="*/ 0 h 6858000"/>
              <a:gd name="connsiteX1" fmla="*/ 4079229 w 4079229"/>
              <a:gd name="connsiteY1" fmla="*/ 0 h 6858000"/>
              <a:gd name="connsiteX2" fmla="*/ 4079229 w 4079229"/>
              <a:gd name="connsiteY2" fmla="*/ 6858000 h 6858000"/>
              <a:gd name="connsiteX3" fmla="*/ 647524 w 4079229"/>
              <a:gd name="connsiteY3" fmla="*/ 6858000 h 6858000"/>
              <a:gd name="connsiteX4" fmla="*/ 5 w 4079229"/>
              <a:gd name="connsiteY4" fmla="*/ 3528647 h 6858000"/>
              <a:gd name="connsiteX5" fmla="*/ 647524 w 4079229"/>
              <a:gd name="connsiteY5" fmla="*/ 0 h 6858000"/>
              <a:gd name="connsiteX0" fmla="*/ 655474 w 4087179"/>
              <a:gd name="connsiteY0" fmla="*/ 0 h 6858000"/>
              <a:gd name="connsiteX1" fmla="*/ 4087179 w 4087179"/>
              <a:gd name="connsiteY1" fmla="*/ 0 h 6858000"/>
              <a:gd name="connsiteX2" fmla="*/ 4087179 w 4087179"/>
              <a:gd name="connsiteY2" fmla="*/ 6858000 h 6858000"/>
              <a:gd name="connsiteX3" fmla="*/ 655474 w 4087179"/>
              <a:gd name="connsiteY3" fmla="*/ 6858000 h 6858000"/>
              <a:gd name="connsiteX4" fmla="*/ 4 w 4087179"/>
              <a:gd name="connsiteY4" fmla="*/ 3405402 h 6858000"/>
              <a:gd name="connsiteX5" fmla="*/ 655474 w 4087179"/>
              <a:gd name="connsiteY5" fmla="*/ 0 h 6858000"/>
              <a:gd name="connsiteX0" fmla="*/ 655836 w 4087541"/>
              <a:gd name="connsiteY0" fmla="*/ 0 h 6858000"/>
              <a:gd name="connsiteX1" fmla="*/ 4087541 w 4087541"/>
              <a:gd name="connsiteY1" fmla="*/ 0 h 6858000"/>
              <a:gd name="connsiteX2" fmla="*/ 4087541 w 4087541"/>
              <a:gd name="connsiteY2" fmla="*/ 6858000 h 6858000"/>
              <a:gd name="connsiteX3" fmla="*/ 655836 w 4087541"/>
              <a:gd name="connsiteY3" fmla="*/ 6858000 h 6858000"/>
              <a:gd name="connsiteX4" fmla="*/ 366 w 4087541"/>
              <a:gd name="connsiteY4" fmla="*/ 3405402 h 6858000"/>
              <a:gd name="connsiteX5" fmla="*/ 655836 w 4087541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6086309"/>
              <a:gd name="connsiteY0" fmla="*/ 4483 h 6862483"/>
              <a:gd name="connsiteX1" fmla="*/ 6086309 w 6086309"/>
              <a:gd name="connsiteY1" fmla="*/ 0 h 6862483"/>
              <a:gd name="connsiteX2" fmla="*/ 4087180 w 6086309"/>
              <a:gd name="connsiteY2" fmla="*/ 6862483 h 6862483"/>
              <a:gd name="connsiteX3" fmla="*/ 655475 w 6086309"/>
              <a:gd name="connsiteY3" fmla="*/ 6862483 h 6862483"/>
              <a:gd name="connsiteX4" fmla="*/ 5 w 6086309"/>
              <a:gd name="connsiteY4" fmla="*/ 3409885 h 6862483"/>
              <a:gd name="connsiteX5" fmla="*/ 655475 w 6086309"/>
              <a:gd name="connsiteY5" fmla="*/ 4483 h 6862483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0 w 6086305"/>
              <a:gd name="connsiteY0" fmla="*/ 4483 h 6866965"/>
              <a:gd name="connsiteX1" fmla="*/ 6086304 w 6086305"/>
              <a:gd name="connsiteY1" fmla="*/ 0 h 6866965"/>
              <a:gd name="connsiteX2" fmla="*/ 6086305 w 6086305"/>
              <a:gd name="connsiteY2" fmla="*/ 6866965 h 6866965"/>
              <a:gd name="connsiteX3" fmla="*/ 655470 w 6086305"/>
              <a:gd name="connsiteY3" fmla="*/ 6862483 h 6866965"/>
              <a:gd name="connsiteX4" fmla="*/ 0 w 6086305"/>
              <a:gd name="connsiteY4" fmla="*/ 3409885 h 6866965"/>
              <a:gd name="connsiteX5" fmla="*/ 655470 w 6086305"/>
              <a:gd name="connsiteY5" fmla="*/ 4483 h 6866965"/>
              <a:gd name="connsiteX0" fmla="*/ 655470 w 6086305"/>
              <a:gd name="connsiteY0" fmla="*/ 0 h 6862482"/>
              <a:gd name="connsiteX1" fmla="*/ 3836880 w 6086305"/>
              <a:gd name="connsiteY1" fmla="*/ 13744 h 6862482"/>
              <a:gd name="connsiteX2" fmla="*/ 6086305 w 6086305"/>
              <a:gd name="connsiteY2" fmla="*/ 6862482 h 6862482"/>
              <a:gd name="connsiteX3" fmla="*/ 655470 w 6086305"/>
              <a:gd name="connsiteY3" fmla="*/ 6858000 h 6862482"/>
              <a:gd name="connsiteX4" fmla="*/ 0 w 6086305"/>
              <a:gd name="connsiteY4" fmla="*/ 3405402 h 6862482"/>
              <a:gd name="connsiteX5" fmla="*/ 655470 w 6086305"/>
              <a:gd name="connsiteY5" fmla="*/ 0 h 6862482"/>
              <a:gd name="connsiteX0" fmla="*/ 655470 w 3864313"/>
              <a:gd name="connsiteY0" fmla="*/ 0 h 6862482"/>
              <a:gd name="connsiteX1" fmla="*/ 3836880 w 3864313"/>
              <a:gd name="connsiteY1" fmla="*/ 13744 h 6862482"/>
              <a:gd name="connsiteX2" fmla="*/ 3864313 w 3864313"/>
              <a:gd name="connsiteY2" fmla="*/ 6862482 h 6862482"/>
              <a:gd name="connsiteX3" fmla="*/ 655470 w 3864313"/>
              <a:gd name="connsiteY3" fmla="*/ 6858000 h 6862482"/>
              <a:gd name="connsiteX4" fmla="*/ 0 w 3864313"/>
              <a:gd name="connsiteY4" fmla="*/ 3405402 h 6862482"/>
              <a:gd name="connsiteX5" fmla="*/ 655470 w 3864313"/>
              <a:gd name="connsiteY5" fmla="*/ 0 h 6862482"/>
              <a:gd name="connsiteX0" fmla="*/ 72639 w 5518655"/>
              <a:gd name="connsiteY0" fmla="*/ 12800 h 6848738"/>
              <a:gd name="connsiteX1" fmla="*/ 5491222 w 5518655"/>
              <a:gd name="connsiteY1" fmla="*/ 0 h 6848738"/>
              <a:gd name="connsiteX2" fmla="*/ 5518655 w 5518655"/>
              <a:gd name="connsiteY2" fmla="*/ 6848738 h 6848738"/>
              <a:gd name="connsiteX3" fmla="*/ 2309812 w 5518655"/>
              <a:gd name="connsiteY3" fmla="*/ 6844256 h 6848738"/>
              <a:gd name="connsiteX4" fmla="*/ 1654342 w 5518655"/>
              <a:gd name="connsiteY4" fmla="*/ 3391658 h 6848738"/>
              <a:gd name="connsiteX5" fmla="*/ 72639 w 5518655"/>
              <a:gd name="connsiteY5" fmla="*/ 12800 h 6848738"/>
              <a:gd name="connsiteX0" fmla="*/ 66096 w 5512112"/>
              <a:gd name="connsiteY0" fmla="*/ 12800 h 6853104"/>
              <a:gd name="connsiteX1" fmla="*/ 5484679 w 5512112"/>
              <a:gd name="connsiteY1" fmla="*/ 0 h 6853104"/>
              <a:gd name="connsiteX2" fmla="*/ 5512112 w 5512112"/>
              <a:gd name="connsiteY2" fmla="*/ 6848738 h 6853104"/>
              <a:gd name="connsiteX3" fmla="*/ 1087028 w 5512112"/>
              <a:gd name="connsiteY3" fmla="*/ 6853104 h 6853104"/>
              <a:gd name="connsiteX4" fmla="*/ 1647799 w 5512112"/>
              <a:gd name="connsiteY4" fmla="*/ 3391658 h 6853104"/>
              <a:gd name="connsiteX5" fmla="*/ 66096 w 5512112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40792 w 6486808"/>
              <a:gd name="connsiteY0" fmla="*/ 12800 h 6853104"/>
              <a:gd name="connsiteX1" fmla="*/ 6459375 w 6486808"/>
              <a:gd name="connsiteY1" fmla="*/ 0 h 6853104"/>
              <a:gd name="connsiteX2" fmla="*/ 6486808 w 6486808"/>
              <a:gd name="connsiteY2" fmla="*/ 6848738 h 6853104"/>
              <a:gd name="connsiteX3" fmla="*/ 2061724 w 6486808"/>
              <a:gd name="connsiteY3" fmla="*/ 6853104 h 6853104"/>
              <a:gd name="connsiteX4" fmla="*/ 30215 w 6486808"/>
              <a:gd name="connsiteY4" fmla="*/ 3099669 h 6853104"/>
              <a:gd name="connsiteX5" fmla="*/ 1040792 w 6486808"/>
              <a:gd name="connsiteY5" fmla="*/ 12800 h 6853104"/>
              <a:gd name="connsiteX0" fmla="*/ 1011865 w 6457881"/>
              <a:gd name="connsiteY0" fmla="*/ 12800 h 6853104"/>
              <a:gd name="connsiteX1" fmla="*/ 6430448 w 6457881"/>
              <a:gd name="connsiteY1" fmla="*/ 0 h 6853104"/>
              <a:gd name="connsiteX2" fmla="*/ 6457881 w 6457881"/>
              <a:gd name="connsiteY2" fmla="*/ 6848738 h 6853104"/>
              <a:gd name="connsiteX3" fmla="*/ 2032797 w 6457881"/>
              <a:gd name="connsiteY3" fmla="*/ 6853104 h 6853104"/>
              <a:gd name="connsiteX4" fmla="*/ 1288 w 6457881"/>
              <a:gd name="connsiteY4" fmla="*/ 3099669 h 6853104"/>
              <a:gd name="connsiteX5" fmla="*/ 1011865 w 6457881"/>
              <a:gd name="connsiteY5" fmla="*/ 12800 h 6853104"/>
              <a:gd name="connsiteX0" fmla="*/ 1020718 w 6466734"/>
              <a:gd name="connsiteY0" fmla="*/ 12800 h 6853104"/>
              <a:gd name="connsiteX1" fmla="*/ 6439301 w 6466734"/>
              <a:gd name="connsiteY1" fmla="*/ 0 h 6853104"/>
              <a:gd name="connsiteX2" fmla="*/ 6466734 w 6466734"/>
              <a:gd name="connsiteY2" fmla="*/ 6848738 h 6853104"/>
              <a:gd name="connsiteX3" fmla="*/ 2041650 w 6466734"/>
              <a:gd name="connsiteY3" fmla="*/ 6853104 h 6853104"/>
              <a:gd name="connsiteX4" fmla="*/ 1263 w 6466734"/>
              <a:gd name="connsiteY4" fmla="*/ 2975795 h 6853104"/>
              <a:gd name="connsiteX5" fmla="*/ 1020718 w 6466734"/>
              <a:gd name="connsiteY5" fmla="*/ 12800 h 6853104"/>
              <a:gd name="connsiteX0" fmla="*/ 1019459 w 6465475"/>
              <a:gd name="connsiteY0" fmla="*/ 12800 h 6853104"/>
              <a:gd name="connsiteX1" fmla="*/ 6438042 w 6465475"/>
              <a:gd name="connsiteY1" fmla="*/ 0 h 6853104"/>
              <a:gd name="connsiteX2" fmla="*/ 6465475 w 6465475"/>
              <a:gd name="connsiteY2" fmla="*/ 6848738 h 6853104"/>
              <a:gd name="connsiteX3" fmla="*/ 2040391 w 6465475"/>
              <a:gd name="connsiteY3" fmla="*/ 6853104 h 6853104"/>
              <a:gd name="connsiteX4" fmla="*/ 4 w 6465475"/>
              <a:gd name="connsiteY4" fmla="*/ 2975795 h 6853104"/>
              <a:gd name="connsiteX5" fmla="*/ 1019459 w 6465475"/>
              <a:gd name="connsiteY5" fmla="*/ 12800 h 6853104"/>
              <a:gd name="connsiteX0" fmla="*/ 1021568 w 6467584"/>
              <a:gd name="connsiteY0" fmla="*/ 12800 h 6853104"/>
              <a:gd name="connsiteX1" fmla="*/ 6440151 w 6467584"/>
              <a:gd name="connsiteY1" fmla="*/ 0 h 6853104"/>
              <a:gd name="connsiteX2" fmla="*/ 6467584 w 6467584"/>
              <a:gd name="connsiteY2" fmla="*/ 6848738 h 6853104"/>
              <a:gd name="connsiteX3" fmla="*/ 2042500 w 6467584"/>
              <a:gd name="connsiteY3" fmla="*/ 6853104 h 6853104"/>
              <a:gd name="connsiteX4" fmla="*/ 2113 w 6467584"/>
              <a:gd name="connsiteY4" fmla="*/ 2975795 h 6853104"/>
              <a:gd name="connsiteX5" fmla="*/ 1021568 w 646758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12486 w 6458502"/>
              <a:gd name="connsiteY0" fmla="*/ 12800 h 6853104"/>
              <a:gd name="connsiteX1" fmla="*/ 6431069 w 6458502"/>
              <a:gd name="connsiteY1" fmla="*/ 0 h 6853104"/>
              <a:gd name="connsiteX2" fmla="*/ 6458502 w 6458502"/>
              <a:gd name="connsiteY2" fmla="*/ 6848738 h 6853104"/>
              <a:gd name="connsiteX3" fmla="*/ 2148828 w 6458502"/>
              <a:gd name="connsiteY3" fmla="*/ 6853104 h 6853104"/>
              <a:gd name="connsiteX4" fmla="*/ 37419 w 6458502"/>
              <a:gd name="connsiteY4" fmla="*/ 3515530 h 6853104"/>
              <a:gd name="connsiteX5" fmla="*/ 1012486 w 6458502"/>
              <a:gd name="connsiteY5" fmla="*/ 12800 h 6853104"/>
              <a:gd name="connsiteX0" fmla="*/ 990687 w 6436703"/>
              <a:gd name="connsiteY0" fmla="*/ 12800 h 6853104"/>
              <a:gd name="connsiteX1" fmla="*/ 6409270 w 6436703"/>
              <a:gd name="connsiteY1" fmla="*/ 0 h 6853104"/>
              <a:gd name="connsiteX2" fmla="*/ 6436703 w 6436703"/>
              <a:gd name="connsiteY2" fmla="*/ 6848738 h 6853104"/>
              <a:gd name="connsiteX3" fmla="*/ 2127029 w 6436703"/>
              <a:gd name="connsiteY3" fmla="*/ 6853104 h 6853104"/>
              <a:gd name="connsiteX4" fmla="*/ 15620 w 6436703"/>
              <a:gd name="connsiteY4" fmla="*/ 3515530 h 6853104"/>
              <a:gd name="connsiteX5" fmla="*/ 990687 w 6436703"/>
              <a:gd name="connsiteY5" fmla="*/ 12800 h 6853104"/>
              <a:gd name="connsiteX0" fmla="*/ 1016653 w 6462669"/>
              <a:gd name="connsiteY0" fmla="*/ 12800 h 6853104"/>
              <a:gd name="connsiteX1" fmla="*/ 6435236 w 6462669"/>
              <a:gd name="connsiteY1" fmla="*/ 0 h 6853104"/>
              <a:gd name="connsiteX2" fmla="*/ 6462669 w 6462669"/>
              <a:gd name="connsiteY2" fmla="*/ 6848738 h 6853104"/>
              <a:gd name="connsiteX3" fmla="*/ 2152995 w 6462669"/>
              <a:gd name="connsiteY3" fmla="*/ 6853104 h 6853104"/>
              <a:gd name="connsiteX4" fmla="*/ 14953 w 6462669"/>
              <a:gd name="connsiteY4" fmla="*/ 3108517 h 6853104"/>
              <a:gd name="connsiteX5" fmla="*/ 1016653 w 6462669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9349 w 6455365"/>
              <a:gd name="connsiteY0" fmla="*/ 12800 h 6853104"/>
              <a:gd name="connsiteX1" fmla="*/ 6427932 w 6455365"/>
              <a:gd name="connsiteY1" fmla="*/ 0 h 6853104"/>
              <a:gd name="connsiteX2" fmla="*/ 6455365 w 6455365"/>
              <a:gd name="connsiteY2" fmla="*/ 6848738 h 6853104"/>
              <a:gd name="connsiteX3" fmla="*/ 2145691 w 6455365"/>
              <a:gd name="connsiteY3" fmla="*/ 6853104 h 6853104"/>
              <a:gd name="connsiteX4" fmla="*/ 7649 w 6455365"/>
              <a:gd name="connsiteY4" fmla="*/ 3108517 h 6853104"/>
              <a:gd name="connsiteX5" fmla="*/ 1009349 w 6455365"/>
              <a:gd name="connsiteY5" fmla="*/ 12800 h 6853104"/>
              <a:gd name="connsiteX0" fmla="*/ 1010436 w 6456452"/>
              <a:gd name="connsiteY0" fmla="*/ 12800 h 6853104"/>
              <a:gd name="connsiteX1" fmla="*/ 6429019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10436 w 6456452"/>
              <a:gd name="connsiteY0" fmla="*/ 12800 h 6853104"/>
              <a:gd name="connsiteX1" fmla="*/ 6446774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03404 w 6449420"/>
              <a:gd name="connsiteY0" fmla="*/ 12800 h 6853104"/>
              <a:gd name="connsiteX1" fmla="*/ 6439742 w 6449420"/>
              <a:gd name="connsiteY1" fmla="*/ 0 h 6853104"/>
              <a:gd name="connsiteX2" fmla="*/ 6449420 w 6449420"/>
              <a:gd name="connsiteY2" fmla="*/ 6848738 h 6853104"/>
              <a:gd name="connsiteX3" fmla="*/ 2139746 w 6449420"/>
              <a:gd name="connsiteY3" fmla="*/ 6853104 h 6853104"/>
              <a:gd name="connsiteX4" fmla="*/ 1704 w 6449420"/>
              <a:gd name="connsiteY4" fmla="*/ 3108517 h 6853104"/>
              <a:gd name="connsiteX5" fmla="*/ 1003404 w 6449420"/>
              <a:gd name="connsiteY5" fmla="*/ 12800 h 6853104"/>
              <a:gd name="connsiteX0" fmla="*/ 252471 w 5698487"/>
              <a:gd name="connsiteY0" fmla="*/ 12800 h 6853104"/>
              <a:gd name="connsiteX1" fmla="*/ 5688809 w 5698487"/>
              <a:gd name="connsiteY1" fmla="*/ 0 h 6853104"/>
              <a:gd name="connsiteX2" fmla="*/ 5698487 w 5698487"/>
              <a:gd name="connsiteY2" fmla="*/ 6848738 h 6853104"/>
              <a:gd name="connsiteX3" fmla="*/ 1388813 w 5698487"/>
              <a:gd name="connsiteY3" fmla="*/ 6853104 h 6853104"/>
              <a:gd name="connsiteX4" fmla="*/ 252471 w 5698487"/>
              <a:gd name="connsiteY4" fmla="*/ 12800 h 6853104"/>
              <a:gd name="connsiteX0" fmla="*/ 976752 w 6422768"/>
              <a:gd name="connsiteY0" fmla="*/ 12800 h 6853104"/>
              <a:gd name="connsiteX1" fmla="*/ 6413090 w 6422768"/>
              <a:gd name="connsiteY1" fmla="*/ 0 h 6853104"/>
              <a:gd name="connsiteX2" fmla="*/ 6422768 w 6422768"/>
              <a:gd name="connsiteY2" fmla="*/ 6848738 h 6853104"/>
              <a:gd name="connsiteX3" fmla="*/ 2113094 w 6422768"/>
              <a:gd name="connsiteY3" fmla="*/ 6853104 h 6853104"/>
              <a:gd name="connsiteX4" fmla="*/ 976752 w 6422768"/>
              <a:gd name="connsiteY4" fmla="*/ 12800 h 6853104"/>
              <a:gd name="connsiteX0" fmla="*/ 1037564 w 6483580"/>
              <a:gd name="connsiteY0" fmla="*/ 12800 h 6853104"/>
              <a:gd name="connsiteX1" fmla="*/ 6473902 w 6483580"/>
              <a:gd name="connsiteY1" fmla="*/ 0 h 6853104"/>
              <a:gd name="connsiteX2" fmla="*/ 6483580 w 6483580"/>
              <a:gd name="connsiteY2" fmla="*/ 6848738 h 6853104"/>
              <a:gd name="connsiteX3" fmla="*/ 2173906 w 6483580"/>
              <a:gd name="connsiteY3" fmla="*/ 6853104 h 6853104"/>
              <a:gd name="connsiteX4" fmla="*/ 1037564 w 6483580"/>
              <a:gd name="connsiteY4" fmla="*/ 12800 h 6853104"/>
              <a:gd name="connsiteX0" fmla="*/ 1010329 w 6456345"/>
              <a:gd name="connsiteY0" fmla="*/ 12800 h 6853104"/>
              <a:gd name="connsiteX1" fmla="*/ 6446667 w 6456345"/>
              <a:gd name="connsiteY1" fmla="*/ 0 h 6853104"/>
              <a:gd name="connsiteX2" fmla="*/ 6456345 w 6456345"/>
              <a:gd name="connsiteY2" fmla="*/ 6848738 h 6853104"/>
              <a:gd name="connsiteX3" fmla="*/ 2146671 w 6456345"/>
              <a:gd name="connsiteY3" fmla="*/ 6853104 h 6853104"/>
              <a:gd name="connsiteX4" fmla="*/ 1010329 w 6456345"/>
              <a:gd name="connsiteY4" fmla="*/ 12800 h 6853104"/>
              <a:gd name="connsiteX0" fmla="*/ 1042634 w 6426506"/>
              <a:gd name="connsiteY0" fmla="*/ 12800 h 6853104"/>
              <a:gd name="connsiteX1" fmla="*/ 6416828 w 6426506"/>
              <a:gd name="connsiteY1" fmla="*/ 0 h 6853104"/>
              <a:gd name="connsiteX2" fmla="*/ 6426506 w 6426506"/>
              <a:gd name="connsiteY2" fmla="*/ 6848738 h 6853104"/>
              <a:gd name="connsiteX3" fmla="*/ 2116832 w 6426506"/>
              <a:gd name="connsiteY3" fmla="*/ 6853104 h 6853104"/>
              <a:gd name="connsiteX4" fmla="*/ 1042634 w 6426506"/>
              <a:gd name="connsiteY4" fmla="*/ 12800 h 6853104"/>
              <a:gd name="connsiteX0" fmla="*/ 1074957 w 6458829"/>
              <a:gd name="connsiteY0" fmla="*/ 12800 h 6853104"/>
              <a:gd name="connsiteX1" fmla="*/ 6449151 w 6458829"/>
              <a:gd name="connsiteY1" fmla="*/ 0 h 6853104"/>
              <a:gd name="connsiteX2" fmla="*/ 6458829 w 6458829"/>
              <a:gd name="connsiteY2" fmla="*/ 6848738 h 6853104"/>
              <a:gd name="connsiteX3" fmla="*/ 2149155 w 6458829"/>
              <a:gd name="connsiteY3" fmla="*/ 6853104 h 6853104"/>
              <a:gd name="connsiteX4" fmla="*/ 1074957 w 6458829"/>
              <a:gd name="connsiteY4" fmla="*/ 12800 h 6853104"/>
              <a:gd name="connsiteX0" fmla="*/ 1088793 w 6472665"/>
              <a:gd name="connsiteY0" fmla="*/ 12800 h 6853104"/>
              <a:gd name="connsiteX1" fmla="*/ 6462987 w 6472665"/>
              <a:gd name="connsiteY1" fmla="*/ 0 h 6853104"/>
              <a:gd name="connsiteX2" fmla="*/ 6472665 w 6472665"/>
              <a:gd name="connsiteY2" fmla="*/ 6848738 h 6853104"/>
              <a:gd name="connsiteX3" fmla="*/ 2136358 w 6472665"/>
              <a:gd name="connsiteY3" fmla="*/ 6853104 h 6853104"/>
              <a:gd name="connsiteX4" fmla="*/ 1088793 w 6472665"/>
              <a:gd name="connsiteY4" fmla="*/ 12800 h 6853104"/>
              <a:gd name="connsiteX0" fmla="*/ 1078539 w 6462411"/>
              <a:gd name="connsiteY0" fmla="*/ 12800 h 6853104"/>
              <a:gd name="connsiteX1" fmla="*/ 6452733 w 6462411"/>
              <a:gd name="connsiteY1" fmla="*/ 0 h 6853104"/>
              <a:gd name="connsiteX2" fmla="*/ 6462411 w 6462411"/>
              <a:gd name="connsiteY2" fmla="*/ 6848738 h 6853104"/>
              <a:gd name="connsiteX3" fmla="*/ 2126104 w 6462411"/>
              <a:gd name="connsiteY3" fmla="*/ 6853104 h 6853104"/>
              <a:gd name="connsiteX4" fmla="*/ 1078539 w 6462411"/>
              <a:gd name="connsiteY4" fmla="*/ 12800 h 6853104"/>
              <a:gd name="connsiteX0" fmla="*/ 1071717 w 6455589"/>
              <a:gd name="connsiteY0" fmla="*/ 12800 h 6853104"/>
              <a:gd name="connsiteX1" fmla="*/ 6445911 w 6455589"/>
              <a:gd name="connsiteY1" fmla="*/ 0 h 6853104"/>
              <a:gd name="connsiteX2" fmla="*/ 6455589 w 6455589"/>
              <a:gd name="connsiteY2" fmla="*/ 6848738 h 6853104"/>
              <a:gd name="connsiteX3" fmla="*/ 2119282 w 6455589"/>
              <a:gd name="connsiteY3" fmla="*/ 6853104 h 6853104"/>
              <a:gd name="connsiteX4" fmla="*/ 1071717 w 6455589"/>
              <a:gd name="connsiteY4" fmla="*/ 12800 h 685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5589" h="6853104">
                <a:moveTo>
                  <a:pt x="1071717" y="12800"/>
                </a:moveTo>
                <a:lnTo>
                  <a:pt x="6445911" y="0"/>
                </a:lnTo>
                <a:cubicBezTo>
                  <a:pt x="6445911" y="2288988"/>
                  <a:pt x="6455589" y="4559750"/>
                  <a:pt x="6455589" y="6848738"/>
                </a:cubicBezTo>
                <a:lnTo>
                  <a:pt x="2119282" y="6853104"/>
                </a:lnTo>
                <a:cubicBezTo>
                  <a:pt x="-1158726" y="4554678"/>
                  <a:pt x="97599" y="960325"/>
                  <a:pt x="1071717" y="1280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Kuva</a:t>
            </a:r>
          </a:p>
        </p:txBody>
      </p:sp>
    </p:spTree>
    <p:extLst>
      <p:ext uri="{BB962C8B-B14F-4D97-AF65-F5344CB8AC3E}">
        <p14:creationId xmlns:p14="http://schemas.microsoft.com/office/powerpoint/2010/main" val="5721860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 vihreä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E4A8B4-391A-4168-8396-5E9B5ABA0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274" y="1478280"/>
            <a:ext cx="4022225" cy="3855720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F1B6959-8735-4004-8259-52CF3A585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621" y="6181801"/>
            <a:ext cx="2743199" cy="430991"/>
          </a:xfrm>
          <a:prstGeom prst="rect">
            <a:avLst/>
          </a:prstGeom>
        </p:spPr>
      </p:pic>
      <p:sp>
        <p:nvSpPr>
          <p:cNvPr id="5" name="Kuvan paikkamerkki 19">
            <a:extLst>
              <a:ext uri="{FF2B5EF4-FFF2-40B4-BE49-F238E27FC236}">
                <a16:creationId xmlns:a16="http://schemas.microsoft.com/office/drawing/2014/main" id="{D7AFCF0F-65BD-489D-0DB3-0CEC0D92D09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46936" y="-12548"/>
            <a:ext cx="6455589" cy="6875989"/>
          </a:xfrm>
          <a:custGeom>
            <a:avLst/>
            <a:gdLst>
              <a:gd name="connsiteX0" fmla="*/ 0 w 3431705"/>
              <a:gd name="connsiteY0" fmla="*/ 0 h 6858000"/>
              <a:gd name="connsiteX1" fmla="*/ 3431705 w 3431705"/>
              <a:gd name="connsiteY1" fmla="*/ 0 h 6858000"/>
              <a:gd name="connsiteX2" fmla="*/ 3431705 w 3431705"/>
              <a:gd name="connsiteY2" fmla="*/ 6858000 h 6858000"/>
              <a:gd name="connsiteX3" fmla="*/ 0 w 3431705"/>
              <a:gd name="connsiteY3" fmla="*/ 6858000 h 6858000"/>
              <a:gd name="connsiteX4" fmla="*/ 0 w 3431705"/>
              <a:gd name="connsiteY4" fmla="*/ 0 h 6858000"/>
              <a:gd name="connsiteX0" fmla="*/ 3157 w 3434862"/>
              <a:gd name="connsiteY0" fmla="*/ 0 h 6858000"/>
              <a:gd name="connsiteX1" fmla="*/ 3434862 w 3434862"/>
              <a:gd name="connsiteY1" fmla="*/ 0 h 6858000"/>
              <a:gd name="connsiteX2" fmla="*/ 3434862 w 3434862"/>
              <a:gd name="connsiteY2" fmla="*/ 6858000 h 6858000"/>
              <a:gd name="connsiteX3" fmla="*/ 3157 w 3434862"/>
              <a:gd name="connsiteY3" fmla="*/ 6858000 h 6858000"/>
              <a:gd name="connsiteX4" fmla="*/ 0 w 3434862"/>
              <a:gd name="connsiteY4" fmla="*/ 3124200 h 6858000"/>
              <a:gd name="connsiteX5" fmla="*/ 3157 w 3434862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758837 w 4190542"/>
              <a:gd name="connsiteY0" fmla="*/ 0 h 6858000"/>
              <a:gd name="connsiteX1" fmla="*/ 4190542 w 4190542"/>
              <a:gd name="connsiteY1" fmla="*/ 0 h 6858000"/>
              <a:gd name="connsiteX2" fmla="*/ 4190542 w 4190542"/>
              <a:gd name="connsiteY2" fmla="*/ 6858000 h 6858000"/>
              <a:gd name="connsiteX3" fmla="*/ 758837 w 4190542"/>
              <a:gd name="connsiteY3" fmla="*/ 6858000 h 6858000"/>
              <a:gd name="connsiteX4" fmla="*/ 0 w 4190542"/>
              <a:gd name="connsiteY4" fmla="*/ 3548525 h 6858000"/>
              <a:gd name="connsiteX5" fmla="*/ 758837 w 4190542"/>
              <a:gd name="connsiteY5" fmla="*/ 0 h 6858000"/>
              <a:gd name="connsiteX0" fmla="*/ 647519 w 4079224"/>
              <a:gd name="connsiteY0" fmla="*/ 0 h 6858000"/>
              <a:gd name="connsiteX1" fmla="*/ 4079224 w 4079224"/>
              <a:gd name="connsiteY1" fmla="*/ 0 h 6858000"/>
              <a:gd name="connsiteX2" fmla="*/ 4079224 w 4079224"/>
              <a:gd name="connsiteY2" fmla="*/ 6858000 h 6858000"/>
              <a:gd name="connsiteX3" fmla="*/ 647519 w 4079224"/>
              <a:gd name="connsiteY3" fmla="*/ 6858000 h 6858000"/>
              <a:gd name="connsiteX4" fmla="*/ 0 w 4079224"/>
              <a:gd name="connsiteY4" fmla="*/ 3528647 h 6858000"/>
              <a:gd name="connsiteX5" fmla="*/ 647519 w 4079224"/>
              <a:gd name="connsiteY5" fmla="*/ 0 h 6858000"/>
              <a:gd name="connsiteX0" fmla="*/ 648002 w 4079707"/>
              <a:gd name="connsiteY0" fmla="*/ 0 h 6858000"/>
              <a:gd name="connsiteX1" fmla="*/ 4079707 w 4079707"/>
              <a:gd name="connsiteY1" fmla="*/ 0 h 6858000"/>
              <a:gd name="connsiteX2" fmla="*/ 4079707 w 4079707"/>
              <a:gd name="connsiteY2" fmla="*/ 6858000 h 6858000"/>
              <a:gd name="connsiteX3" fmla="*/ 648002 w 4079707"/>
              <a:gd name="connsiteY3" fmla="*/ 6858000 h 6858000"/>
              <a:gd name="connsiteX4" fmla="*/ 483 w 4079707"/>
              <a:gd name="connsiteY4" fmla="*/ 3528647 h 6858000"/>
              <a:gd name="connsiteX5" fmla="*/ 648002 w 4079707"/>
              <a:gd name="connsiteY5" fmla="*/ 0 h 6858000"/>
              <a:gd name="connsiteX0" fmla="*/ 647524 w 4079229"/>
              <a:gd name="connsiteY0" fmla="*/ 0 h 6858000"/>
              <a:gd name="connsiteX1" fmla="*/ 4079229 w 4079229"/>
              <a:gd name="connsiteY1" fmla="*/ 0 h 6858000"/>
              <a:gd name="connsiteX2" fmla="*/ 4079229 w 4079229"/>
              <a:gd name="connsiteY2" fmla="*/ 6858000 h 6858000"/>
              <a:gd name="connsiteX3" fmla="*/ 647524 w 4079229"/>
              <a:gd name="connsiteY3" fmla="*/ 6858000 h 6858000"/>
              <a:gd name="connsiteX4" fmla="*/ 5 w 4079229"/>
              <a:gd name="connsiteY4" fmla="*/ 3528647 h 6858000"/>
              <a:gd name="connsiteX5" fmla="*/ 647524 w 4079229"/>
              <a:gd name="connsiteY5" fmla="*/ 0 h 6858000"/>
              <a:gd name="connsiteX0" fmla="*/ 655474 w 4087179"/>
              <a:gd name="connsiteY0" fmla="*/ 0 h 6858000"/>
              <a:gd name="connsiteX1" fmla="*/ 4087179 w 4087179"/>
              <a:gd name="connsiteY1" fmla="*/ 0 h 6858000"/>
              <a:gd name="connsiteX2" fmla="*/ 4087179 w 4087179"/>
              <a:gd name="connsiteY2" fmla="*/ 6858000 h 6858000"/>
              <a:gd name="connsiteX3" fmla="*/ 655474 w 4087179"/>
              <a:gd name="connsiteY3" fmla="*/ 6858000 h 6858000"/>
              <a:gd name="connsiteX4" fmla="*/ 4 w 4087179"/>
              <a:gd name="connsiteY4" fmla="*/ 3405402 h 6858000"/>
              <a:gd name="connsiteX5" fmla="*/ 655474 w 4087179"/>
              <a:gd name="connsiteY5" fmla="*/ 0 h 6858000"/>
              <a:gd name="connsiteX0" fmla="*/ 655836 w 4087541"/>
              <a:gd name="connsiteY0" fmla="*/ 0 h 6858000"/>
              <a:gd name="connsiteX1" fmla="*/ 4087541 w 4087541"/>
              <a:gd name="connsiteY1" fmla="*/ 0 h 6858000"/>
              <a:gd name="connsiteX2" fmla="*/ 4087541 w 4087541"/>
              <a:gd name="connsiteY2" fmla="*/ 6858000 h 6858000"/>
              <a:gd name="connsiteX3" fmla="*/ 655836 w 4087541"/>
              <a:gd name="connsiteY3" fmla="*/ 6858000 h 6858000"/>
              <a:gd name="connsiteX4" fmla="*/ 366 w 4087541"/>
              <a:gd name="connsiteY4" fmla="*/ 3405402 h 6858000"/>
              <a:gd name="connsiteX5" fmla="*/ 655836 w 4087541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6086309"/>
              <a:gd name="connsiteY0" fmla="*/ 4483 h 6862483"/>
              <a:gd name="connsiteX1" fmla="*/ 6086309 w 6086309"/>
              <a:gd name="connsiteY1" fmla="*/ 0 h 6862483"/>
              <a:gd name="connsiteX2" fmla="*/ 4087180 w 6086309"/>
              <a:gd name="connsiteY2" fmla="*/ 6862483 h 6862483"/>
              <a:gd name="connsiteX3" fmla="*/ 655475 w 6086309"/>
              <a:gd name="connsiteY3" fmla="*/ 6862483 h 6862483"/>
              <a:gd name="connsiteX4" fmla="*/ 5 w 6086309"/>
              <a:gd name="connsiteY4" fmla="*/ 3409885 h 6862483"/>
              <a:gd name="connsiteX5" fmla="*/ 655475 w 6086309"/>
              <a:gd name="connsiteY5" fmla="*/ 4483 h 6862483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0 w 6086305"/>
              <a:gd name="connsiteY0" fmla="*/ 4483 h 6866965"/>
              <a:gd name="connsiteX1" fmla="*/ 6086304 w 6086305"/>
              <a:gd name="connsiteY1" fmla="*/ 0 h 6866965"/>
              <a:gd name="connsiteX2" fmla="*/ 6086305 w 6086305"/>
              <a:gd name="connsiteY2" fmla="*/ 6866965 h 6866965"/>
              <a:gd name="connsiteX3" fmla="*/ 655470 w 6086305"/>
              <a:gd name="connsiteY3" fmla="*/ 6862483 h 6866965"/>
              <a:gd name="connsiteX4" fmla="*/ 0 w 6086305"/>
              <a:gd name="connsiteY4" fmla="*/ 3409885 h 6866965"/>
              <a:gd name="connsiteX5" fmla="*/ 655470 w 6086305"/>
              <a:gd name="connsiteY5" fmla="*/ 4483 h 6866965"/>
              <a:gd name="connsiteX0" fmla="*/ 655470 w 6086305"/>
              <a:gd name="connsiteY0" fmla="*/ 0 h 6862482"/>
              <a:gd name="connsiteX1" fmla="*/ 3836880 w 6086305"/>
              <a:gd name="connsiteY1" fmla="*/ 13744 h 6862482"/>
              <a:gd name="connsiteX2" fmla="*/ 6086305 w 6086305"/>
              <a:gd name="connsiteY2" fmla="*/ 6862482 h 6862482"/>
              <a:gd name="connsiteX3" fmla="*/ 655470 w 6086305"/>
              <a:gd name="connsiteY3" fmla="*/ 6858000 h 6862482"/>
              <a:gd name="connsiteX4" fmla="*/ 0 w 6086305"/>
              <a:gd name="connsiteY4" fmla="*/ 3405402 h 6862482"/>
              <a:gd name="connsiteX5" fmla="*/ 655470 w 6086305"/>
              <a:gd name="connsiteY5" fmla="*/ 0 h 6862482"/>
              <a:gd name="connsiteX0" fmla="*/ 655470 w 3864313"/>
              <a:gd name="connsiteY0" fmla="*/ 0 h 6862482"/>
              <a:gd name="connsiteX1" fmla="*/ 3836880 w 3864313"/>
              <a:gd name="connsiteY1" fmla="*/ 13744 h 6862482"/>
              <a:gd name="connsiteX2" fmla="*/ 3864313 w 3864313"/>
              <a:gd name="connsiteY2" fmla="*/ 6862482 h 6862482"/>
              <a:gd name="connsiteX3" fmla="*/ 655470 w 3864313"/>
              <a:gd name="connsiteY3" fmla="*/ 6858000 h 6862482"/>
              <a:gd name="connsiteX4" fmla="*/ 0 w 3864313"/>
              <a:gd name="connsiteY4" fmla="*/ 3405402 h 6862482"/>
              <a:gd name="connsiteX5" fmla="*/ 655470 w 3864313"/>
              <a:gd name="connsiteY5" fmla="*/ 0 h 6862482"/>
              <a:gd name="connsiteX0" fmla="*/ 72639 w 5518655"/>
              <a:gd name="connsiteY0" fmla="*/ 12800 h 6848738"/>
              <a:gd name="connsiteX1" fmla="*/ 5491222 w 5518655"/>
              <a:gd name="connsiteY1" fmla="*/ 0 h 6848738"/>
              <a:gd name="connsiteX2" fmla="*/ 5518655 w 5518655"/>
              <a:gd name="connsiteY2" fmla="*/ 6848738 h 6848738"/>
              <a:gd name="connsiteX3" fmla="*/ 2309812 w 5518655"/>
              <a:gd name="connsiteY3" fmla="*/ 6844256 h 6848738"/>
              <a:gd name="connsiteX4" fmla="*/ 1654342 w 5518655"/>
              <a:gd name="connsiteY4" fmla="*/ 3391658 h 6848738"/>
              <a:gd name="connsiteX5" fmla="*/ 72639 w 5518655"/>
              <a:gd name="connsiteY5" fmla="*/ 12800 h 6848738"/>
              <a:gd name="connsiteX0" fmla="*/ 66096 w 5512112"/>
              <a:gd name="connsiteY0" fmla="*/ 12800 h 6853104"/>
              <a:gd name="connsiteX1" fmla="*/ 5484679 w 5512112"/>
              <a:gd name="connsiteY1" fmla="*/ 0 h 6853104"/>
              <a:gd name="connsiteX2" fmla="*/ 5512112 w 5512112"/>
              <a:gd name="connsiteY2" fmla="*/ 6848738 h 6853104"/>
              <a:gd name="connsiteX3" fmla="*/ 1087028 w 5512112"/>
              <a:gd name="connsiteY3" fmla="*/ 6853104 h 6853104"/>
              <a:gd name="connsiteX4" fmla="*/ 1647799 w 5512112"/>
              <a:gd name="connsiteY4" fmla="*/ 3391658 h 6853104"/>
              <a:gd name="connsiteX5" fmla="*/ 66096 w 5512112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40792 w 6486808"/>
              <a:gd name="connsiteY0" fmla="*/ 12800 h 6853104"/>
              <a:gd name="connsiteX1" fmla="*/ 6459375 w 6486808"/>
              <a:gd name="connsiteY1" fmla="*/ 0 h 6853104"/>
              <a:gd name="connsiteX2" fmla="*/ 6486808 w 6486808"/>
              <a:gd name="connsiteY2" fmla="*/ 6848738 h 6853104"/>
              <a:gd name="connsiteX3" fmla="*/ 2061724 w 6486808"/>
              <a:gd name="connsiteY3" fmla="*/ 6853104 h 6853104"/>
              <a:gd name="connsiteX4" fmla="*/ 30215 w 6486808"/>
              <a:gd name="connsiteY4" fmla="*/ 3099669 h 6853104"/>
              <a:gd name="connsiteX5" fmla="*/ 1040792 w 6486808"/>
              <a:gd name="connsiteY5" fmla="*/ 12800 h 6853104"/>
              <a:gd name="connsiteX0" fmla="*/ 1011865 w 6457881"/>
              <a:gd name="connsiteY0" fmla="*/ 12800 h 6853104"/>
              <a:gd name="connsiteX1" fmla="*/ 6430448 w 6457881"/>
              <a:gd name="connsiteY1" fmla="*/ 0 h 6853104"/>
              <a:gd name="connsiteX2" fmla="*/ 6457881 w 6457881"/>
              <a:gd name="connsiteY2" fmla="*/ 6848738 h 6853104"/>
              <a:gd name="connsiteX3" fmla="*/ 2032797 w 6457881"/>
              <a:gd name="connsiteY3" fmla="*/ 6853104 h 6853104"/>
              <a:gd name="connsiteX4" fmla="*/ 1288 w 6457881"/>
              <a:gd name="connsiteY4" fmla="*/ 3099669 h 6853104"/>
              <a:gd name="connsiteX5" fmla="*/ 1011865 w 6457881"/>
              <a:gd name="connsiteY5" fmla="*/ 12800 h 6853104"/>
              <a:gd name="connsiteX0" fmla="*/ 1020718 w 6466734"/>
              <a:gd name="connsiteY0" fmla="*/ 12800 h 6853104"/>
              <a:gd name="connsiteX1" fmla="*/ 6439301 w 6466734"/>
              <a:gd name="connsiteY1" fmla="*/ 0 h 6853104"/>
              <a:gd name="connsiteX2" fmla="*/ 6466734 w 6466734"/>
              <a:gd name="connsiteY2" fmla="*/ 6848738 h 6853104"/>
              <a:gd name="connsiteX3" fmla="*/ 2041650 w 6466734"/>
              <a:gd name="connsiteY3" fmla="*/ 6853104 h 6853104"/>
              <a:gd name="connsiteX4" fmla="*/ 1263 w 6466734"/>
              <a:gd name="connsiteY4" fmla="*/ 2975795 h 6853104"/>
              <a:gd name="connsiteX5" fmla="*/ 1020718 w 6466734"/>
              <a:gd name="connsiteY5" fmla="*/ 12800 h 6853104"/>
              <a:gd name="connsiteX0" fmla="*/ 1019459 w 6465475"/>
              <a:gd name="connsiteY0" fmla="*/ 12800 h 6853104"/>
              <a:gd name="connsiteX1" fmla="*/ 6438042 w 6465475"/>
              <a:gd name="connsiteY1" fmla="*/ 0 h 6853104"/>
              <a:gd name="connsiteX2" fmla="*/ 6465475 w 6465475"/>
              <a:gd name="connsiteY2" fmla="*/ 6848738 h 6853104"/>
              <a:gd name="connsiteX3" fmla="*/ 2040391 w 6465475"/>
              <a:gd name="connsiteY3" fmla="*/ 6853104 h 6853104"/>
              <a:gd name="connsiteX4" fmla="*/ 4 w 6465475"/>
              <a:gd name="connsiteY4" fmla="*/ 2975795 h 6853104"/>
              <a:gd name="connsiteX5" fmla="*/ 1019459 w 6465475"/>
              <a:gd name="connsiteY5" fmla="*/ 12800 h 6853104"/>
              <a:gd name="connsiteX0" fmla="*/ 1021568 w 6467584"/>
              <a:gd name="connsiteY0" fmla="*/ 12800 h 6853104"/>
              <a:gd name="connsiteX1" fmla="*/ 6440151 w 6467584"/>
              <a:gd name="connsiteY1" fmla="*/ 0 h 6853104"/>
              <a:gd name="connsiteX2" fmla="*/ 6467584 w 6467584"/>
              <a:gd name="connsiteY2" fmla="*/ 6848738 h 6853104"/>
              <a:gd name="connsiteX3" fmla="*/ 2042500 w 6467584"/>
              <a:gd name="connsiteY3" fmla="*/ 6853104 h 6853104"/>
              <a:gd name="connsiteX4" fmla="*/ 2113 w 6467584"/>
              <a:gd name="connsiteY4" fmla="*/ 2975795 h 6853104"/>
              <a:gd name="connsiteX5" fmla="*/ 1021568 w 646758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12486 w 6458502"/>
              <a:gd name="connsiteY0" fmla="*/ 12800 h 6853104"/>
              <a:gd name="connsiteX1" fmla="*/ 6431069 w 6458502"/>
              <a:gd name="connsiteY1" fmla="*/ 0 h 6853104"/>
              <a:gd name="connsiteX2" fmla="*/ 6458502 w 6458502"/>
              <a:gd name="connsiteY2" fmla="*/ 6848738 h 6853104"/>
              <a:gd name="connsiteX3" fmla="*/ 2148828 w 6458502"/>
              <a:gd name="connsiteY3" fmla="*/ 6853104 h 6853104"/>
              <a:gd name="connsiteX4" fmla="*/ 37419 w 6458502"/>
              <a:gd name="connsiteY4" fmla="*/ 3515530 h 6853104"/>
              <a:gd name="connsiteX5" fmla="*/ 1012486 w 6458502"/>
              <a:gd name="connsiteY5" fmla="*/ 12800 h 6853104"/>
              <a:gd name="connsiteX0" fmla="*/ 990687 w 6436703"/>
              <a:gd name="connsiteY0" fmla="*/ 12800 h 6853104"/>
              <a:gd name="connsiteX1" fmla="*/ 6409270 w 6436703"/>
              <a:gd name="connsiteY1" fmla="*/ 0 h 6853104"/>
              <a:gd name="connsiteX2" fmla="*/ 6436703 w 6436703"/>
              <a:gd name="connsiteY2" fmla="*/ 6848738 h 6853104"/>
              <a:gd name="connsiteX3" fmla="*/ 2127029 w 6436703"/>
              <a:gd name="connsiteY3" fmla="*/ 6853104 h 6853104"/>
              <a:gd name="connsiteX4" fmla="*/ 15620 w 6436703"/>
              <a:gd name="connsiteY4" fmla="*/ 3515530 h 6853104"/>
              <a:gd name="connsiteX5" fmla="*/ 990687 w 6436703"/>
              <a:gd name="connsiteY5" fmla="*/ 12800 h 6853104"/>
              <a:gd name="connsiteX0" fmla="*/ 1016653 w 6462669"/>
              <a:gd name="connsiteY0" fmla="*/ 12800 h 6853104"/>
              <a:gd name="connsiteX1" fmla="*/ 6435236 w 6462669"/>
              <a:gd name="connsiteY1" fmla="*/ 0 h 6853104"/>
              <a:gd name="connsiteX2" fmla="*/ 6462669 w 6462669"/>
              <a:gd name="connsiteY2" fmla="*/ 6848738 h 6853104"/>
              <a:gd name="connsiteX3" fmla="*/ 2152995 w 6462669"/>
              <a:gd name="connsiteY3" fmla="*/ 6853104 h 6853104"/>
              <a:gd name="connsiteX4" fmla="*/ 14953 w 6462669"/>
              <a:gd name="connsiteY4" fmla="*/ 3108517 h 6853104"/>
              <a:gd name="connsiteX5" fmla="*/ 1016653 w 6462669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9349 w 6455365"/>
              <a:gd name="connsiteY0" fmla="*/ 12800 h 6853104"/>
              <a:gd name="connsiteX1" fmla="*/ 6427932 w 6455365"/>
              <a:gd name="connsiteY1" fmla="*/ 0 h 6853104"/>
              <a:gd name="connsiteX2" fmla="*/ 6455365 w 6455365"/>
              <a:gd name="connsiteY2" fmla="*/ 6848738 h 6853104"/>
              <a:gd name="connsiteX3" fmla="*/ 2145691 w 6455365"/>
              <a:gd name="connsiteY3" fmla="*/ 6853104 h 6853104"/>
              <a:gd name="connsiteX4" fmla="*/ 7649 w 6455365"/>
              <a:gd name="connsiteY4" fmla="*/ 3108517 h 6853104"/>
              <a:gd name="connsiteX5" fmla="*/ 1009349 w 6455365"/>
              <a:gd name="connsiteY5" fmla="*/ 12800 h 6853104"/>
              <a:gd name="connsiteX0" fmla="*/ 1010436 w 6456452"/>
              <a:gd name="connsiteY0" fmla="*/ 12800 h 6853104"/>
              <a:gd name="connsiteX1" fmla="*/ 6429019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10436 w 6456452"/>
              <a:gd name="connsiteY0" fmla="*/ 12800 h 6853104"/>
              <a:gd name="connsiteX1" fmla="*/ 6446774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03404 w 6449420"/>
              <a:gd name="connsiteY0" fmla="*/ 12800 h 6853104"/>
              <a:gd name="connsiteX1" fmla="*/ 6439742 w 6449420"/>
              <a:gd name="connsiteY1" fmla="*/ 0 h 6853104"/>
              <a:gd name="connsiteX2" fmla="*/ 6449420 w 6449420"/>
              <a:gd name="connsiteY2" fmla="*/ 6848738 h 6853104"/>
              <a:gd name="connsiteX3" fmla="*/ 2139746 w 6449420"/>
              <a:gd name="connsiteY3" fmla="*/ 6853104 h 6853104"/>
              <a:gd name="connsiteX4" fmla="*/ 1704 w 6449420"/>
              <a:gd name="connsiteY4" fmla="*/ 3108517 h 6853104"/>
              <a:gd name="connsiteX5" fmla="*/ 1003404 w 6449420"/>
              <a:gd name="connsiteY5" fmla="*/ 12800 h 6853104"/>
              <a:gd name="connsiteX0" fmla="*/ 252471 w 5698487"/>
              <a:gd name="connsiteY0" fmla="*/ 12800 h 6853104"/>
              <a:gd name="connsiteX1" fmla="*/ 5688809 w 5698487"/>
              <a:gd name="connsiteY1" fmla="*/ 0 h 6853104"/>
              <a:gd name="connsiteX2" fmla="*/ 5698487 w 5698487"/>
              <a:gd name="connsiteY2" fmla="*/ 6848738 h 6853104"/>
              <a:gd name="connsiteX3" fmla="*/ 1388813 w 5698487"/>
              <a:gd name="connsiteY3" fmla="*/ 6853104 h 6853104"/>
              <a:gd name="connsiteX4" fmla="*/ 252471 w 5698487"/>
              <a:gd name="connsiteY4" fmla="*/ 12800 h 6853104"/>
              <a:gd name="connsiteX0" fmla="*/ 976752 w 6422768"/>
              <a:gd name="connsiteY0" fmla="*/ 12800 h 6853104"/>
              <a:gd name="connsiteX1" fmla="*/ 6413090 w 6422768"/>
              <a:gd name="connsiteY1" fmla="*/ 0 h 6853104"/>
              <a:gd name="connsiteX2" fmla="*/ 6422768 w 6422768"/>
              <a:gd name="connsiteY2" fmla="*/ 6848738 h 6853104"/>
              <a:gd name="connsiteX3" fmla="*/ 2113094 w 6422768"/>
              <a:gd name="connsiteY3" fmla="*/ 6853104 h 6853104"/>
              <a:gd name="connsiteX4" fmla="*/ 976752 w 6422768"/>
              <a:gd name="connsiteY4" fmla="*/ 12800 h 6853104"/>
              <a:gd name="connsiteX0" fmla="*/ 1037564 w 6483580"/>
              <a:gd name="connsiteY0" fmla="*/ 12800 h 6853104"/>
              <a:gd name="connsiteX1" fmla="*/ 6473902 w 6483580"/>
              <a:gd name="connsiteY1" fmla="*/ 0 h 6853104"/>
              <a:gd name="connsiteX2" fmla="*/ 6483580 w 6483580"/>
              <a:gd name="connsiteY2" fmla="*/ 6848738 h 6853104"/>
              <a:gd name="connsiteX3" fmla="*/ 2173906 w 6483580"/>
              <a:gd name="connsiteY3" fmla="*/ 6853104 h 6853104"/>
              <a:gd name="connsiteX4" fmla="*/ 1037564 w 6483580"/>
              <a:gd name="connsiteY4" fmla="*/ 12800 h 6853104"/>
              <a:gd name="connsiteX0" fmla="*/ 1010329 w 6456345"/>
              <a:gd name="connsiteY0" fmla="*/ 12800 h 6853104"/>
              <a:gd name="connsiteX1" fmla="*/ 6446667 w 6456345"/>
              <a:gd name="connsiteY1" fmla="*/ 0 h 6853104"/>
              <a:gd name="connsiteX2" fmla="*/ 6456345 w 6456345"/>
              <a:gd name="connsiteY2" fmla="*/ 6848738 h 6853104"/>
              <a:gd name="connsiteX3" fmla="*/ 2146671 w 6456345"/>
              <a:gd name="connsiteY3" fmla="*/ 6853104 h 6853104"/>
              <a:gd name="connsiteX4" fmla="*/ 1010329 w 6456345"/>
              <a:gd name="connsiteY4" fmla="*/ 12800 h 6853104"/>
              <a:gd name="connsiteX0" fmla="*/ 1042634 w 6426506"/>
              <a:gd name="connsiteY0" fmla="*/ 12800 h 6853104"/>
              <a:gd name="connsiteX1" fmla="*/ 6416828 w 6426506"/>
              <a:gd name="connsiteY1" fmla="*/ 0 h 6853104"/>
              <a:gd name="connsiteX2" fmla="*/ 6426506 w 6426506"/>
              <a:gd name="connsiteY2" fmla="*/ 6848738 h 6853104"/>
              <a:gd name="connsiteX3" fmla="*/ 2116832 w 6426506"/>
              <a:gd name="connsiteY3" fmla="*/ 6853104 h 6853104"/>
              <a:gd name="connsiteX4" fmla="*/ 1042634 w 6426506"/>
              <a:gd name="connsiteY4" fmla="*/ 12800 h 6853104"/>
              <a:gd name="connsiteX0" fmla="*/ 1074957 w 6458829"/>
              <a:gd name="connsiteY0" fmla="*/ 12800 h 6853104"/>
              <a:gd name="connsiteX1" fmla="*/ 6449151 w 6458829"/>
              <a:gd name="connsiteY1" fmla="*/ 0 h 6853104"/>
              <a:gd name="connsiteX2" fmla="*/ 6458829 w 6458829"/>
              <a:gd name="connsiteY2" fmla="*/ 6848738 h 6853104"/>
              <a:gd name="connsiteX3" fmla="*/ 2149155 w 6458829"/>
              <a:gd name="connsiteY3" fmla="*/ 6853104 h 6853104"/>
              <a:gd name="connsiteX4" fmla="*/ 1074957 w 6458829"/>
              <a:gd name="connsiteY4" fmla="*/ 12800 h 6853104"/>
              <a:gd name="connsiteX0" fmla="*/ 1088793 w 6472665"/>
              <a:gd name="connsiteY0" fmla="*/ 12800 h 6853104"/>
              <a:gd name="connsiteX1" fmla="*/ 6462987 w 6472665"/>
              <a:gd name="connsiteY1" fmla="*/ 0 h 6853104"/>
              <a:gd name="connsiteX2" fmla="*/ 6472665 w 6472665"/>
              <a:gd name="connsiteY2" fmla="*/ 6848738 h 6853104"/>
              <a:gd name="connsiteX3" fmla="*/ 2136358 w 6472665"/>
              <a:gd name="connsiteY3" fmla="*/ 6853104 h 6853104"/>
              <a:gd name="connsiteX4" fmla="*/ 1088793 w 6472665"/>
              <a:gd name="connsiteY4" fmla="*/ 12800 h 6853104"/>
              <a:gd name="connsiteX0" fmla="*/ 1078539 w 6462411"/>
              <a:gd name="connsiteY0" fmla="*/ 12800 h 6853104"/>
              <a:gd name="connsiteX1" fmla="*/ 6452733 w 6462411"/>
              <a:gd name="connsiteY1" fmla="*/ 0 h 6853104"/>
              <a:gd name="connsiteX2" fmla="*/ 6462411 w 6462411"/>
              <a:gd name="connsiteY2" fmla="*/ 6848738 h 6853104"/>
              <a:gd name="connsiteX3" fmla="*/ 2126104 w 6462411"/>
              <a:gd name="connsiteY3" fmla="*/ 6853104 h 6853104"/>
              <a:gd name="connsiteX4" fmla="*/ 1078539 w 6462411"/>
              <a:gd name="connsiteY4" fmla="*/ 12800 h 6853104"/>
              <a:gd name="connsiteX0" fmla="*/ 1071717 w 6455589"/>
              <a:gd name="connsiteY0" fmla="*/ 12800 h 6853104"/>
              <a:gd name="connsiteX1" fmla="*/ 6445911 w 6455589"/>
              <a:gd name="connsiteY1" fmla="*/ 0 h 6853104"/>
              <a:gd name="connsiteX2" fmla="*/ 6455589 w 6455589"/>
              <a:gd name="connsiteY2" fmla="*/ 6848738 h 6853104"/>
              <a:gd name="connsiteX3" fmla="*/ 2119282 w 6455589"/>
              <a:gd name="connsiteY3" fmla="*/ 6853104 h 6853104"/>
              <a:gd name="connsiteX4" fmla="*/ 1071717 w 6455589"/>
              <a:gd name="connsiteY4" fmla="*/ 12800 h 685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5589" h="6853104">
                <a:moveTo>
                  <a:pt x="1071717" y="12800"/>
                </a:moveTo>
                <a:lnTo>
                  <a:pt x="6445911" y="0"/>
                </a:lnTo>
                <a:cubicBezTo>
                  <a:pt x="6445911" y="2288988"/>
                  <a:pt x="6455589" y="4559750"/>
                  <a:pt x="6455589" y="6848738"/>
                </a:cubicBezTo>
                <a:lnTo>
                  <a:pt x="2119282" y="6853104"/>
                </a:lnTo>
                <a:cubicBezTo>
                  <a:pt x="-1158726" y="4554678"/>
                  <a:pt x="97599" y="960325"/>
                  <a:pt x="1071717" y="1280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Kuva</a:t>
            </a:r>
          </a:p>
        </p:txBody>
      </p:sp>
    </p:spTree>
    <p:extLst>
      <p:ext uri="{BB962C8B-B14F-4D97-AF65-F5344CB8AC3E}">
        <p14:creationId xmlns:p14="http://schemas.microsoft.com/office/powerpoint/2010/main" val="65406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 violetti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E4A8B4-391A-4168-8396-5E9B5ABA0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274" y="1478280"/>
            <a:ext cx="4022225" cy="3855720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F1B6959-8735-4004-8259-52CF3A585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621" y="6181801"/>
            <a:ext cx="2743199" cy="430991"/>
          </a:xfrm>
          <a:prstGeom prst="rect">
            <a:avLst/>
          </a:prstGeom>
        </p:spPr>
      </p:pic>
      <p:sp>
        <p:nvSpPr>
          <p:cNvPr id="5" name="Kuvan paikkamerkki 19">
            <a:extLst>
              <a:ext uri="{FF2B5EF4-FFF2-40B4-BE49-F238E27FC236}">
                <a16:creationId xmlns:a16="http://schemas.microsoft.com/office/drawing/2014/main" id="{24809C74-E802-6E55-9B67-B39FF3BF1A8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46936" y="-12548"/>
            <a:ext cx="6455589" cy="6875989"/>
          </a:xfrm>
          <a:custGeom>
            <a:avLst/>
            <a:gdLst>
              <a:gd name="connsiteX0" fmla="*/ 0 w 3431705"/>
              <a:gd name="connsiteY0" fmla="*/ 0 h 6858000"/>
              <a:gd name="connsiteX1" fmla="*/ 3431705 w 3431705"/>
              <a:gd name="connsiteY1" fmla="*/ 0 h 6858000"/>
              <a:gd name="connsiteX2" fmla="*/ 3431705 w 3431705"/>
              <a:gd name="connsiteY2" fmla="*/ 6858000 h 6858000"/>
              <a:gd name="connsiteX3" fmla="*/ 0 w 3431705"/>
              <a:gd name="connsiteY3" fmla="*/ 6858000 h 6858000"/>
              <a:gd name="connsiteX4" fmla="*/ 0 w 3431705"/>
              <a:gd name="connsiteY4" fmla="*/ 0 h 6858000"/>
              <a:gd name="connsiteX0" fmla="*/ 3157 w 3434862"/>
              <a:gd name="connsiteY0" fmla="*/ 0 h 6858000"/>
              <a:gd name="connsiteX1" fmla="*/ 3434862 w 3434862"/>
              <a:gd name="connsiteY1" fmla="*/ 0 h 6858000"/>
              <a:gd name="connsiteX2" fmla="*/ 3434862 w 3434862"/>
              <a:gd name="connsiteY2" fmla="*/ 6858000 h 6858000"/>
              <a:gd name="connsiteX3" fmla="*/ 3157 w 3434862"/>
              <a:gd name="connsiteY3" fmla="*/ 6858000 h 6858000"/>
              <a:gd name="connsiteX4" fmla="*/ 0 w 3434862"/>
              <a:gd name="connsiteY4" fmla="*/ 3124200 h 6858000"/>
              <a:gd name="connsiteX5" fmla="*/ 3157 w 3434862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758837 w 4190542"/>
              <a:gd name="connsiteY0" fmla="*/ 0 h 6858000"/>
              <a:gd name="connsiteX1" fmla="*/ 4190542 w 4190542"/>
              <a:gd name="connsiteY1" fmla="*/ 0 h 6858000"/>
              <a:gd name="connsiteX2" fmla="*/ 4190542 w 4190542"/>
              <a:gd name="connsiteY2" fmla="*/ 6858000 h 6858000"/>
              <a:gd name="connsiteX3" fmla="*/ 758837 w 4190542"/>
              <a:gd name="connsiteY3" fmla="*/ 6858000 h 6858000"/>
              <a:gd name="connsiteX4" fmla="*/ 0 w 4190542"/>
              <a:gd name="connsiteY4" fmla="*/ 3548525 h 6858000"/>
              <a:gd name="connsiteX5" fmla="*/ 758837 w 4190542"/>
              <a:gd name="connsiteY5" fmla="*/ 0 h 6858000"/>
              <a:gd name="connsiteX0" fmla="*/ 647519 w 4079224"/>
              <a:gd name="connsiteY0" fmla="*/ 0 h 6858000"/>
              <a:gd name="connsiteX1" fmla="*/ 4079224 w 4079224"/>
              <a:gd name="connsiteY1" fmla="*/ 0 h 6858000"/>
              <a:gd name="connsiteX2" fmla="*/ 4079224 w 4079224"/>
              <a:gd name="connsiteY2" fmla="*/ 6858000 h 6858000"/>
              <a:gd name="connsiteX3" fmla="*/ 647519 w 4079224"/>
              <a:gd name="connsiteY3" fmla="*/ 6858000 h 6858000"/>
              <a:gd name="connsiteX4" fmla="*/ 0 w 4079224"/>
              <a:gd name="connsiteY4" fmla="*/ 3528647 h 6858000"/>
              <a:gd name="connsiteX5" fmla="*/ 647519 w 4079224"/>
              <a:gd name="connsiteY5" fmla="*/ 0 h 6858000"/>
              <a:gd name="connsiteX0" fmla="*/ 648002 w 4079707"/>
              <a:gd name="connsiteY0" fmla="*/ 0 h 6858000"/>
              <a:gd name="connsiteX1" fmla="*/ 4079707 w 4079707"/>
              <a:gd name="connsiteY1" fmla="*/ 0 h 6858000"/>
              <a:gd name="connsiteX2" fmla="*/ 4079707 w 4079707"/>
              <a:gd name="connsiteY2" fmla="*/ 6858000 h 6858000"/>
              <a:gd name="connsiteX3" fmla="*/ 648002 w 4079707"/>
              <a:gd name="connsiteY3" fmla="*/ 6858000 h 6858000"/>
              <a:gd name="connsiteX4" fmla="*/ 483 w 4079707"/>
              <a:gd name="connsiteY4" fmla="*/ 3528647 h 6858000"/>
              <a:gd name="connsiteX5" fmla="*/ 648002 w 4079707"/>
              <a:gd name="connsiteY5" fmla="*/ 0 h 6858000"/>
              <a:gd name="connsiteX0" fmla="*/ 647524 w 4079229"/>
              <a:gd name="connsiteY0" fmla="*/ 0 h 6858000"/>
              <a:gd name="connsiteX1" fmla="*/ 4079229 w 4079229"/>
              <a:gd name="connsiteY1" fmla="*/ 0 h 6858000"/>
              <a:gd name="connsiteX2" fmla="*/ 4079229 w 4079229"/>
              <a:gd name="connsiteY2" fmla="*/ 6858000 h 6858000"/>
              <a:gd name="connsiteX3" fmla="*/ 647524 w 4079229"/>
              <a:gd name="connsiteY3" fmla="*/ 6858000 h 6858000"/>
              <a:gd name="connsiteX4" fmla="*/ 5 w 4079229"/>
              <a:gd name="connsiteY4" fmla="*/ 3528647 h 6858000"/>
              <a:gd name="connsiteX5" fmla="*/ 647524 w 4079229"/>
              <a:gd name="connsiteY5" fmla="*/ 0 h 6858000"/>
              <a:gd name="connsiteX0" fmla="*/ 655474 w 4087179"/>
              <a:gd name="connsiteY0" fmla="*/ 0 h 6858000"/>
              <a:gd name="connsiteX1" fmla="*/ 4087179 w 4087179"/>
              <a:gd name="connsiteY1" fmla="*/ 0 h 6858000"/>
              <a:gd name="connsiteX2" fmla="*/ 4087179 w 4087179"/>
              <a:gd name="connsiteY2" fmla="*/ 6858000 h 6858000"/>
              <a:gd name="connsiteX3" fmla="*/ 655474 w 4087179"/>
              <a:gd name="connsiteY3" fmla="*/ 6858000 h 6858000"/>
              <a:gd name="connsiteX4" fmla="*/ 4 w 4087179"/>
              <a:gd name="connsiteY4" fmla="*/ 3405402 h 6858000"/>
              <a:gd name="connsiteX5" fmla="*/ 655474 w 4087179"/>
              <a:gd name="connsiteY5" fmla="*/ 0 h 6858000"/>
              <a:gd name="connsiteX0" fmla="*/ 655836 w 4087541"/>
              <a:gd name="connsiteY0" fmla="*/ 0 h 6858000"/>
              <a:gd name="connsiteX1" fmla="*/ 4087541 w 4087541"/>
              <a:gd name="connsiteY1" fmla="*/ 0 h 6858000"/>
              <a:gd name="connsiteX2" fmla="*/ 4087541 w 4087541"/>
              <a:gd name="connsiteY2" fmla="*/ 6858000 h 6858000"/>
              <a:gd name="connsiteX3" fmla="*/ 655836 w 4087541"/>
              <a:gd name="connsiteY3" fmla="*/ 6858000 h 6858000"/>
              <a:gd name="connsiteX4" fmla="*/ 366 w 4087541"/>
              <a:gd name="connsiteY4" fmla="*/ 3405402 h 6858000"/>
              <a:gd name="connsiteX5" fmla="*/ 655836 w 4087541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6086309"/>
              <a:gd name="connsiteY0" fmla="*/ 4483 h 6862483"/>
              <a:gd name="connsiteX1" fmla="*/ 6086309 w 6086309"/>
              <a:gd name="connsiteY1" fmla="*/ 0 h 6862483"/>
              <a:gd name="connsiteX2" fmla="*/ 4087180 w 6086309"/>
              <a:gd name="connsiteY2" fmla="*/ 6862483 h 6862483"/>
              <a:gd name="connsiteX3" fmla="*/ 655475 w 6086309"/>
              <a:gd name="connsiteY3" fmla="*/ 6862483 h 6862483"/>
              <a:gd name="connsiteX4" fmla="*/ 5 w 6086309"/>
              <a:gd name="connsiteY4" fmla="*/ 3409885 h 6862483"/>
              <a:gd name="connsiteX5" fmla="*/ 655475 w 6086309"/>
              <a:gd name="connsiteY5" fmla="*/ 4483 h 6862483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0 w 6086305"/>
              <a:gd name="connsiteY0" fmla="*/ 4483 h 6866965"/>
              <a:gd name="connsiteX1" fmla="*/ 6086304 w 6086305"/>
              <a:gd name="connsiteY1" fmla="*/ 0 h 6866965"/>
              <a:gd name="connsiteX2" fmla="*/ 6086305 w 6086305"/>
              <a:gd name="connsiteY2" fmla="*/ 6866965 h 6866965"/>
              <a:gd name="connsiteX3" fmla="*/ 655470 w 6086305"/>
              <a:gd name="connsiteY3" fmla="*/ 6862483 h 6866965"/>
              <a:gd name="connsiteX4" fmla="*/ 0 w 6086305"/>
              <a:gd name="connsiteY4" fmla="*/ 3409885 h 6866965"/>
              <a:gd name="connsiteX5" fmla="*/ 655470 w 6086305"/>
              <a:gd name="connsiteY5" fmla="*/ 4483 h 6866965"/>
              <a:gd name="connsiteX0" fmla="*/ 655470 w 6086305"/>
              <a:gd name="connsiteY0" fmla="*/ 0 h 6862482"/>
              <a:gd name="connsiteX1" fmla="*/ 3836880 w 6086305"/>
              <a:gd name="connsiteY1" fmla="*/ 13744 h 6862482"/>
              <a:gd name="connsiteX2" fmla="*/ 6086305 w 6086305"/>
              <a:gd name="connsiteY2" fmla="*/ 6862482 h 6862482"/>
              <a:gd name="connsiteX3" fmla="*/ 655470 w 6086305"/>
              <a:gd name="connsiteY3" fmla="*/ 6858000 h 6862482"/>
              <a:gd name="connsiteX4" fmla="*/ 0 w 6086305"/>
              <a:gd name="connsiteY4" fmla="*/ 3405402 h 6862482"/>
              <a:gd name="connsiteX5" fmla="*/ 655470 w 6086305"/>
              <a:gd name="connsiteY5" fmla="*/ 0 h 6862482"/>
              <a:gd name="connsiteX0" fmla="*/ 655470 w 3864313"/>
              <a:gd name="connsiteY0" fmla="*/ 0 h 6862482"/>
              <a:gd name="connsiteX1" fmla="*/ 3836880 w 3864313"/>
              <a:gd name="connsiteY1" fmla="*/ 13744 h 6862482"/>
              <a:gd name="connsiteX2" fmla="*/ 3864313 w 3864313"/>
              <a:gd name="connsiteY2" fmla="*/ 6862482 h 6862482"/>
              <a:gd name="connsiteX3" fmla="*/ 655470 w 3864313"/>
              <a:gd name="connsiteY3" fmla="*/ 6858000 h 6862482"/>
              <a:gd name="connsiteX4" fmla="*/ 0 w 3864313"/>
              <a:gd name="connsiteY4" fmla="*/ 3405402 h 6862482"/>
              <a:gd name="connsiteX5" fmla="*/ 655470 w 3864313"/>
              <a:gd name="connsiteY5" fmla="*/ 0 h 6862482"/>
              <a:gd name="connsiteX0" fmla="*/ 72639 w 5518655"/>
              <a:gd name="connsiteY0" fmla="*/ 12800 h 6848738"/>
              <a:gd name="connsiteX1" fmla="*/ 5491222 w 5518655"/>
              <a:gd name="connsiteY1" fmla="*/ 0 h 6848738"/>
              <a:gd name="connsiteX2" fmla="*/ 5518655 w 5518655"/>
              <a:gd name="connsiteY2" fmla="*/ 6848738 h 6848738"/>
              <a:gd name="connsiteX3" fmla="*/ 2309812 w 5518655"/>
              <a:gd name="connsiteY3" fmla="*/ 6844256 h 6848738"/>
              <a:gd name="connsiteX4" fmla="*/ 1654342 w 5518655"/>
              <a:gd name="connsiteY4" fmla="*/ 3391658 h 6848738"/>
              <a:gd name="connsiteX5" fmla="*/ 72639 w 5518655"/>
              <a:gd name="connsiteY5" fmla="*/ 12800 h 6848738"/>
              <a:gd name="connsiteX0" fmla="*/ 66096 w 5512112"/>
              <a:gd name="connsiteY0" fmla="*/ 12800 h 6853104"/>
              <a:gd name="connsiteX1" fmla="*/ 5484679 w 5512112"/>
              <a:gd name="connsiteY1" fmla="*/ 0 h 6853104"/>
              <a:gd name="connsiteX2" fmla="*/ 5512112 w 5512112"/>
              <a:gd name="connsiteY2" fmla="*/ 6848738 h 6853104"/>
              <a:gd name="connsiteX3" fmla="*/ 1087028 w 5512112"/>
              <a:gd name="connsiteY3" fmla="*/ 6853104 h 6853104"/>
              <a:gd name="connsiteX4" fmla="*/ 1647799 w 5512112"/>
              <a:gd name="connsiteY4" fmla="*/ 3391658 h 6853104"/>
              <a:gd name="connsiteX5" fmla="*/ 66096 w 5512112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40792 w 6486808"/>
              <a:gd name="connsiteY0" fmla="*/ 12800 h 6853104"/>
              <a:gd name="connsiteX1" fmla="*/ 6459375 w 6486808"/>
              <a:gd name="connsiteY1" fmla="*/ 0 h 6853104"/>
              <a:gd name="connsiteX2" fmla="*/ 6486808 w 6486808"/>
              <a:gd name="connsiteY2" fmla="*/ 6848738 h 6853104"/>
              <a:gd name="connsiteX3" fmla="*/ 2061724 w 6486808"/>
              <a:gd name="connsiteY3" fmla="*/ 6853104 h 6853104"/>
              <a:gd name="connsiteX4" fmla="*/ 30215 w 6486808"/>
              <a:gd name="connsiteY4" fmla="*/ 3099669 h 6853104"/>
              <a:gd name="connsiteX5" fmla="*/ 1040792 w 6486808"/>
              <a:gd name="connsiteY5" fmla="*/ 12800 h 6853104"/>
              <a:gd name="connsiteX0" fmla="*/ 1011865 w 6457881"/>
              <a:gd name="connsiteY0" fmla="*/ 12800 h 6853104"/>
              <a:gd name="connsiteX1" fmla="*/ 6430448 w 6457881"/>
              <a:gd name="connsiteY1" fmla="*/ 0 h 6853104"/>
              <a:gd name="connsiteX2" fmla="*/ 6457881 w 6457881"/>
              <a:gd name="connsiteY2" fmla="*/ 6848738 h 6853104"/>
              <a:gd name="connsiteX3" fmla="*/ 2032797 w 6457881"/>
              <a:gd name="connsiteY3" fmla="*/ 6853104 h 6853104"/>
              <a:gd name="connsiteX4" fmla="*/ 1288 w 6457881"/>
              <a:gd name="connsiteY4" fmla="*/ 3099669 h 6853104"/>
              <a:gd name="connsiteX5" fmla="*/ 1011865 w 6457881"/>
              <a:gd name="connsiteY5" fmla="*/ 12800 h 6853104"/>
              <a:gd name="connsiteX0" fmla="*/ 1020718 w 6466734"/>
              <a:gd name="connsiteY0" fmla="*/ 12800 h 6853104"/>
              <a:gd name="connsiteX1" fmla="*/ 6439301 w 6466734"/>
              <a:gd name="connsiteY1" fmla="*/ 0 h 6853104"/>
              <a:gd name="connsiteX2" fmla="*/ 6466734 w 6466734"/>
              <a:gd name="connsiteY2" fmla="*/ 6848738 h 6853104"/>
              <a:gd name="connsiteX3" fmla="*/ 2041650 w 6466734"/>
              <a:gd name="connsiteY3" fmla="*/ 6853104 h 6853104"/>
              <a:gd name="connsiteX4" fmla="*/ 1263 w 6466734"/>
              <a:gd name="connsiteY4" fmla="*/ 2975795 h 6853104"/>
              <a:gd name="connsiteX5" fmla="*/ 1020718 w 6466734"/>
              <a:gd name="connsiteY5" fmla="*/ 12800 h 6853104"/>
              <a:gd name="connsiteX0" fmla="*/ 1019459 w 6465475"/>
              <a:gd name="connsiteY0" fmla="*/ 12800 h 6853104"/>
              <a:gd name="connsiteX1" fmla="*/ 6438042 w 6465475"/>
              <a:gd name="connsiteY1" fmla="*/ 0 h 6853104"/>
              <a:gd name="connsiteX2" fmla="*/ 6465475 w 6465475"/>
              <a:gd name="connsiteY2" fmla="*/ 6848738 h 6853104"/>
              <a:gd name="connsiteX3" fmla="*/ 2040391 w 6465475"/>
              <a:gd name="connsiteY3" fmla="*/ 6853104 h 6853104"/>
              <a:gd name="connsiteX4" fmla="*/ 4 w 6465475"/>
              <a:gd name="connsiteY4" fmla="*/ 2975795 h 6853104"/>
              <a:gd name="connsiteX5" fmla="*/ 1019459 w 6465475"/>
              <a:gd name="connsiteY5" fmla="*/ 12800 h 6853104"/>
              <a:gd name="connsiteX0" fmla="*/ 1021568 w 6467584"/>
              <a:gd name="connsiteY0" fmla="*/ 12800 h 6853104"/>
              <a:gd name="connsiteX1" fmla="*/ 6440151 w 6467584"/>
              <a:gd name="connsiteY1" fmla="*/ 0 h 6853104"/>
              <a:gd name="connsiteX2" fmla="*/ 6467584 w 6467584"/>
              <a:gd name="connsiteY2" fmla="*/ 6848738 h 6853104"/>
              <a:gd name="connsiteX3" fmla="*/ 2042500 w 6467584"/>
              <a:gd name="connsiteY3" fmla="*/ 6853104 h 6853104"/>
              <a:gd name="connsiteX4" fmla="*/ 2113 w 6467584"/>
              <a:gd name="connsiteY4" fmla="*/ 2975795 h 6853104"/>
              <a:gd name="connsiteX5" fmla="*/ 1021568 w 646758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12486 w 6458502"/>
              <a:gd name="connsiteY0" fmla="*/ 12800 h 6853104"/>
              <a:gd name="connsiteX1" fmla="*/ 6431069 w 6458502"/>
              <a:gd name="connsiteY1" fmla="*/ 0 h 6853104"/>
              <a:gd name="connsiteX2" fmla="*/ 6458502 w 6458502"/>
              <a:gd name="connsiteY2" fmla="*/ 6848738 h 6853104"/>
              <a:gd name="connsiteX3" fmla="*/ 2148828 w 6458502"/>
              <a:gd name="connsiteY3" fmla="*/ 6853104 h 6853104"/>
              <a:gd name="connsiteX4" fmla="*/ 37419 w 6458502"/>
              <a:gd name="connsiteY4" fmla="*/ 3515530 h 6853104"/>
              <a:gd name="connsiteX5" fmla="*/ 1012486 w 6458502"/>
              <a:gd name="connsiteY5" fmla="*/ 12800 h 6853104"/>
              <a:gd name="connsiteX0" fmla="*/ 990687 w 6436703"/>
              <a:gd name="connsiteY0" fmla="*/ 12800 h 6853104"/>
              <a:gd name="connsiteX1" fmla="*/ 6409270 w 6436703"/>
              <a:gd name="connsiteY1" fmla="*/ 0 h 6853104"/>
              <a:gd name="connsiteX2" fmla="*/ 6436703 w 6436703"/>
              <a:gd name="connsiteY2" fmla="*/ 6848738 h 6853104"/>
              <a:gd name="connsiteX3" fmla="*/ 2127029 w 6436703"/>
              <a:gd name="connsiteY3" fmla="*/ 6853104 h 6853104"/>
              <a:gd name="connsiteX4" fmla="*/ 15620 w 6436703"/>
              <a:gd name="connsiteY4" fmla="*/ 3515530 h 6853104"/>
              <a:gd name="connsiteX5" fmla="*/ 990687 w 6436703"/>
              <a:gd name="connsiteY5" fmla="*/ 12800 h 6853104"/>
              <a:gd name="connsiteX0" fmla="*/ 1016653 w 6462669"/>
              <a:gd name="connsiteY0" fmla="*/ 12800 h 6853104"/>
              <a:gd name="connsiteX1" fmla="*/ 6435236 w 6462669"/>
              <a:gd name="connsiteY1" fmla="*/ 0 h 6853104"/>
              <a:gd name="connsiteX2" fmla="*/ 6462669 w 6462669"/>
              <a:gd name="connsiteY2" fmla="*/ 6848738 h 6853104"/>
              <a:gd name="connsiteX3" fmla="*/ 2152995 w 6462669"/>
              <a:gd name="connsiteY3" fmla="*/ 6853104 h 6853104"/>
              <a:gd name="connsiteX4" fmla="*/ 14953 w 6462669"/>
              <a:gd name="connsiteY4" fmla="*/ 3108517 h 6853104"/>
              <a:gd name="connsiteX5" fmla="*/ 1016653 w 6462669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9349 w 6455365"/>
              <a:gd name="connsiteY0" fmla="*/ 12800 h 6853104"/>
              <a:gd name="connsiteX1" fmla="*/ 6427932 w 6455365"/>
              <a:gd name="connsiteY1" fmla="*/ 0 h 6853104"/>
              <a:gd name="connsiteX2" fmla="*/ 6455365 w 6455365"/>
              <a:gd name="connsiteY2" fmla="*/ 6848738 h 6853104"/>
              <a:gd name="connsiteX3" fmla="*/ 2145691 w 6455365"/>
              <a:gd name="connsiteY3" fmla="*/ 6853104 h 6853104"/>
              <a:gd name="connsiteX4" fmla="*/ 7649 w 6455365"/>
              <a:gd name="connsiteY4" fmla="*/ 3108517 h 6853104"/>
              <a:gd name="connsiteX5" fmla="*/ 1009349 w 6455365"/>
              <a:gd name="connsiteY5" fmla="*/ 12800 h 6853104"/>
              <a:gd name="connsiteX0" fmla="*/ 1010436 w 6456452"/>
              <a:gd name="connsiteY0" fmla="*/ 12800 h 6853104"/>
              <a:gd name="connsiteX1" fmla="*/ 6429019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10436 w 6456452"/>
              <a:gd name="connsiteY0" fmla="*/ 12800 h 6853104"/>
              <a:gd name="connsiteX1" fmla="*/ 6446774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03404 w 6449420"/>
              <a:gd name="connsiteY0" fmla="*/ 12800 h 6853104"/>
              <a:gd name="connsiteX1" fmla="*/ 6439742 w 6449420"/>
              <a:gd name="connsiteY1" fmla="*/ 0 h 6853104"/>
              <a:gd name="connsiteX2" fmla="*/ 6449420 w 6449420"/>
              <a:gd name="connsiteY2" fmla="*/ 6848738 h 6853104"/>
              <a:gd name="connsiteX3" fmla="*/ 2139746 w 6449420"/>
              <a:gd name="connsiteY3" fmla="*/ 6853104 h 6853104"/>
              <a:gd name="connsiteX4" fmla="*/ 1704 w 6449420"/>
              <a:gd name="connsiteY4" fmla="*/ 3108517 h 6853104"/>
              <a:gd name="connsiteX5" fmla="*/ 1003404 w 6449420"/>
              <a:gd name="connsiteY5" fmla="*/ 12800 h 6853104"/>
              <a:gd name="connsiteX0" fmla="*/ 252471 w 5698487"/>
              <a:gd name="connsiteY0" fmla="*/ 12800 h 6853104"/>
              <a:gd name="connsiteX1" fmla="*/ 5688809 w 5698487"/>
              <a:gd name="connsiteY1" fmla="*/ 0 h 6853104"/>
              <a:gd name="connsiteX2" fmla="*/ 5698487 w 5698487"/>
              <a:gd name="connsiteY2" fmla="*/ 6848738 h 6853104"/>
              <a:gd name="connsiteX3" fmla="*/ 1388813 w 5698487"/>
              <a:gd name="connsiteY3" fmla="*/ 6853104 h 6853104"/>
              <a:gd name="connsiteX4" fmla="*/ 252471 w 5698487"/>
              <a:gd name="connsiteY4" fmla="*/ 12800 h 6853104"/>
              <a:gd name="connsiteX0" fmla="*/ 976752 w 6422768"/>
              <a:gd name="connsiteY0" fmla="*/ 12800 h 6853104"/>
              <a:gd name="connsiteX1" fmla="*/ 6413090 w 6422768"/>
              <a:gd name="connsiteY1" fmla="*/ 0 h 6853104"/>
              <a:gd name="connsiteX2" fmla="*/ 6422768 w 6422768"/>
              <a:gd name="connsiteY2" fmla="*/ 6848738 h 6853104"/>
              <a:gd name="connsiteX3" fmla="*/ 2113094 w 6422768"/>
              <a:gd name="connsiteY3" fmla="*/ 6853104 h 6853104"/>
              <a:gd name="connsiteX4" fmla="*/ 976752 w 6422768"/>
              <a:gd name="connsiteY4" fmla="*/ 12800 h 6853104"/>
              <a:gd name="connsiteX0" fmla="*/ 1037564 w 6483580"/>
              <a:gd name="connsiteY0" fmla="*/ 12800 h 6853104"/>
              <a:gd name="connsiteX1" fmla="*/ 6473902 w 6483580"/>
              <a:gd name="connsiteY1" fmla="*/ 0 h 6853104"/>
              <a:gd name="connsiteX2" fmla="*/ 6483580 w 6483580"/>
              <a:gd name="connsiteY2" fmla="*/ 6848738 h 6853104"/>
              <a:gd name="connsiteX3" fmla="*/ 2173906 w 6483580"/>
              <a:gd name="connsiteY3" fmla="*/ 6853104 h 6853104"/>
              <a:gd name="connsiteX4" fmla="*/ 1037564 w 6483580"/>
              <a:gd name="connsiteY4" fmla="*/ 12800 h 6853104"/>
              <a:gd name="connsiteX0" fmla="*/ 1010329 w 6456345"/>
              <a:gd name="connsiteY0" fmla="*/ 12800 h 6853104"/>
              <a:gd name="connsiteX1" fmla="*/ 6446667 w 6456345"/>
              <a:gd name="connsiteY1" fmla="*/ 0 h 6853104"/>
              <a:gd name="connsiteX2" fmla="*/ 6456345 w 6456345"/>
              <a:gd name="connsiteY2" fmla="*/ 6848738 h 6853104"/>
              <a:gd name="connsiteX3" fmla="*/ 2146671 w 6456345"/>
              <a:gd name="connsiteY3" fmla="*/ 6853104 h 6853104"/>
              <a:gd name="connsiteX4" fmla="*/ 1010329 w 6456345"/>
              <a:gd name="connsiteY4" fmla="*/ 12800 h 6853104"/>
              <a:gd name="connsiteX0" fmla="*/ 1042634 w 6426506"/>
              <a:gd name="connsiteY0" fmla="*/ 12800 h 6853104"/>
              <a:gd name="connsiteX1" fmla="*/ 6416828 w 6426506"/>
              <a:gd name="connsiteY1" fmla="*/ 0 h 6853104"/>
              <a:gd name="connsiteX2" fmla="*/ 6426506 w 6426506"/>
              <a:gd name="connsiteY2" fmla="*/ 6848738 h 6853104"/>
              <a:gd name="connsiteX3" fmla="*/ 2116832 w 6426506"/>
              <a:gd name="connsiteY3" fmla="*/ 6853104 h 6853104"/>
              <a:gd name="connsiteX4" fmla="*/ 1042634 w 6426506"/>
              <a:gd name="connsiteY4" fmla="*/ 12800 h 6853104"/>
              <a:gd name="connsiteX0" fmla="*/ 1074957 w 6458829"/>
              <a:gd name="connsiteY0" fmla="*/ 12800 h 6853104"/>
              <a:gd name="connsiteX1" fmla="*/ 6449151 w 6458829"/>
              <a:gd name="connsiteY1" fmla="*/ 0 h 6853104"/>
              <a:gd name="connsiteX2" fmla="*/ 6458829 w 6458829"/>
              <a:gd name="connsiteY2" fmla="*/ 6848738 h 6853104"/>
              <a:gd name="connsiteX3" fmla="*/ 2149155 w 6458829"/>
              <a:gd name="connsiteY3" fmla="*/ 6853104 h 6853104"/>
              <a:gd name="connsiteX4" fmla="*/ 1074957 w 6458829"/>
              <a:gd name="connsiteY4" fmla="*/ 12800 h 6853104"/>
              <a:gd name="connsiteX0" fmla="*/ 1088793 w 6472665"/>
              <a:gd name="connsiteY0" fmla="*/ 12800 h 6853104"/>
              <a:gd name="connsiteX1" fmla="*/ 6462987 w 6472665"/>
              <a:gd name="connsiteY1" fmla="*/ 0 h 6853104"/>
              <a:gd name="connsiteX2" fmla="*/ 6472665 w 6472665"/>
              <a:gd name="connsiteY2" fmla="*/ 6848738 h 6853104"/>
              <a:gd name="connsiteX3" fmla="*/ 2136358 w 6472665"/>
              <a:gd name="connsiteY3" fmla="*/ 6853104 h 6853104"/>
              <a:gd name="connsiteX4" fmla="*/ 1088793 w 6472665"/>
              <a:gd name="connsiteY4" fmla="*/ 12800 h 6853104"/>
              <a:gd name="connsiteX0" fmla="*/ 1078539 w 6462411"/>
              <a:gd name="connsiteY0" fmla="*/ 12800 h 6853104"/>
              <a:gd name="connsiteX1" fmla="*/ 6452733 w 6462411"/>
              <a:gd name="connsiteY1" fmla="*/ 0 h 6853104"/>
              <a:gd name="connsiteX2" fmla="*/ 6462411 w 6462411"/>
              <a:gd name="connsiteY2" fmla="*/ 6848738 h 6853104"/>
              <a:gd name="connsiteX3" fmla="*/ 2126104 w 6462411"/>
              <a:gd name="connsiteY3" fmla="*/ 6853104 h 6853104"/>
              <a:gd name="connsiteX4" fmla="*/ 1078539 w 6462411"/>
              <a:gd name="connsiteY4" fmla="*/ 12800 h 6853104"/>
              <a:gd name="connsiteX0" fmla="*/ 1071717 w 6455589"/>
              <a:gd name="connsiteY0" fmla="*/ 12800 h 6853104"/>
              <a:gd name="connsiteX1" fmla="*/ 6445911 w 6455589"/>
              <a:gd name="connsiteY1" fmla="*/ 0 h 6853104"/>
              <a:gd name="connsiteX2" fmla="*/ 6455589 w 6455589"/>
              <a:gd name="connsiteY2" fmla="*/ 6848738 h 6853104"/>
              <a:gd name="connsiteX3" fmla="*/ 2119282 w 6455589"/>
              <a:gd name="connsiteY3" fmla="*/ 6853104 h 6853104"/>
              <a:gd name="connsiteX4" fmla="*/ 1071717 w 6455589"/>
              <a:gd name="connsiteY4" fmla="*/ 12800 h 685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5589" h="6853104">
                <a:moveTo>
                  <a:pt x="1071717" y="12800"/>
                </a:moveTo>
                <a:lnTo>
                  <a:pt x="6445911" y="0"/>
                </a:lnTo>
                <a:cubicBezTo>
                  <a:pt x="6445911" y="2288988"/>
                  <a:pt x="6455589" y="4559750"/>
                  <a:pt x="6455589" y="6848738"/>
                </a:cubicBezTo>
                <a:lnTo>
                  <a:pt x="2119282" y="6853104"/>
                </a:lnTo>
                <a:cubicBezTo>
                  <a:pt x="-1158726" y="4554678"/>
                  <a:pt x="97599" y="960325"/>
                  <a:pt x="1071717" y="1280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Kuva</a:t>
            </a:r>
          </a:p>
        </p:txBody>
      </p:sp>
    </p:spTree>
    <p:extLst>
      <p:ext uri="{BB962C8B-B14F-4D97-AF65-F5344CB8AC3E}">
        <p14:creationId xmlns:p14="http://schemas.microsoft.com/office/powerpoint/2010/main" val="4105992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706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orans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E4A8B4-391A-4168-8396-5E9B5ABA0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264" y="2127632"/>
            <a:ext cx="4022225" cy="2903494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2CEB6E3-6FFE-4679-85ED-C53932D040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264" y="5342242"/>
            <a:ext cx="4022225" cy="74371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00CD615E-AD02-404E-9366-4F6C0E1C1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6273" y="569325"/>
            <a:ext cx="1467562" cy="1151029"/>
          </a:xfrm>
          <a:prstGeom prst="rect">
            <a:avLst/>
          </a:prstGeom>
        </p:spPr>
      </p:pic>
      <p:sp>
        <p:nvSpPr>
          <p:cNvPr id="5" name="Kuvan paikkamerkki 19">
            <a:extLst>
              <a:ext uri="{FF2B5EF4-FFF2-40B4-BE49-F238E27FC236}">
                <a16:creationId xmlns:a16="http://schemas.microsoft.com/office/drawing/2014/main" id="{64D03E03-5D96-FFD3-05AC-1E18D23D438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46936" y="-12548"/>
            <a:ext cx="6455589" cy="6875989"/>
          </a:xfrm>
          <a:custGeom>
            <a:avLst/>
            <a:gdLst>
              <a:gd name="connsiteX0" fmla="*/ 0 w 3431705"/>
              <a:gd name="connsiteY0" fmla="*/ 0 h 6858000"/>
              <a:gd name="connsiteX1" fmla="*/ 3431705 w 3431705"/>
              <a:gd name="connsiteY1" fmla="*/ 0 h 6858000"/>
              <a:gd name="connsiteX2" fmla="*/ 3431705 w 3431705"/>
              <a:gd name="connsiteY2" fmla="*/ 6858000 h 6858000"/>
              <a:gd name="connsiteX3" fmla="*/ 0 w 3431705"/>
              <a:gd name="connsiteY3" fmla="*/ 6858000 h 6858000"/>
              <a:gd name="connsiteX4" fmla="*/ 0 w 3431705"/>
              <a:gd name="connsiteY4" fmla="*/ 0 h 6858000"/>
              <a:gd name="connsiteX0" fmla="*/ 3157 w 3434862"/>
              <a:gd name="connsiteY0" fmla="*/ 0 h 6858000"/>
              <a:gd name="connsiteX1" fmla="*/ 3434862 w 3434862"/>
              <a:gd name="connsiteY1" fmla="*/ 0 h 6858000"/>
              <a:gd name="connsiteX2" fmla="*/ 3434862 w 3434862"/>
              <a:gd name="connsiteY2" fmla="*/ 6858000 h 6858000"/>
              <a:gd name="connsiteX3" fmla="*/ 3157 w 3434862"/>
              <a:gd name="connsiteY3" fmla="*/ 6858000 h 6858000"/>
              <a:gd name="connsiteX4" fmla="*/ 0 w 3434862"/>
              <a:gd name="connsiteY4" fmla="*/ 3124200 h 6858000"/>
              <a:gd name="connsiteX5" fmla="*/ 3157 w 3434862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758837 w 4190542"/>
              <a:gd name="connsiteY0" fmla="*/ 0 h 6858000"/>
              <a:gd name="connsiteX1" fmla="*/ 4190542 w 4190542"/>
              <a:gd name="connsiteY1" fmla="*/ 0 h 6858000"/>
              <a:gd name="connsiteX2" fmla="*/ 4190542 w 4190542"/>
              <a:gd name="connsiteY2" fmla="*/ 6858000 h 6858000"/>
              <a:gd name="connsiteX3" fmla="*/ 758837 w 4190542"/>
              <a:gd name="connsiteY3" fmla="*/ 6858000 h 6858000"/>
              <a:gd name="connsiteX4" fmla="*/ 0 w 4190542"/>
              <a:gd name="connsiteY4" fmla="*/ 3548525 h 6858000"/>
              <a:gd name="connsiteX5" fmla="*/ 758837 w 4190542"/>
              <a:gd name="connsiteY5" fmla="*/ 0 h 6858000"/>
              <a:gd name="connsiteX0" fmla="*/ 647519 w 4079224"/>
              <a:gd name="connsiteY0" fmla="*/ 0 h 6858000"/>
              <a:gd name="connsiteX1" fmla="*/ 4079224 w 4079224"/>
              <a:gd name="connsiteY1" fmla="*/ 0 h 6858000"/>
              <a:gd name="connsiteX2" fmla="*/ 4079224 w 4079224"/>
              <a:gd name="connsiteY2" fmla="*/ 6858000 h 6858000"/>
              <a:gd name="connsiteX3" fmla="*/ 647519 w 4079224"/>
              <a:gd name="connsiteY3" fmla="*/ 6858000 h 6858000"/>
              <a:gd name="connsiteX4" fmla="*/ 0 w 4079224"/>
              <a:gd name="connsiteY4" fmla="*/ 3528647 h 6858000"/>
              <a:gd name="connsiteX5" fmla="*/ 647519 w 4079224"/>
              <a:gd name="connsiteY5" fmla="*/ 0 h 6858000"/>
              <a:gd name="connsiteX0" fmla="*/ 648002 w 4079707"/>
              <a:gd name="connsiteY0" fmla="*/ 0 h 6858000"/>
              <a:gd name="connsiteX1" fmla="*/ 4079707 w 4079707"/>
              <a:gd name="connsiteY1" fmla="*/ 0 h 6858000"/>
              <a:gd name="connsiteX2" fmla="*/ 4079707 w 4079707"/>
              <a:gd name="connsiteY2" fmla="*/ 6858000 h 6858000"/>
              <a:gd name="connsiteX3" fmla="*/ 648002 w 4079707"/>
              <a:gd name="connsiteY3" fmla="*/ 6858000 h 6858000"/>
              <a:gd name="connsiteX4" fmla="*/ 483 w 4079707"/>
              <a:gd name="connsiteY4" fmla="*/ 3528647 h 6858000"/>
              <a:gd name="connsiteX5" fmla="*/ 648002 w 4079707"/>
              <a:gd name="connsiteY5" fmla="*/ 0 h 6858000"/>
              <a:gd name="connsiteX0" fmla="*/ 647524 w 4079229"/>
              <a:gd name="connsiteY0" fmla="*/ 0 h 6858000"/>
              <a:gd name="connsiteX1" fmla="*/ 4079229 w 4079229"/>
              <a:gd name="connsiteY1" fmla="*/ 0 h 6858000"/>
              <a:gd name="connsiteX2" fmla="*/ 4079229 w 4079229"/>
              <a:gd name="connsiteY2" fmla="*/ 6858000 h 6858000"/>
              <a:gd name="connsiteX3" fmla="*/ 647524 w 4079229"/>
              <a:gd name="connsiteY3" fmla="*/ 6858000 h 6858000"/>
              <a:gd name="connsiteX4" fmla="*/ 5 w 4079229"/>
              <a:gd name="connsiteY4" fmla="*/ 3528647 h 6858000"/>
              <a:gd name="connsiteX5" fmla="*/ 647524 w 4079229"/>
              <a:gd name="connsiteY5" fmla="*/ 0 h 6858000"/>
              <a:gd name="connsiteX0" fmla="*/ 655474 w 4087179"/>
              <a:gd name="connsiteY0" fmla="*/ 0 h 6858000"/>
              <a:gd name="connsiteX1" fmla="*/ 4087179 w 4087179"/>
              <a:gd name="connsiteY1" fmla="*/ 0 h 6858000"/>
              <a:gd name="connsiteX2" fmla="*/ 4087179 w 4087179"/>
              <a:gd name="connsiteY2" fmla="*/ 6858000 h 6858000"/>
              <a:gd name="connsiteX3" fmla="*/ 655474 w 4087179"/>
              <a:gd name="connsiteY3" fmla="*/ 6858000 h 6858000"/>
              <a:gd name="connsiteX4" fmla="*/ 4 w 4087179"/>
              <a:gd name="connsiteY4" fmla="*/ 3405402 h 6858000"/>
              <a:gd name="connsiteX5" fmla="*/ 655474 w 4087179"/>
              <a:gd name="connsiteY5" fmla="*/ 0 h 6858000"/>
              <a:gd name="connsiteX0" fmla="*/ 655836 w 4087541"/>
              <a:gd name="connsiteY0" fmla="*/ 0 h 6858000"/>
              <a:gd name="connsiteX1" fmla="*/ 4087541 w 4087541"/>
              <a:gd name="connsiteY1" fmla="*/ 0 h 6858000"/>
              <a:gd name="connsiteX2" fmla="*/ 4087541 w 4087541"/>
              <a:gd name="connsiteY2" fmla="*/ 6858000 h 6858000"/>
              <a:gd name="connsiteX3" fmla="*/ 655836 w 4087541"/>
              <a:gd name="connsiteY3" fmla="*/ 6858000 h 6858000"/>
              <a:gd name="connsiteX4" fmla="*/ 366 w 4087541"/>
              <a:gd name="connsiteY4" fmla="*/ 3405402 h 6858000"/>
              <a:gd name="connsiteX5" fmla="*/ 655836 w 4087541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6086309"/>
              <a:gd name="connsiteY0" fmla="*/ 4483 h 6862483"/>
              <a:gd name="connsiteX1" fmla="*/ 6086309 w 6086309"/>
              <a:gd name="connsiteY1" fmla="*/ 0 h 6862483"/>
              <a:gd name="connsiteX2" fmla="*/ 4087180 w 6086309"/>
              <a:gd name="connsiteY2" fmla="*/ 6862483 h 6862483"/>
              <a:gd name="connsiteX3" fmla="*/ 655475 w 6086309"/>
              <a:gd name="connsiteY3" fmla="*/ 6862483 h 6862483"/>
              <a:gd name="connsiteX4" fmla="*/ 5 w 6086309"/>
              <a:gd name="connsiteY4" fmla="*/ 3409885 h 6862483"/>
              <a:gd name="connsiteX5" fmla="*/ 655475 w 6086309"/>
              <a:gd name="connsiteY5" fmla="*/ 4483 h 6862483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0 w 6086305"/>
              <a:gd name="connsiteY0" fmla="*/ 4483 h 6866965"/>
              <a:gd name="connsiteX1" fmla="*/ 6086304 w 6086305"/>
              <a:gd name="connsiteY1" fmla="*/ 0 h 6866965"/>
              <a:gd name="connsiteX2" fmla="*/ 6086305 w 6086305"/>
              <a:gd name="connsiteY2" fmla="*/ 6866965 h 6866965"/>
              <a:gd name="connsiteX3" fmla="*/ 655470 w 6086305"/>
              <a:gd name="connsiteY3" fmla="*/ 6862483 h 6866965"/>
              <a:gd name="connsiteX4" fmla="*/ 0 w 6086305"/>
              <a:gd name="connsiteY4" fmla="*/ 3409885 h 6866965"/>
              <a:gd name="connsiteX5" fmla="*/ 655470 w 6086305"/>
              <a:gd name="connsiteY5" fmla="*/ 4483 h 6866965"/>
              <a:gd name="connsiteX0" fmla="*/ 655470 w 6086305"/>
              <a:gd name="connsiteY0" fmla="*/ 0 h 6862482"/>
              <a:gd name="connsiteX1" fmla="*/ 3836880 w 6086305"/>
              <a:gd name="connsiteY1" fmla="*/ 13744 h 6862482"/>
              <a:gd name="connsiteX2" fmla="*/ 6086305 w 6086305"/>
              <a:gd name="connsiteY2" fmla="*/ 6862482 h 6862482"/>
              <a:gd name="connsiteX3" fmla="*/ 655470 w 6086305"/>
              <a:gd name="connsiteY3" fmla="*/ 6858000 h 6862482"/>
              <a:gd name="connsiteX4" fmla="*/ 0 w 6086305"/>
              <a:gd name="connsiteY4" fmla="*/ 3405402 h 6862482"/>
              <a:gd name="connsiteX5" fmla="*/ 655470 w 6086305"/>
              <a:gd name="connsiteY5" fmla="*/ 0 h 6862482"/>
              <a:gd name="connsiteX0" fmla="*/ 655470 w 3864313"/>
              <a:gd name="connsiteY0" fmla="*/ 0 h 6862482"/>
              <a:gd name="connsiteX1" fmla="*/ 3836880 w 3864313"/>
              <a:gd name="connsiteY1" fmla="*/ 13744 h 6862482"/>
              <a:gd name="connsiteX2" fmla="*/ 3864313 w 3864313"/>
              <a:gd name="connsiteY2" fmla="*/ 6862482 h 6862482"/>
              <a:gd name="connsiteX3" fmla="*/ 655470 w 3864313"/>
              <a:gd name="connsiteY3" fmla="*/ 6858000 h 6862482"/>
              <a:gd name="connsiteX4" fmla="*/ 0 w 3864313"/>
              <a:gd name="connsiteY4" fmla="*/ 3405402 h 6862482"/>
              <a:gd name="connsiteX5" fmla="*/ 655470 w 3864313"/>
              <a:gd name="connsiteY5" fmla="*/ 0 h 6862482"/>
              <a:gd name="connsiteX0" fmla="*/ 72639 w 5518655"/>
              <a:gd name="connsiteY0" fmla="*/ 12800 h 6848738"/>
              <a:gd name="connsiteX1" fmla="*/ 5491222 w 5518655"/>
              <a:gd name="connsiteY1" fmla="*/ 0 h 6848738"/>
              <a:gd name="connsiteX2" fmla="*/ 5518655 w 5518655"/>
              <a:gd name="connsiteY2" fmla="*/ 6848738 h 6848738"/>
              <a:gd name="connsiteX3" fmla="*/ 2309812 w 5518655"/>
              <a:gd name="connsiteY3" fmla="*/ 6844256 h 6848738"/>
              <a:gd name="connsiteX4" fmla="*/ 1654342 w 5518655"/>
              <a:gd name="connsiteY4" fmla="*/ 3391658 h 6848738"/>
              <a:gd name="connsiteX5" fmla="*/ 72639 w 5518655"/>
              <a:gd name="connsiteY5" fmla="*/ 12800 h 6848738"/>
              <a:gd name="connsiteX0" fmla="*/ 66096 w 5512112"/>
              <a:gd name="connsiteY0" fmla="*/ 12800 h 6853104"/>
              <a:gd name="connsiteX1" fmla="*/ 5484679 w 5512112"/>
              <a:gd name="connsiteY1" fmla="*/ 0 h 6853104"/>
              <a:gd name="connsiteX2" fmla="*/ 5512112 w 5512112"/>
              <a:gd name="connsiteY2" fmla="*/ 6848738 h 6853104"/>
              <a:gd name="connsiteX3" fmla="*/ 1087028 w 5512112"/>
              <a:gd name="connsiteY3" fmla="*/ 6853104 h 6853104"/>
              <a:gd name="connsiteX4" fmla="*/ 1647799 w 5512112"/>
              <a:gd name="connsiteY4" fmla="*/ 3391658 h 6853104"/>
              <a:gd name="connsiteX5" fmla="*/ 66096 w 5512112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40792 w 6486808"/>
              <a:gd name="connsiteY0" fmla="*/ 12800 h 6853104"/>
              <a:gd name="connsiteX1" fmla="*/ 6459375 w 6486808"/>
              <a:gd name="connsiteY1" fmla="*/ 0 h 6853104"/>
              <a:gd name="connsiteX2" fmla="*/ 6486808 w 6486808"/>
              <a:gd name="connsiteY2" fmla="*/ 6848738 h 6853104"/>
              <a:gd name="connsiteX3" fmla="*/ 2061724 w 6486808"/>
              <a:gd name="connsiteY3" fmla="*/ 6853104 h 6853104"/>
              <a:gd name="connsiteX4" fmla="*/ 30215 w 6486808"/>
              <a:gd name="connsiteY4" fmla="*/ 3099669 h 6853104"/>
              <a:gd name="connsiteX5" fmla="*/ 1040792 w 6486808"/>
              <a:gd name="connsiteY5" fmla="*/ 12800 h 6853104"/>
              <a:gd name="connsiteX0" fmla="*/ 1011865 w 6457881"/>
              <a:gd name="connsiteY0" fmla="*/ 12800 h 6853104"/>
              <a:gd name="connsiteX1" fmla="*/ 6430448 w 6457881"/>
              <a:gd name="connsiteY1" fmla="*/ 0 h 6853104"/>
              <a:gd name="connsiteX2" fmla="*/ 6457881 w 6457881"/>
              <a:gd name="connsiteY2" fmla="*/ 6848738 h 6853104"/>
              <a:gd name="connsiteX3" fmla="*/ 2032797 w 6457881"/>
              <a:gd name="connsiteY3" fmla="*/ 6853104 h 6853104"/>
              <a:gd name="connsiteX4" fmla="*/ 1288 w 6457881"/>
              <a:gd name="connsiteY4" fmla="*/ 3099669 h 6853104"/>
              <a:gd name="connsiteX5" fmla="*/ 1011865 w 6457881"/>
              <a:gd name="connsiteY5" fmla="*/ 12800 h 6853104"/>
              <a:gd name="connsiteX0" fmla="*/ 1020718 w 6466734"/>
              <a:gd name="connsiteY0" fmla="*/ 12800 h 6853104"/>
              <a:gd name="connsiteX1" fmla="*/ 6439301 w 6466734"/>
              <a:gd name="connsiteY1" fmla="*/ 0 h 6853104"/>
              <a:gd name="connsiteX2" fmla="*/ 6466734 w 6466734"/>
              <a:gd name="connsiteY2" fmla="*/ 6848738 h 6853104"/>
              <a:gd name="connsiteX3" fmla="*/ 2041650 w 6466734"/>
              <a:gd name="connsiteY3" fmla="*/ 6853104 h 6853104"/>
              <a:gd name="connsiteX4" fmla="*/ 1263 w 6466734"/>
              <a:gd name="connsiteY4" fmla="*/ 2975795 h 6853104"/>
              <a:gd name="connsiteX5" fmla="*/ 1020718 w 6466734"/>
              <a:gd name="connsiteY5" fmla="*/ 12800 h 6853104"/>
              <a:gd name="connsiteX0" fmla="*/ 1019459 w 6465475"/>
              <a:gd name="connsiteY0" fmla="*/ 12800 h 6853104"/>
              <a:gd name="connsiteX1" fmla="*/ 6438042 w 6465475"/>
              <a:gd name="connsiteY1" fmla="*/ 0 h 6853104"/>
              <a:gd name="connsiteX2" fmla="*/ 6465475 w 6465475"/>
              <a:gd name="connsiteY2" fmla="*/ 6848738 h 6853104"/>
              <a:gd name="connsiteX3" fmla="*/ 2040391 w 6465475"/>
              <a:gd name="connsiteY3" fmla="*/ 6853104 h 6853104"/>
              <a:gd name="connsiteX4" fmla="*/ 4 w 6465475"/>
              <a:gd name="connsiteY4" fmla="*/ 2975795 h 6853104"/>
              <a:gd name="connsiteX5" fmla="*/ 1019459 w 6465475"/>
              <a:gd name="connsiteY5" fmla="*/ 12800 h 6853104"/>
              <a:gd name="connsiteX0" fmla="*/ 1021568 w 6467584"/>
              <a:gd name="connsiteY0" fmla="*/ 12800 h 6853104"/>
              <a:gd name="connsiteX1" fmla="*/ 6440151 w 6467584"/>
              <a:gd name="connsiteY1" fmla="*/ 0 h 6853104"/>
              <a:gd name="connsiteX2" fmla="*/ 6467584 w 6467584"/>
              <a:gd name="connsiteY2" fmla="*/ 6848738 h 6853104"/>
              <a:gd name="connsiteX3" fmla="*/ 2042500 w 6467584"/>
              <a:gd name="connsiteY3" fmla="*/ 6853104 h 6853104"/>
              <a:gd name="connsiteX4" fmla="*/ 2113 w 6467584"/>
              <a:gd name="connsiteY4" fmla="*/ 2975795 h 6853104"/>
              <a:gd name="connsiteX5" fmla="*/ 1021568 w 646758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12486 w 6458502"/>
              <a:gd name="connsiteY0" fmla="*/ 12800 h 6853104"/>
              <a:gd name="connsiteX1" fmla="*/ 6431069 w 6458502"/>
              <a:gd name="connsiteY1" fmla="*/ 0 h 6853104"/>
              <a:gd name="connsiteX2" fmla="*/ 6458502 w 6458502"/>
              <a:gd name="connsiteY2" fmla="*/ 6848738 h 6853104"/>
              <a:gd name="connsiteX3" fmla="*/ 2148828 w 6458502"/>
              <a:gd name="connsiteY3" fmla="*/ 6853104 h 6853104"/>
              <a:gd name="connsiteX4" fmla="*/ 37419 w 6458502"/>
              <a:gd name="connsiteY4" fmla="*/ 3515530 h 6853104"/>
              <a:gd name="connsiteX5" fmla="*/ 1012486 w 6458502"/>
              <a:gd name="connsiteY5" fmla="*/ 12800 h 6853104"/>
              <a:gd name="connsiteX0" fmla="*/ 990687 w 6436703"/>
              <a:gd name="connsiteY0" fmla="*/ 12800 h 6853104"/>
              <a:gd name="connsiteX1" fmla="*/ 6409270 w 6436703"/>
              <a:gd name="connsiteY1" fmla="*/ 0 h 6853104"/>
              <a:gd name="connsiteX2" fmla="*/ 6436703 w 6436703"/>
              <a:gd name="connsiteY2" fmla="*/ 6848738 h 6853104"/>
              <a:gd name="connsiteX3" fmla="*/ 2127029 w 6436703"/>
              <a:gd name="connsiteY3" fmla="*/ 6853104 h 6853104"/>
              <a:gd name="connsiteX4" fmla="*/ 15620 w 6436703"/>
              <a:gd name="connsiteY4" fmla="*/ 3515530 h 6853104"/>
              <a:gd name="connsiteX5" fmla="*/ 990687 w 6436703"/>
              <a:gd name="connsiteY5" fmla="*/ 12800 h 6853104"/>
              <a:gd name="connsiteX0" fmla="*/ 1016653 w 6462669"/>
              <a:gd name="connsiteY0" fmla="*/ 12800 h 6853104"/>
              <a:gd name="connsiteX1" fmla="*/ 6435236 w 6462669"/>
              <a:gd name="connsiteY1" fmla="*/ 0 h 6853104"/>
              <a:gd name="connsiteX2" fmla="*/ 6462669 w 6462669"/>
              <a:gd name="connsiteY2" fmla="*/ 6848738 h 6853104"/>
              <a:gd name="connsiteX3" fmla="*/ 2152995 w 6462669"/>
              <a:gd name="connsiteY3" fmla="*/ 6853104 h 6853104"/>
              <a:gd name="connsiteX4" fmla="*/ 14953 w 6462669"/>
              <a:gd name="connsiteY4" fmla="*/ 3108517 h 6853104"/>
              <a:gd name="connsiteX5" fmla="*/ 1016653 w 6462669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9349 w 6455365"/>
              <a:gd name="connsiteY0" fmla="*/ 12800 h 6853104"/>
              <a:gd name="connsiteX1" fmla="*/ 6427932 w 6455365"/>
              <a:gd name="connsiteY1" fmla="*/ 0 h 6853104"/>
              <a:gd name="connsiteX2" fmla="*/ 6455365 w 6455365"/>
              <a:gd name="connsiteY2" fmla="*/ 6848738 h 6853104"/>
              <a:gd name="connsiteX3" fmla="*/ 2145691 w 6455365"/>
              <a:gd name="connsiteY3" fmla="*/ 6853104 h 6853104"/>
              <a:gd name="connsiteX4" fmla="*/ 7649 w 6455365"/>
              <a:gd name="connsiteY4" fmla="*/ 3108517 h 6853104"/>
              <a:gd name="connsiteX5" fmla="*/ 1009349 w 6455365"/>
              <a:gd name="connsiteY5" fmla="*/ 12800 h 6853104"/>
              <a:gd name="connsiteX0" fmla="*/ 1010436 w 6456452"/>
              <a:gd name="connsiteY0" fmla="*/ 12800 h 6853104"/>
              <a:gd name="connsiteX1" fmla="*/ 6429019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10436 w 6456452"/>
              <a:gd name="connsiteY0" fmla="*/ 12800 h 6853104"/>
              <a:gd name="connsiteX1" fmla="*/ 6446774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03404 w 6449420"/>
              <a:gd name="connsiteY0" fmla="*/ 12800 h 6853104"/>
              <a:gd name="connsiteX1" fmla="*/ 6439742 w 6449420"/>
              <a:gd name="connsiteY1" fmla="*/ 0 h 6853104"/>
              <a:gd name="connsiteX2" fmla="*/ 6449420 w 6449420"/>
              <a:gd name="connsiteY2" fmla="*/ 6848738 h 6853104"/>
              <a:gd name="connsiteX3" fmla="*/ 2139746 w 6449420"/>
              <a:gd name="connsiteY3" fmla="*/ 6853104 h 6853104"/>
              <a:gd name="connsiteX4" fmla="*/ 1704 w 6449420"/>
              <a:gd name="connsiteY4" fmla="*/ 3108517 h 6853104"/>
              <a:gd name="connsiteX5" fmla="*/ 1003404 w 6449420"/>
              <a:gd name="connsiteY5" fmla="*/ 12800 h 6853104"/>
              <a:gd name="connsiteX0" fmla="*/ 252471 w 5698487"/>
              <a:gd name="connsiteY0" fmla="*/ 12800 h 6853104"/>
              <a:gd name="connsiteX1" fmla="*/ 5688809 w 5698487"/>
              <a:gd name="connsiteY1" fmla="*/ 0 h 6853104"/>
              <a:gd name="connsiteX2" fmla="*/ 5698487 w 5698487"/>
              <a:gd name="connsiteY2" fmla="*/ 6848738 h 6853104"/>
              <a:gd name="connsiteX3" fmla="*/ 1388813 w 5698487"/>
              <a:gd name="connsiteY3" fmla="*/ 6853104 h 6853104"/>
              <a:gd name="connsiteX4" fmla="*/ 252471 w 5698487"/>
              <a:gd name="connsiteY4" fmla="*/ 12800 h 6853104"/>
              <a:gd name="connsiteX0" fmla="*/ 976752 w 6422768"/>
              <a:gd name="connsiteY0" fmla="*/ 12800 h 6853104"/>
              <a:gd name="connsiteX1" fmla="*/ 6413090 w 6422768"/>
              <a:gd name="connsiteY1" fmla="*/ 0 h 6853104"/>
              <a:gd name="connsiteX2" fmla="*/ 6422768 w 6422768"/>
              <a:gd name="connsiteY2" fmla="*/ 6848738 h 6853104"/>
              <a:gd name="connsiteX3" fmla="*/ 2113094 w 6422768"/>
              <a:gd name="connsiteY3" fmla="*/ 6853104 h 6853104"/>
              <a:gd name="connsiteX4" fmla="*/ 976752 w 6422768"/>
              <a:gd name="connsiteY4" fmla="*/ 12800 h 6853104"/>
              <a:gd name="connsiteX0" fmla="*/ 1037564 w 6483580"/>
              <a:gd name="connsiteY0" fmla="*/ 12800 h 6853104"/>
              <a:gd name="connsiteX1" fmla="*/ 6473902 w 6483580"/>
              <a:gd name="connsiteY1" fmla="*/ 0 h 6853104"/>
              <a:gd name="connsiteX2" fmla="*/ 6483580 w 6483580"/>
              <a:gd name="connsiteY2" fmla="*/ 6848738 h 6853104"/>
              <a:gd name="connsiteX3" fmla="*/ 2173906 w 6483580"/>
              <a:gd name="connsiteY3" fmla="*/ 6853104 h 6853104"/>
              <a:gd name="connsiteX4" fmla="*/ 1037564 w 6483580"/>
              <a:gd name="connsiteY4" fmla="*/ 12800 h 6853104"/>
              <a:gd name="connsiteX0" fmla="*/ 1010329 w 6456345"/>
              <a:gd name="connsiteY0" fmla="*/ 12800 h 6853104"/>
              <a:gd name="connsiteX1" fmla="*/ 6446667 w 6456345"/>
              <a:gd name="connsiteY1" fmla="*/ 0 h 6853104"/>
              <a:gd name="connsiteX2" fmla="*/ 6456345 w 6456345"/>
              <a:gd name="connsiteY2" fmla="*/ 6848738 h 6853104"/>
              <a:gd name="connsiteX3" fmla="*/ 2146671 w 6456345"/>
              <a:gd name="connsiteY3" fmla="*/ 6853104 h 6853104"/>
              <a:gd name="connsiteX4" fmla="*/ 1010329 w 6456345"/>
              <a:gd name="connsiteY4" fmla="*/ 12800 h 6853104"/>
              <a:gd name="connsiteX0" fmla="*/ 1042634 w 6426506"/>
              <a:gd name="connsiteY0" fmla="*/ 12800 h 6853104"/>
              <a:gd name="connsiteX1" fmla="*/ 6416828 w 6426506"/>
              <a:gd name="connsiteY1" fmla="*/ 0 h 6853104"/>
              <a:gd name="connsiteX2" fmla="*/ 6426506 w 6426506"/>
              <a:gd name="connsiteY2" fmla="*/ 6848738 h 6853104"/>
              <a:gd name="connsiteX3" fmla="*/ 2116832 w 6426506"/>
              <a:gd name="connsiteY3" fmla="*/ 6853104 h 6853104"/>
              <a:gd name="connsiteX4" fmla="*/ 1042634 w 6426506"/>
              <a:gd name="connsiteY4" fmla="*/ 12800 h 6853104"/>
              <a:gd name="connsiteX0" fmla="*/ 1074957 w 6458829"/>
              <a:gd name="connsiteY0" fmla="*/ 12800 h 6853104"/>
              <a:gd name="connsiteX1" fmla="*/ 6449151 w 6458829"/>
              <a:gd name="connsiteY1" fmla="*/ 0 h 6853104"/>
              <a:gd name="connsiteX2" fmla="*/ 6458829 w 6458829"/>
              <a:gd name="connsiteY2" fmla="*/ 6848738 h 6853104"/>
              <a:gd name="connsiteX3" fmla="*/ 2149155 w 6458829"/>
              <a:gd name="connsiteY3" fmla="*/ 6853104 h 6853104"/>
              <a:gd name="connsiteX4" fmla="*/ 1074957 w 6458829"/>
              <a:gd name="connsiteY4" fmla="*/ 12800 h 6853104"/>
              <a:gd name="connsiteX0" fmla="*/ 1088793 w 6472665"/>
              <a:gd name="connsiteY0" fmla="*/ 12800 h 6853104"/>
              <a:gd name="connsiteX1" fmla="*/ 6462987 w 6472665"/>
              <a:gd name="connsiteY1" fmla="*/ 0 h 6853104"/>
              <a:gd name="connsiteX2" fmla="*/ 6472665 w 6472665"/>
              <a:gd name="connsiteY2" fmla="*/ 6848738 h 6853104"/>
              <a:gd name="connsiteX3" fmla="*/ 2136358 w 6472665"/>
              <a:gd name="connsiteY3" fmla="*/ 6853104 h 6853104"/>
              <a:gd name="connsiteX4" fmla="*/ 1088793 w 6472665"/>
              <a:gd name="connsiteY4" fmla="*/ 12800 h 6853104"/>
              <a:gd name="connsiteX0" fmla="*/ 1078539 w 6462411"/>
              <a:gd name="connsiteY0" fmla="*/ 12800 h 6853104"/>
              <a:gd name="connsiteX1" fmla="*/ 6452733 w 6462411"/>
              <a:gd name="connsiteY1" fmla="*/ 0 h 6853104"/>
              <a:gd name="connsiteX2" fmla="*/ 6462411 w 6462411"/>
              <a:gd name="connsiteY2" fmla="*/ 6848738 h 6853104"/>
              <a:gd name="connsiteX3" fmla="*/ 2126104 w 6462411"/>
              <a:gd name="connsiteY3" fmla="*/ 6853104 h 6853104"/>
              <a:gd name="connsiteX4" fmla="*/ 1078539 w 6462411"/>
              <a:gd name="connsiteY4" fmla="*/ 12800 h 6853104"/>
              <a:gd name="connsiteX0" fmla="*/ 1071717 w 6455589"/>
              <a:gd name="connsiteY0" fmla="*/ 12800 h 6853104"/>
              <a:gd name="connsiteX1" fmla="*/ 6445911 w 6455589"/>
              <a:gd name="connsiteY1" fmla="*/ 0 h 6853104"/>
              <a:gd name="connsiteX2" fmla="*/ 6455589 w 6455589"/>
              <a:gd name="connsiteY2" fmla="*/ 6848738 h 6853104"/>
              <a:gd name="connsiteX3" fmla="*/ 2119282 w 6455589"/>
              <a:gd name="connsiteY3" fmla="*/ 6853104 h 6853104"/>
              <a:gd name="connsiteX4" fmla="*/ 1071717 w 6455589"/>
              <a:gd name="connsiteY4" fmla="*/ 12800 h 685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5589" h="6853104">
                <a:moveTo>
                  <a:pt x="1071717" y="12800"/>
                </a:moveTo>
                <a:lnTo>
                  <a:pt x="6445911" y="0"/>
                </a:lnTo>
                <a:cubicBezTo>
                  <a:pt x="6445911" y="2288988"/>
                  <a:pt x="6455589" y="4559750"/>
                  <a:pt x="6455589" y="6848738"/>
                </a:cubicBezTo>
                <a:lnTo>
                  <a:pt x="2119282" y="6853104"/>
                </a:lnTo>
                <a:cubicBezTo>
                  <a:pt x="-1158726" y="4554678"/>
                  <a:pt x="97599" y="960325"/>
                  <a:pt x="1071717" y="1280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Kuva</a:t>
            </a:r>
          </a:p>
        </p:txBody>
      </p:sp>
    </p:spTree>
    <p:extLst>
      <p:ext uri="{BB962C8B-B14F-4D97-AF65-F5344CB8AC3E}">
        <p14:creationId xmlns:p14="http://schemas.microsoft.com/office/powerpoint/2010/main" val="13429467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 oranss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E4A8B4-391A-4168-8396-5E9B5ABA0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274" y="1478280"/>
            <a:ext cx="4022225" cy="3855720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1FE17AA1-6796-4051-99D6-44831BB320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621" y="6181801"/>
            <a:ext cx="2743199" cy="4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35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 sinin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E4A8B4-391A-4168-8396-5E9B5ABA0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274" y="1478280"/>
            <a:ext cx="4022225" cy="3855720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A7063C1-DD54-4113-B068-7DCD7547E9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621" y="6181801"/>
            <a:ext cx="2743199" cy="4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953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 vihreä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E4A8B4-391A-4168-8396-5E9B5ABA0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274" y="1478280"/>
            <a:ext cx="4022225" cy="3855720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F1B6959-8735-4004-8259-52CF3A585C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621" y="6181801"/>
            <a:ext cx="2743199" cy="4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52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älilehti vihreä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E4A8B4-391A-4168-8396-5E9B5ABA0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274" y="1478280"/>
            <a:ext cx="4022225" cy="3855720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F1B6959-8735-4004-8259-52CF3A585C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621" y="6181801"/>
            <a:ext cx="2743199" cy="4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35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lehti valko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E4A8B4-391A-4168-8396-5E9B5ABA0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6274" y="1478280"/>
            <a:ext cx="4022225" cy="3855720"/>
          </a:xfrm>
        </p:spPr>
        <p:txBody>
          <a:bodyPr anchor="ctr">
            <a:normAutofit/>
          </a:bodyPr>
          <a:lstStyle>
            <a:lvl1pPr algn="l">
              <a:defRPr sz="3600" b="1"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DFC58CA2-DD97-4BF8-A43A-3B649E4267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621" y="6212281"/>
            <a:ext cx="2743199" cy="4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14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sinin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00CD615E-AD02-404E-9366-4F6C0E1C1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6273" y="569325"/>
            <a:ext cx="1467562" cy="1151029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B245E51C-4048-454F-A3AD-37684BAA33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264" y="2127632"/>
            <a:ext cx="4022225" cy="2903494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9882B6FE-DD8C-439F-822D-68774AF1CB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264" y="5342242"/>
            <a:ext cx="4022225" cy="74371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5" name="Kuvan paikkamerkki 19">
            <a:extLst>
              <a:ext uri="{FF2B5EF4-FFF2-40B4-BE49-F238E27FC236}">
                <a16:creationId xmlns:a16="http://schemas.microsoft.com/office/drawing/2014/main" id="{B9F38C1F-9054-196D-4B14-DF4F1AE4957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46936" y="-12548"/>
            <a:ext cx="6455589" cy="6875989"/>
          </a:xfrm>
          <a:custGeom>
            <a:avLst/>
            <a:gdLst>
              <a:gd name="connsiteX0" fmla="*/ 0 w 3431705"/>
              <a:gd name="connsiteY0" fmla="*/ 0 h 6858000"/>
              <a:gd name="connsiteX1" fmla="*/ 3431705 w 3431705"/>
              <a:gd name="connsiteY1" fmla="*/ 0 h 6858000"/>
              <a:gd name="connsiteX2" fmla="*/ 3431705 w 3431705"/>
              <a:gd name="connsiteY2" fmla="*/ 6858000 h 6858000"/>
              <a:gd name="connsiteX3" fmla="*/ 0 w 3431705"/>
              <a:gd name="connsiteY3" fmla="*/ 6858000 h 6858000"/>
              <a:gd name="connsiteX4" fmla="*/ 0 w 3431705"/>
              <a:gd name="connsiteY4" fmla="*/ 0 h 6858000"/>
              <a:gd name="connsiteX0" fmla="*/ 3157 w 3434862"/>
              <a:gd name="connsiteY0" fmla="*/ 0 h 6858000"/>
              <a:gd name="connsiteX1" fmla="*/ 3434862 w 3434862"/>
              <a:gd name="connsiteY1" fmla="*/ 0 h 6858000"/>
              <a:gd name="connsiteX2" fmla="*/ 3434862 w 3434862"/>
              <a:gd name="connsiteY2" fmla="*/ 6858000 h 6858000"/>
              <a:gd name="connsiteX3" fmla="*/ 3157 w 3434862"/>
              <a:gd name="connsiteY3" fmla="*/ 6858000 h 6858000"/>
              <a:gd name="connsiteX4" fmla="*/ 0 w 3434862"/>
              <a:gd name="connsiteY4" fmla="*/ 3124200 h 6858000"/>
              <a:gd name="connsiteX5" fmla="*/ 3157 w 3434862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758837 w 4190542"/>
              <a:gd name="connsiteY0" fmla="*/ 0 h 6858000"/>
              <a:gd name="connsiteX1" fmla="*/ 4190542 w 4190542"/>
              <a:gd name="connsiteY1" fmla="*/ 0 h 6858000"/>
              <a:gd name="connsiteX2" fmla="*/ 4190542 w 4190542"/>
              <a:gd name="connsiteY2" fmla="*/ 6858000 h 6858000"/>
              <a:gd name="connsiteX3" fmla="*/ 758837 w 4190542"/>
              <a:gd name="connsiteY3" fmla="*/ 6858000 h 6858000"/>
              <a:gd name="connsiteX4" fmla="*/ 0 w 4190542"/>
              <a:gd name="connsiteY4" fmla="*/ 3548525 h 6858000"/>
              <a:gd name="connsiteX5" fmla="*/ 758837 w 4190542"/>
              <a:gd name="connsiteY5" fmla="*/ 0 h 6858000"/>
              <a:gd name="connsiteX0" fmla="*/ 647519 w 4079224"/>
              <a:gd name="connsiteY0" fmla="*/ 0 h 6858000"/>
              <a:gd name="connsiteX1" fmla="*/ 4079224 w 4079224"/>
              <a:gd name="connsiteY1" fmla="*/ 0 h 6858000"/>
              <a:gd name="connsiteX2" fmla="*/ 4079224 w 4079224"/>
              <a:gd name="connsiteY2" fmla="*/ 6858000 h 6858000"/>
              <a:gd name="connsiteX3" fmla="*/ 647519 w 4079224"/>
              <a:gd name="connsiteY3" fmla="*/ 6858000 h 6858000"/>
              <a:gd name="connsiteX4" fmla="*/ 0 w 4079224"/>
              <a:gd name="connsiteY4" fmla="*/ 3528647 h 6858000"/>
              <a:gd name="connsiteX5" fmla="*/ 647519 w 4079224"/>
              <a:gd name="connsiteY5" fmla="*/ 0 h 6858000"/>
              <a:gd name="connsiteX0" fmla="*/ 648002 w 4079707"/>
              <a:gd name="connsiteY0" fmla="*/ 0 h 6858000"/>
              <a:gd name="connsiteX1" fmla="*/ 4079707 w 4079707"/>
              <a:gd name="connsiteY1" fmla="*/ 0 h 6858000"/>
              <a:gd name="connsiteX2" fmla="*/ 4079707 w 4079707"/>
              <a:gd name="connsiteY2" fmla="*/ 6858000 h 6858000"/>
              <a:gd name="connsiteX3" fmla="*/ 648002 w 4079707"/>
              <a:gd name="connsiteY3" fmla="*/ 6858000 h 6858000"/>
              <a:gd name="connsiteX4" fmla="*/ 483 w 4079707"/>
              <a:gd name="connsiteY4" fmla="*/ 3528647 h 6858000"/>
              <a:gd name="connsiteX5" fmla="*/ 648002 w 4079707"/>
              <a:gd name="connsiteY5" fmla="*/ 0 h 6858000"/>
              <a:gd name="connsiteX0" fmla="*/ 647524 w 4079229"/>
              <a:gd name="connsiteY0" fmla="*/ 0 h 6858000"/>
              <a:gd name="connsiteX1" fmla="*/ 4079229 w 4079229"/>
              <a:gd name="connsiteY1" fmla="*/ 0 h 6858000"/>
              <a:gd name="connsiteX2" fmla="*/ 4079229 w 4079229"/>
              <a:gd name="connsiteY2" fmla="*/ 6858000 h 6858000"/>
              <a:gd name="connsiteX3" fmla="*/ 647524 w 4079229"/>
              <a:gd name="connsiteY3" fmla="*/ 6858000 h 6858000"/>
              <a:gd name="connsiteX4" fmla="*/ 5 w 4079229"/>
              <a:gd name="connsiteY4" fmla="*/ 3528647 h 6858000"/>
              <a:gd name="connsiteX5" fmla="*/ 647524 w 4079229"/>
              <a:gd name="connsiteY5" fmla="*/ 0 h 6858000"/>
              <a:gd name="connsiteX0" fmla="*/ 655474 w 4087179"/>
              <a:gd name="connsiteY0" fmla="*/ 0 h 6858000"/>
              <a:gd name="connsiteX1" fmla="*/ 4087179 w 4087179"/>
              <a:gd name="connsiteY1" fmla="*/ 0 h 6858000"/>
              <a:gd name="connsiteX2" fmla="*/ 4087179 w 4087179"/>
              <a:gd name="connsiteY2" fmla="*/ 6858000 h 6858000"/>
              <a:gd name="connsiteX3" fmla="*/ 655474 w 4087179"/>
              <a:gd name="connsiteY3" fmla="*/ 6858000 h 6858000"/>
              <a:gd name="connsiteX4" fmla="*/ 4 w 4087179"/>
              <a:gd name="connsiteY4" fmla="*/ 3405402 h 6858000"/>
              <a:gd name="connsiteX5" fmla="*/ 655474 w 4087179"/>
              <a:gd name="connsiteY5" fmla="*/ 0 h 6858000"/>
              <a:gd name="connsiteX0" fmla="*/ 655836 w 4087541"/>
              <a:gd name="connsiteY0" fmla="*/ 0 h 6858000"/>
              <a:gd name="connsiteX1" fmla="*/ 4087541 w 4087541"/>
              <a:gd name="connsiteY1" fmla="*/ 0 h 6858000"/>
              <a:gd name="connsiteX2" fmla="*/ 4087541 w 4087541"/>
              <a:gd name="connsiteY2" fmla="*/ 6858000 h 6858000"/>
              <a:gd name="connsiteX3" fmla="*/ 655836 w 4087541"/>
              <a:gd name="connsiteY3" fmla="*/ 6858000 h 6858000"/>
              <a:gd name="connsiteX4" fmla="*/ 366 w 4087541"/>
              <a:gd name="connsiteY4" fmla="*/ 3405402 h 6858000"/>
              <a:gd name="connsiteX5" fmla="*/ 655836 w 4087541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6086309"/>
              <a:gd name="connsiteY0" fmla="*/ 4483 h 6862483"/>
              <a:gd name="connsiteX1" fmla="*/ 6086309 w 6086309"/>
              <a:gd name="connsiteY1" fmla="*/ 0 h 6862483"/>
              <a:gd name="connsiteX2" fmla="*/ 4087180 w 6086309"/>
              <a:gd name="connsiteY2" fmla="*/ 6862483 h 6862483"/>
              <a:gd name="connsiteX3" fmla="*/ 655475 w 6086309"/>
              <a:gd name="connsiteY3" fmla="*/ 6862483 h 6862483"/>
              <a:gd name="connsiteX4" fmla="*/ 5 w 6086309"/>
              <a:gd name="connsiteY4" fmla="*/ 3409885 h 6862483"/>
              <a:gd name="connsiteX5" fmla="*/ 655475 w 6086309"/>
              <a:gd name="connsiteY5" fmla="*/ 4483 h 6862483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0 w 6086305"/>
              <a:gd name="connsiteY0" fmla="*/ 4483 h 6866965"/>
              <a:gd name="connsiteX1" fmla="*/ 6086304 w 6086305"/>
              <a:gd name="connsiteY1" fmla="*/ 0 h 6866965"/>
              <a:gd name="connsiteX2" fmla="*/ 6086305 w 6086305"/>
              <a:gd name="connsiteY2" fmla="*/ 6866965 h 6866965"/>
              <a:gd name="connsiteX3" fmla="*/ 655470 w 6086305"/>
              <a:gd name="connsiteY3" fmla="*/ 6862483 h 6866965"/>
              <a:gd name="connsiteX4" fmla="*/ 0 w 6086305"/>
              <a:gd name="connsiteY4" fmla="*/ 3409885 h 6866965"/>
              <a:gd name="connsiteX5" fmla="*/ 655470 w 6086305"/>
              <a:gd name="connsiteY5" fmla="*/ 4483 h 6866965"/>
              <a:gd name="connsiteX0" fmla="*/ 655470 w 6086305"/>
              <a:gd name="connsiteY0" fmla="*/ 0 h 6862482"/>
              <a:gd name="connsiteX1" fmla="*/ 3836880 w 6086305"/>
              <a:gd name="connsiteY1" fmla="*/ 13744 h 6862482"/>
              <a:gd name="connsiteX2" fmla="*/ 6086305 w 6086305"/>
              <a:gd name="connsiteY2" fmla="*/ 6862482 h 6862482"/>
              <a:gd name="connsiteX3" fmla="*/ 655470 w 6086305"/>
              <a:gd name="connsiteY3" fmla="*/ 6858000 h 6862482"/>
              <a:gd name="connsiteX4" fmla="*/ 0 w 6086305"/>
              <a:gd name="connsiteY4" fmla="*/ 3405402 h 6862482"/>
              <a:gd name="connsiteX5" fmla="*/ 655470 w 6086305"/>
              <a:gd name="connsiteY5" fmla="*/ 0 h 6862482"/>
              <a:gd name="connsiteX0" fmla="*/ 655470 w 3864313"/>
              <a:gd name="connsiteY0" fmla="*/ 0 h 6862482"/>
              <a:gd name="connsiteX1" fmla="*/ 3836880 w 3864313"/>
              <a:gd name="connsiteY1" fmla="*/ 13744 h 6862482"/>
              <a:gd name="connsiteX2" fmla="*/ 3864313 w 3864313"/>
              <a:gd name="connsiteY2" fmla="*/ 6862482 h 6862482"/>
              <a:gd name="connsiteX3" fmla="*/ 655470 w 3864313"/>
              <a:gd name="connsiteY3" fmla="*/ 6858000 h 6862482"/>
              <a:gd name="connsiteX4" fmla="*/ 0 w 3864313"/>
              <a:gd name="connsiteY4" fmla="*/ 3405402 h 6862482"/>
              <a:gd name="connsiteX5" fmla="*/ 655470 w 3864313"/>
              <a:gd name="connsiteY5" fmla="*/ 0 h 6862482"/>
              <a:gd name="connsiteX0" fmla="*/ 72639 w 5518655"/>
              <a:gd name="connsiteY0" fmla="*/ 12800 h 6848738"/>
              <a:gd name="connsiteX1" fmla="*/ 5491222 w 5518655"/>
              <a:gd name="connsiteY1" fmla="*/ 0 h 6848738"/>
              <a:gd name="connsiteX2" fmla="*/ 5518655 w 5518655"/>
              <a:gd name="connsiteY2" fmla="*/ 6848738 h 6848738"/>
              <a:gd name="connsiteX3" fmla="*/ 2309812 w 5518655"/>
              <a:gd name="connsiteY3" fmla="*/ 6844256 h 6848738"/>
              <a:gd name="connsiteX4" fmla="*/ 1654342 w 5518655"/>
              <a:gd name="connsiteY4" fmla="*/ 3391658 h 6848738"/>
              <a:gd name="connsiteX5" fmla="*/ 72639 w 5518655"/>
              <a:gd name="connsiteY5" fmla="*/ 12800 h 6848738"/>
              <a:gd name="connsiteX0" fmla="*/ 66096 w 5512112"/>
              <a:gd name="connsiteY0" fmla="*/ 12800 h 6853104"/>
              <a:gd name="connsiteX1" fmla="*/ 5484679 w 5512112"/>
              <a:gd name="connsiteY1" fmla="*/ 0 h 6853104"/>
              <a:gd name="connsiteX2" fmla="*/ 5512112 w 5512112"/>
              <a:gd name="connsiteY2" fmla="*/ 6848738 h 6853104"/>
              <a:gd name="connsiteX3" fmla="*/ 1087028 w 5512112"/>
              <a:gd name="connsiteY3" fmla="*/ 6853104 h 6853104"/>
              <a:gd name="connsiteX4" fmla="*/ 1647799 w 5512112"/>
              <a:gd name="connsiteY4" fmla="*/ 3391658 h 6853104"/>
              <a:gd name="connsiteX5" fmla="*/ 66096 w 5512112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40792 w 6486808"/>
              <a:gd name="connsiteY0" fmla="*/ 12800 h 6853104"/>
              <a:gd name="connsiteX1" fmla="*/ 6459375 w 6486808"/>
              <a:gd name="connsiteY1" fmla="*/ 0 h 6853104"/>
              <a:gd name="connsiteX2" fmla="*/ 6486808 w 6486808"/>
              <a:gd name="connsiteY2" fmla="*/ 6848738 h 6853104"/>
              <a:gd name="connsiteX3" fmla="*/ 2061724 w 6486808"/>
              <a:gd name="connsiteY3" fmla="*/ 6853104 h 6853104"/>
              <a:gd name="connsiteX4" fmla="*/ 30215 w 6486808"/>
              <a:gd name="connsiteY4" fmla="*/ 3099669 h 6853104"/>
              <a:gd name="connsiteX5" fmla="*/ 1040792 w 6486808"/>
              <a:gd name="connsiteY5" fmla="*/ 12800 h 6853104"/>
              <a:gd name="connsiteX0" fmla="*/ 1011865 w 6457881"/>
              <a:gd name="connsiteY0" fmla="*/ 12800 h 6853104"/>
              <a:gd name="connsiteX1" fmla="*/ 6430448 w 6457881"/>
              <a:gd name="connsiteY1" fmla="*/ 0 h 6853104"/>
              <a:gd name="connsiteX2" fmla="*/ 6457881 w 6457881"/>
              <a:gd name="connsiteY2" fmla="*/ 6848738 h 6853104"/>
              <a:gd name="connsiteX3" fmla="*/ 2032797 w 6457881"/>
              <a:gd name="connsiteY3" fmla="*/ 6853104 h 6853104"/>
              <a:gd name="connsiteX4" fmla="*/ 1288 w 6457881"/>
              <a:gd name="connsiteY4" fmla="*/ 3099669 h 6853104"/>
              <a:gd name="connsiteX5" fmla="*/ 1011865 w 6457881"/>
              <a:gd name="connsiteY5" fmla="*/ 12800 h 6853104"/>
              <a:gd name="connsiteX0" fmla="*/ 1020718 w 6466734"/>
              <a:gd name="connsiteY0" fmla="*/ 12800 h 6853104"/>
              <a:gd name="connsiteX1" fmla="*/ 6439301 w 6466734"/>
              <a:gd name="connsiteY1" fmla="*/ 0 h 6853104"/>
              <a:gd name="connsiteX2" fmla="*/ 6466734 w 6466734"/>
              <a:gd name="connsiteY2" fmla="*/ 6848738 h 6853104"/>
              <a:gd name="connsiteX3" fmla="*/ 2041650 w 6466734"/>
              <a:gd name="connsiteY3" fmla="*/ 6853104 h 6853104"/>
              <a:gd name="connsiteX4" fmla="*/ 1263 w 6466734"/>
              <a:gd name="connsiteY4" fmla="*/ 2975795 h 6853104"/>
              <a:gd name="connsiteX5" fmla="*/ 1020718 w 6466734"/>
              <a:gd name="connsiteY5" fmla="*/ 12800 h 6853104"/>
              <a:gd name="connsiteX0" fmla="*/ 1019459 w 6465475"/>
              <a:gd name="connsiteY0" fmla="*/ 12800 h 6853104"/>
              <a:gd name="connsiteX1" fmla="*/ 6438042 w 6465475"/>
              <a:gd name="connsiteY1" fmla="*/ 0 h 6853104"/>
              <a:gd name="connsiteX2" fmla="*/ 6465475 w 6465475"/>
              <a:gd name="connsiteY2" fmla="*/ 6848738 h 6853104"/>
              <a:gd name="connsiteX3" fmla="*/ 2040391 w 6465475"/>
              <a:gd name="connsiteY3" fmla="*/ 6853104 h 6853104"/>
              <a:gd name="connsiteX4" fmla="*/ 4 w 6465475"/>
              <a:gd name="connsiteY4" fmla="*/ 2975795 h 6853104"/>
              <a:gd name="connsiteX5" fmla="*/ 1019459 w 6465475"/>
              <a:gd name="connsiteY5" fmla="*/ 12800 h 6853104"/>
              <a:gd name="connsiteX0" fmla="*/ 1021568 w 6467584"/>
              <a:gd name="connsiteY0" fmla="*/ 12800 h 6853104"/>
              <a:gd name="connsiteX1" fmla="*/ 6440151 w 6467584"/>
              <a:gd name="connsiteY1" fmla="*/ 0 h 6853104"/>
              <a:gd name="connsiteX2" fmla="*/ 6467584 w 6467584"/>
              <a:gd name="connsiteY2" fmla="*/ 6848738 h 6853104"/>
              <a:gd name="connsiteX3" fmla="*/ 2042500 w 6467584"/>
              <a:gd name="connsiteY3" fmla="*/ 6853104 h 6853104"/>
              <a:gd name="connsiteX4" fmla="*/ 2113 w 6467584"/>
              <a:gd name="connsiteY4" fmla="*/ 2975795 h 6853104"/>
              <a:gd name="connsiteX5" fmla="*/ 1021568 w 646758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12486 w 6458502"/>
              <a:gd name="connsiteY0" fmla="*/ 12800 h 6853104"/>
              <a:gd name="connsiteX1" fmla="*/ 6431069 w 6458502"/>
              <a:gd name="connsiteY1" fmla="*/ 0 h 6853104"/>
              <a:gd name="connsiteX2" fmla="*/ 6458502 w 6458502"/>
              <a:gd name="connsiteY2" fmla="*/ 6848738 h 6853104"/>
              <a:gd name="connsiteX3" fmla="*/ 2148828 w 6458502"/>
              <a:gd name="connsiteY3" fmla="*/ 6853104 h 6853104"/>
              <a:gd name="connsiteX4" fmla="*/ 37419 w 6458502"/>
              <a:gd name="connsiteY4" fmla="*/ 3515530 h 6853104"/>
              <a:gd name="connsiteX5" fmla="*/ 1012486 w 6458502"/>
              <a:gd name="connsiteY5" fmla="*/ 12800 h 6853104"/>
              <a:gd name="connsiteX0" fmla="*/ 990687 w 6436703"/>
              <a:gd name="connsiteY0" fmla="*/ 12800 h 6853104"/>
              <a:gd name="connsiteX1" fmla="*/ 6409270 w 6436703"/>
              <a:gd name="connsiteY1" fmla="*/ 0 h 6853104"/>
              <a:gd name="connsiteX2" fmla="*/ 6436703 w 6436703"/>
              <a:gd name="connsiteY2" fmla="*/ 6848738 h 6853104"/>
              <a:gd name="connsiteX3" fmla="*/ 2127029 w 6436703"/>
              <a:gd name="connsiteY3" fmla="*/ 6853104 h 6853104"/>
              <a:gd name="connsiteX4" fmla="*/ 15620 w 6436703"/>
              <a:gd name="connsiteY4" fmla="*/ 3515530 h 6853104"/>
              <a:gd name="connsiteX5" fmla="*/ 990687 w 6436703"/>
              <a:gd name="connsiteY5" fmla="*/ 12800 h 6853104"/>
              <a:gd name="connsiteX0" fmla="*/ 1016653 w 6462669"/>
              <a:gd name="connsiteY0" fmla="*/ 12800 h 6853104"/>
              <a:gd name="connsiteX1" fmla="*/ 6435236 w 6462669"/>
              <a:gd name="connsiteY1" fmla="*/ 0 h 6853104"/>
              <a:gd name="connsiteX2" fmla="*/ 6462669 w 6462669"/>
              <a:gd name="connsiteY2" fmla="*/ 6848738 h 6853104"/>
              <a:gd name="connsiteX3" fmla="*/ 2152995 w 6462669"/>
              <a:gd name="connsiteY3" fmla="*/ 6853104 h 6853104"/>
              <a:gd name="connsiteX4" fmla="*/ 14953 w 6462669"/>
              <a:gd name="connsiteY4" fmla="*/ 3108517 h 6853104"/>
              <a:gd name="connsiteX5" fmla="*/ 1016653 w 6462669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9349 w 6455365"/>
              <a:gd name="connsiteY0" fmla="*/ 12800 h 6853104"/>
              <a:gd name="connsiteX1" fmla="*/ 6427932 w 6455365"/>
              <a:gd name="connsiteY1" fmla="*/ 0 h 6853104"/>
              <a:gd name="connsiteX2" fmla="*/ 6455365 w 6455365"/>
              <a:gd name="connsiteY2" fmla="*/ 6848738 h 6853104"/>
              <a:gd name="connsiteX3" fmla="*/ 2145691 w 6455365"/>
              <a:gd name="connsiteY3" fmla="*/ 6853104 h 6853104"/>
              <a:gd name="connsiteX4" fmla="*/ 7649 w 6455365"/>
              <a:gd name="connsiteY4" fmla="*/ 3108517 h 6853104"/>
              <a:gd name="connsiteX5" fmla="*/ 1009349 w 6455365"/>
              <a:gd name="connsiteY5" fmla="*/ 12800 h 6853104"/>
              <a:gd name="connsiteX0" fmla="*/ 1010436 w 6456452"/>
              <a:gd name="connsiteY0" fmla="*/ 12800 h 6853104"/>
              <a:gd name="connsiteX1" fmla="*/ 6429019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10436 w 6456452"/>
              <a:gd name="connsiteY0" fmla="*/ 12800 h 6853104"/>
              <a:gd name="connsiteX1" fmla="*/ 6446774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03404 w 6449420"/>
              <a:gd name="connsiteY0" fmla="*/ 12800 h 6853104"/>
              <a:gd name="connsiteX1" fmla="*/ 6439742 w 6449420"/>
              <a:gd name="connsiteY1" fmla="*/ 0 h 6853104"/>
              <a:gd name="connsiteX2" fmla="*/ 6449420 w 6449420"/>
              <a:gd name="connsiteY2" fmla="*/ 6848738 h 6853104"/>
              <a:gd name="connsiteX3" fmla="*/ 2139746 w 6449420"/>
              <a:gd name="connsiteY3" fmla="*/ 6853104 h 6853104"/>
              <a:gd name="connsiteX4" fmla="*/ 1704 w 6449420"/>
              <a:gd name="connsiteY4" fmla="*/ 3108517 h 6853104"/>
              <a:gd name="connsiteX5" fmla="*/ 1003404 w 6449420"/>
              <a:gd name="connsiteY5" fmla="*/ 12800 h 6853104"/>
              <a:gd name="connsiteX0" fmla="*/ 252471 w 5698487"/>
              <a:gd name="connsiteY0" fmla="*/ 12800 h 6853104"/>
              <a:gd name="connsiteX1" fmla="*/ 5688809 w 5698487"/>
              <a:gd name="connsiteY1" fmla="*/ 0 h 6853104"/>
              <a:gd name="connsiteX2" fmla="*/ 5698487 w 5698487"/>
              <a:gd name="connsiteY2" fmla="*/ 6848738 h 6853104"/>
              <a:gd name="connsiteX3" fmla="*/ 1388813 w 5698487"/>
              <a:gd name="connsiteY3" fmla="*/ 6853104 h 6853104"/>
              <a:gd name="connsiteX4" fmla="*/ 252471 w 5698487"/>
              <a:gd name="connsiteY4" fmla="*/ 12800 h 6853104"/>
              <a:gd name="connsiteX0" fmla="*/ 976752 w 6422768"/>
              <a:gd name="connsiteY0" fmla="*/ 12800 h 6853104"/>
              <a:gd name="connsiteX1" fmla="*/ 6413090 w 6422768"/>
              <a:gd name="connsiteY1" fmla="*/ 0 h 6853104"/>
              <a:gd name="connsiteX2" fmla="*/ 6422768 w 6422768"/>
              <a:gd name="connsiteY2" fmla="*/ 6848738 h 6853104"/>
              <a:gd name="connsiteX3" fmla="*/ 2113094 w 6422768"/>
              <a:gd name="connsiteY3" fmla="*/ 6853104 h 6853104"/>
              <a:gd name="connsiteX4" fmla="*/ 976752 w 6422768"/>
              <a:gd name="connsiteY4" fmla="*/ 12800 h 6853104"/>
              <a:gd name="connsiteX0" fmla="*/ 1037564 w 6483580"/>
              <a:gd name="connsiteY0" fmla="*/ 12800 h 6853104"/>
              <a:gd name="connsiteX1" fmla="*/ 6473902 w 6483580"/>
              <a:gd name="connsiteY1" fmla="*/ 0 h 6853104"/>
              <a:gd name="connsiteX2" fmla="*/ 6483580 w 6483580"/>
              <a:gd name="connsiteY2" fmla="*/ 6848738 h 6853104"/>
              <a:gd name="connsiteX3" fmla="*/ 2173906 w 6483580"/>
              <a:gd name="connsiteY3" fmla="*/ 6853104 h 6853104"/>
              <a:gd name="connsiteX4" fmla="*/ 1037564 w 6483580"/>
              <a:gd name="connsiteY4" fmla="*/ 12800 h 6853104"/>
              <a:gd name="connsiteX0" fmla="*/ 1010329 w 6456345"/>
              <a:gd name="connsiteY0" fmla="*/ 12800 h 6853104"/>
              <a:gd name="connsiteX1" fmla="*/ 6446667 w 6456345"/>
              <a:gd name="connsiteY1" fmla="*/ 0 h 6853104"/>
              <a:gd name="connsiteX2" fmla="*/ 6456345 w 6456345"/>
              <a:gd name="connsiteY2" fmla="*/ 6848738 h 6853104"/>
              <a:gd name="connsiteX3" fmla="*/ 2146671 w 6456345"/>
              <a:gd name="connsiteY3" fmla="*/ 6853104 h 6853104"/>
              <a:gd name="connsiteX4" fmla="*/ 1010329 w 6456345"/>
              <a:gd name="connsiteY4" fmla="*/ 12800 h 6853104"/>
              <a:gd name="connsiteX0" fmla="*/ 1042634 w 6426506"/>
              <a:gd name="connsiteY0" fmla="*/ 12800 h 6853104"/>
              <a:gd name="connsiteX1" fmla="*/ 6416828 w 6426506"/>
              <a:gd name="connsiteY1" fmla="*/ 0 h 6853104"/>
              <a:gd name="connsiteX2" fmla="*/ 6426506 w 6426506"/>
              <a:gd name="connsiteY2" fmla="*/ 6848738 h 6853104"/>
              <a:gd name="connsiteX3" fmla="*/ 2116832 w 6426506"/>
              <a:gd name="connsiteY3" fmla="*/ 6853104 h 6853104"/>
              <a:gd name="connsiteX4" fmla="*/ 1042634 w 6426506"/>
              <a:gd name="connsiteY4" fmla="*/ 12800 h 6853104"/>
              <a:gd name="connsiteX0" fmla="*/ 1074957 w 6458829"/>
              <a:gd name="connsiteY0" fmla="*/ 12800 h 6853104"/>
              <a:gd name="connsiteX1" fmla="*/ 6449151 w 6458829"/>
              <a:gd name="connsiteY1" fmla="*/ 0 h 6853104"/>
              <a:gd name="connsiteX2" fmla="*/ 6458829 w 6458829"/>
              <a:gd name="connsiteY2" fmla="*/ 6848738 h 6853104"/>
              <a:gd name="connsiteX3" fmla="*/ 2149155 w 6458829"/>
              <a:gd name="connsiteY3" fmla="*/ 6853104 h 6853104"/>
              <a:gd name="connsiteX4" fmla="*/ 1074957 w 6458829"/>
              <a:gd name="connsiteY4" fmla="*/ 12800 h 6853104"/>
              <a:gd name="connsiteX0" fmla="*/ 1088793 w 6472665"/>
              <a:gd name="connsiteY0" fmla="*/ 12800 h 6853104"/>
              <a:gd name="connsiteX1" fmla="*/ 6462987 w 6472665"/>
              <a:gd name="connsiteY1" fmla="*/ 0 h 6853104"/>
              <a:gd name="connsiteX2" fmla="*/ 6472665 w 6472665"/>
              <a:gd name="connsiteY2" fmla="*/ 6848738 h 6853104"/>
              <a:gd name="connsiteX3" fmla="*/ 2136358 w 6472665"/>
              <a:gd name="connsiteY3" fmla="*/ 6853104 h 6853104"/>
              <a:gd name="connsiteX4" fmla="*/ 1088793 w 6472665"/>
              <a:gd name="connsiteY4" fmla="*/ 12800 h 6853104"/>
              <a:gd name="connsiteX0" fmla="*/ 1078539 w 6462411"/>
              <a:gd name="connsiteY0" fmla="*/ 12800 h 6853104"/>
              <a:gd name="connsiteX1" fmla="*/ 6452733 w 6462411"/>
              <a:gd name="connsiteY1" fmla="*/ 0 h 6853104"/>
              <a:gd name="connsiteX2" fmla="*/ 6462411 w 6462411"/>
              <a:gd name="connsiteY2" fmla="*/ 6848738 h 6853104"/>
              <a:gd name="connsiteX3" fmla="*/ 2126104 w 6462411"/>
              <a:gd name="connsiteY3" fmla="*/ 6853104 h 6853104"/>
              <a:gd name="connsiteX4" fmla="*/ 1078539 w 6462411"/>
              <a:gd name="connsiteY4" fmla="*/ 12800 h 6853104"/>
              <a:gd name="connsiteX0" fmla="*/ 1071717 w 6455589"/>
              <a:gd name="connsiteY0" fmla="*/ 12800 h 6853104"/>
              <a:gd name="connsiteX1" fmla="*/ 6445911 w 6455589"/>
              <a:gd name="connsiteY1" fmla="*/ 0 h 6853104"/>
              <a:gd name="connsiteX2" fmla="*/ 6455589 w 6455589"/>
              <a:gd name="connsiteY2" fmla="*/ 6848738 h 6853104"/>
              <a:gd name="connsiteX3" fmla="*/ 2119282 w 6455589"/>
              <a:gd name="connsiteY3" fmla="*/ 6853104 h 6853104"/>
              <a:gd name="connsiteX4" fmla="*/ 1071717 w 6455589"/>
              <a:gd name="connsiteY4" fmla="*/ 12800 h 685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5589" h="6853104">
                <a:moveTo>
                  <a:pt x="1071717" y="12800"/>
                </a:moveTo>
                <a:lnTo>
                  <a:pt x="6445911" y="0"/>
                </a:lnTo>
                <a:cubicBezTo>
                  <a:pt x="6445911" y="2288988"/>
                  <a:pt x="6455589" y="4559750"/>
                  <a:pt x="6455589" y="6848738"/>
                </a:cubicBezTo>
                <a:lnTo>
                  <a:pt x="2119282" y="6853104"/>
                </a:lnTo>
                <a:cubicBezTo>
                  <a:pt x="-1158726" y="4554678"/>
                  <a:pt x="97599" y="960325"/>
                  <a:pt x="1071717" y="1280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Kuva</a:t>
            </a:r>
          </a:p>
        </p:txBody>
      </p:sp>
    </p:spTree>
    <p:extLst>
      <p:ext uri="{BB962C8B-B14F-4D97-AF65-F5344CB8AC3E}">
        <p14:creationId xmlns:p14="http://schemas.microsoft.com/office/powerpoint/2010/main" val="2126503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vihreä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00CD615E-AD02-404E-9366-4F6C0E1C1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6273" y="569325"/>
            <a:ext cx="1467562" cy="1151029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DD75304E-5CA5-4177-922B-ABFEB5E82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264" y="2127632"/>
            <a:ext cx="4022225" cy="2903494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FEE7833F-9BA6-4E59-9D9A-021D04971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264" y="5342242"/>
            <a:ext cx="4022225" cy="74371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5" name="Kuvan paikkamerkki 19">
            <a:extLst>
              <a:ext uri="{FF2B5EF4-FFF2-40B4-BE49-F238E27FC236}">
                <a16:creationId xmlns:a16="http://schemas.microsoft.com/office/drawing/2014/main" id="{335D7ACF-8734-73F5-79A6-1A2008B907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46936" y="-12548"/>
            <a:ext cx="6455589" cy="6875989"/>
          </a:xfrm>
          <a:custGeom>
            <a:avLst/>
            <a:gdLst>
              <a:gd name="connsiteX0" fmla="*/ 0 w 3431705"/>
              <a:gd name="connsiteY0" fmla="*/ 0 h 6858000"/>
              <a:gd name="connsiteX1" fmla="*/ 3431705 w 3431705"/>
              <a:gd name="connsiteY1" fmla="*/ 0 h 6858000"/>
              <a:gd name="connsiteX2" fmla="*/ 3431705 w 3431705"/>
              <a:gd name="connsiteY2" fmla="*/ 6858000 h 6858000"/>
              <a:gd name="connsiteX3" fmla="*/ 0 w 3431705"/>
              <a:gd name="connsiteY3" fmla="*/ 6858000 h 6858000"/>
              <a:gd name="connsiteX4" fmla="*/ 0 w 3431705"/>
              <a:gd name="connsiteY4" fmla="*/ 0 h 6858000"/>
              <a:gd name="connsiteX0" fmla="*/ 3157 w 3434862"/>
              <a:gd name="connsiteY0" fmla="*/ 0 h 6858000"/>
              <a:gd name="connsiteX1" fmla="*/ 3434862 w 3434862"/>
              <a:gd name="connsiteY1" fmla="*/ 0 h 6858000"/>
              <a:gd name="connsiteX2" fmla="*/ 3434862 w 3434862"/>
              <a:gd name="connsiteY2" fmla="*/ 6858000 h 6858000"/>
              <a:gd name="connsiteX3" fmla="*/ 3157 w 3434862"/>
              <a:gd name="connsiteY3" fmla="*/ 6858000 h 6858000"/>
              <a:gd name="connsiteX4" fmla="*/ 0 w 3434862"/>
              <a:gd name="connsiteY4" fmla="*/ 3124200 h 6858000"/>
              <a:gd name="connsiteX5" fmla="*/ 3157 w 3434862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758837 w 4190542"/>
              <a:gd name="connsiteY0" fmla="*/ 0 h 6858000"/>
              <a:gd name="connsiteX1" fmla="*/ 4190542 w 4190542"/>
              <a:gd name="connsiteY1" fmla="*/ 0 h 6858000"/>
              <a:gd name="connsiteX2" fmla="*/ 4190542 w 4190542"/>
              <a:gd name="connsiteY2" fmla="*/ 6858000 h 6858000"/>
              <a:gd name="connsiteX3" fmla="*/ 758837 w 4190542"/>
              <a:gd name="connsiteY3" fmla="*/ 6858000 h 6858000"/>
              <a:gd name="connsiteX4" fmla="*/ 0 w 4190542"/>
              <a:gd name="connsiteY4" fmla="*/ 3548525 h 6858000"/>
              <a:gd name="connsiteX5" fmla="*/ 758837 w 4190542"/>
              <a:gd name="connsiteY5" fmla="*/ 0 h 6858000"/>
              <a:gd name="connsiteX0" fmla="*/ 647519 w 4079224"/>
              <a:gd name="connsiteY0" fmla="*/ 0 h 6858000"/>
              <a:gd name="connsiteX1" fmla="*/ 4079224 w 4079224"/>
              <a:gd name="connsiteY1" fmla="*/ 0 h 6858000"/>
              <a:gd name="connsiteX2" fmla="*/ 4079224 w 4079224"/>
              <a:gd name="connsiteY2" fmla="*/ 6858000 h 6858000"/>
              <a:gd name="connsiteX3" fmla="*/ 647519 w 4079224"/>
              <a:gd name="connsiteY3" fmla="*/ 6858000 h 6858000"/>
              <a:gd name="connsiteX4" fmla="*/ 0 w 4079224"/>
              <a:gd name="connsiteY4" fmla="*/ 3528647 h 6858000"/>
              <a:gd name="connsiteX5" fmla="*/ 647519 w 4079224"/>
              <a:gd name="connsiteY5" fmla="*/ 0 h 6858000"/>
              <a:gd name="connsiteX0" fmla="*/ 648002 w 4079707"/>
              <a:gd name="connsiteY0" fmla="*/ 0 h 6858000"/>
              <a:gd name="connsiteX1" fmla="*/ 4079707 w 4079707"/>
              <a:gd name="connsiteY1" fmla="*/ 0 h 6858000"/>
              <a:gd name="connsiteX2" fmla="*/ 4079707 w 4079707"/>
              <a:gd name="connsiteY2" fmla="*/ 6858000 h 6858000"/>
              <a:gd name="connsiteX3" fmla="*/ 648002 w 4079707"/>
              <a:gd name="connsiteY3" fmla="*/ 6858000 h 6858000"/>
              <a:gd name="connsiteX4" fmla="*/ 483 w 4079707"/>
              <a:gd name="connsiteY4" fmla="*/ 3528647 h 6858000"/>
              <a:gd name="connsiteX5" fmla="*/ 648002 w 4079707"/>
              <a:gd name="connsiteY5" fmla="*/ 0 h 6858000"/>
              <a:gd name="connsiteX0" fmla="*/ 647524 w 4079229"/>
              <a:gd name="connsiteY0" fmla="*/ 0 h 6858000"/>
              <a:gd name="connsiteX1" fmla="*/ 4079229 w 4079229"/>
              <a:gd name="connsiteY1" fmla="*/ 0 h 6858000"/>
              <a:gd name="connsiteX2" fmla="*/ 4079229 w 4079229"/>
              <a:gd name="connsiteY2" fmla="*/ 6858000 h 6858000"/>
              <a:gd name="connsiteX3" fmla="*/ 647524 w 4079229"/>
              <a:gd name="connsiteY3" fmla="*/ 6858000 h 6858000"/>
              <a:gd name="connsiteX4" fmla="*/ 5 w 4079229"/>
              <a:gd name="connsiteY4" fmla="*/ 3528647 h 6858000"/>
              <a:gd name="connsiteX5" fmla="*/ 647524 w 4079229"/>
              <a:gd name="connsiteY5" fmla="*/ 0 h 6858000"/>
              <a:gd name="connsiteX0" fmla="*/ 655474 w 4087179"/>
              <a:gd name="connsiteY0" fmla="*/ 0 h 6858000"/>
              <a:gd name="connsiteX1" fmla="*/ 4087179 w 4087179"/>
              <a:gd name="connsiteY1" fmla="*/ 0 h 6858000"/>
              <a:gd name="connsiteX2" fmla="*/ 4087179 w 4087179"/>
              <a:gd name="connsiteY2" fmla="*/ 6858000 h 6858000"/>
              <a:gd name="connsiteX3" fmla="*/ 655474 w 4087179"/>
              <a:gd name="connsiteY3" fmla="*/ 6858000 h 6858000"/>
              <a:gd name="connsiteX4" fmla="*/ 4 w 4087179"/>
              <a:gd name="connsiteY4" fmla="*/ 3405402 h 6858000"/>
              <a:gd name="connsiteX5" fmla="*/ 655474 w 4087179"/>
              <a:gd name="connsiteY5" fmla="*/ 0 h 6858000"/>
              <a:gd name="connsiteX0" fmla="*/ 655836 w 4087541"/>
              <a:gd name="connsiteY0" fmla="*/ 0 h 6858000"/>
              <a:gd name="connsiteX1" fmla="*/ 4087541 w 4087541"/>
              <a:gd name="connsiteY1" fmla="*/ 0 h 6858000"/>
              <a:gd name="connsiteX2" fmla="*/ 4087541 w 4087541"/>
              <a:gd name="connsiteY2" fmla="*/ 6858000 h 6858000"/>
              <a:gd name="connsiteX3" fmla="*/ 655836 w 4087541"/>
              <a:gd name="connsiteY3" fmla="*/ 6858000 h 6858000"/>
              <a:gd name="connsiteX4" fmla="*/ 366 w 4087541"/>
              <a:gd name="connsiteY4" fmla="*/ 3405402 h 6858000"/>
              <a:gd name="connsiteX5" fmla="*/ 655836 w 4087541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6086309"/>
              <a:gd name="connsiteY0" fmla="*/ 4483 h 6862483"/>
              <a:gd name="connsiteX1" fmla="*/ 6086309 w 6086309"/>
              <a:gd name="connsiteY1" fmla="*/ 0 h 6862483"/>
              <a:gd name="connsiteX2" fmla="*/ 4087180 w 6086309"/>
              <a:gd name="connsiteY2" fmla="*/ 6862483 h 6862483"/>
              <a:gd name="connsiteX3" fmla="*/ 655475 w 6086309"/>
              <a:gd name="connsiteY3" fmla="*/ 6862483 h 6862483"/>
              <a:gd name="connsiteX4" fmla="*/ 5 w 6086309"/>
              <a:gd name="connsiteY4" fmla="*/ 3409885 h 6862483"/>
              <a:gd name="connsiteX5" fmla="*/ 655475 w 6086309"/>
              <a:gd name="connsiteY5" fmla="*/ 4483 h 6862483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0 w 6086305"/>
              <a:gd name="connsiteY0" fmla="*/ 4483 h 6866965"/>
              <a:gd name="connsiteX1" fmla="*/ 6086304 w 6086305"/>
              <a:gd name="connsiteY1" fmla="*/ 0 h 6866965"/>
              <a:gd name="connsiteX2" fmla="*/ 6086305 w 6086305"/>
              <a:gd name="connsiteY2" fmla="*/ 6866965 h 6866965"/>
              <a:gd name="connsiteX3" fmla="*/ 655470 w 6086305"/>
              <a:gd name="connsiteY3" fmla="*/ 6862483 h 6866965"/>
              <a:gd name="connsiteX4" fmla="*/ 0 w 6086305"/>
              <a:gd name="connsiteY4" fmla="*/ 3409885 h 6866965"/>
              <a:gd name="connsiteX5" fmla="*/ 655470 w 6086305"/>
              <a:gd name="connsiteY5" fmla="*/ 4483 h 6866965"/>
              <a:gd name="connsiteX0" fmla="*/ 655470 w 6086305"/>
              <a:gd name="connsiteY0" fmla="*/ 0 h 6862482"/>
              <a:gd name="connsiteX1" fmla="*/ 3836880 w 6086305"/>
              <a:gd name="connsiteY1" fmla="*/ 13744 h 6862482"/>
              <a:gd name="connsiteX2" fmla="*/ 6086305 w 6086305"/>
              <a:gd name="connsiteY2" fmla="*/ 6862482 h 6862482"/>
              <a:gd name="connsiteX3" fmla="*/ 655470 w 6086305"/>
              <a:gd name="connsiteY3" fmla="*/ 6858000 h 6862482"/>
              <a:gd name="connsiteX4" fmla="*/ 0 w 6086305"/>
              <a:gd name="connsiteY4" fmla="*/ 3405402 h 6862482"/>
              <a:gd name="connsiteX5" fmla="*/ 655470 w 6086305"/>
              <a:gd name="connsiteY5" fmla="*/ 0 h 6862482"/>
              <a:gd name="connsiteX0" fmla="*/ 655470 w 3864313"/>
              <a:gd name="connsiteY0" fmla="*/ 0 h 6862482"/>
              <a:gd name="connsiteX1" fmla="*/ 3836880 w 3864313"/>
              <a:gd name="connsiteY1" fmla="*/ 13744 h 6862482"/>
              <a:gd name="connsiteX2" fmla="*/ 3864313 w 3864313"/>
              <a:gd name="connsiteY2" fmla="*/ 6862482 h 6862482"/>
              <a:gd name="connsiteX3" fmla="*/ 655470 w 3864313"/>
              <a:gd name="connsiteY3" fmla="*/ 6858000 h 6862482"/>
              <a:gd name="connsiteX4" fmla="*/ 0 w 3864313"/>
              <a:gd name="connsiteY4" fmla="*/ 3405402 h 6862482"/>
              <a:gd name="connsiteX5" fmla="*/ 655470 w 3864313"/>
              <a:gd name="connsiteY5" fmla="*/ 0 h 6862482"/>
              <a:gd name="connsiteX0" fmla="*/ 72639 w 5518655"/>
              <a:gd name="connsiteY0" fmla="*/ 12800 h 6848738"/>
              <a:gd name="connsiteX1" fmla="*/ 5491222 w 5518655"/>
              <a:gd name="connsiteY1" fmla="*/ 0 h 6848738"/>
              <a:gd name="connsiteX2" fmla="*/ 5518655 w 5518655"/>
              <a:gd name="connsiteY2" fmla="*/ 6848738 h 6848738"/>
              <a:gd name="connsiteX3" fmla="*/ 2309812 w 5518655"/>
              <a:gd name="connsiteY3" fmla="*/ 6844256 h 6848738"/>
              <a:gd name="connsiteX4" fmla="*/ 1654342 w 5518655"/>
              <a:gd name="connsiteY4" fmla="*/ 3391658 h 6848738"/>
              <a:gd name="connsiteX5" fmla="*/ 72639 w 5518655"/>
              <a:gd name="connsiteY5" fmla="*/ 12800 h 6848738"/>
              <a:gd name="connsiteX0" fmla="*/ 66096 w 5512112"/>
              <a:gd name="connsiteY0" fmla="*/ 12800 h 6853104"/>
              <a:gd name="connsiteX1" fmla="*/ 5484679 w 5512112"/>
              <a:gd name="connsiteY1" fmla="*/ 0 h 6853104"/>
              <a:gd name="connsiteX2" fmla="*/ 5512112 w 5512112"/>
              <a:gd name="connsiteY2" fmla="*/ 6848738 h 6853104"/>
              <a:gd name="connsiteX3" fmla="*/ 1087028 w 5512112"/>
              <a:gd name="connsiteY3" fmla="*/ 6853104 h 6853104"/>
              <a:gd name="connsiteX4" fmla="*/ 1647799 w 5512112"/>
              <a:gd name="connsiteY4" fmla="*/ 3391658 h 6853104"/>
              <a:gd name="connsiteX5" fmla="*/ 66096 w 5512112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40792 w 6486808"/>
              <a:gd name="connsiteY0" fmla="*/ 12800 h 6853104"/>
              <a:gd name="connsiteX1" fmla="*/ 6459375 w 6486808"/>
              <a:gd name="connsiteY1" fmla="*/ 0 h 6853104"/>
              <a:gd name="connsiteX2" fmla="*/ 6486808 w 6486808"/>
              <a:gd name="connsiteY2" fmla="*/ 6848738 h 6853104"/>
              <a:gd name="connsiteX3" fmla="*/ 2061724 w 6486808"/>
              <a:gd name="connsiteY3" fmla="*/ 6853104 h 6853104"/>
              <a:gd name="connsiteX4" fmla="*/ 30215 w 6486808"/>
              <a:gd name="connsiteY4" fmla="*/ 3099669 h 6853104"/>
              <a:gd name="connsiteX5" fmla="*/ 1040792 w 6486808"/>
              <a:gd name="connsiteY5" fmla="*/ 12800 h 6853104"/>
              <a:gd name="connsiteX0" fmla="*/ 1011865 w 6457881"/>
              <a:gd name="connsiteY0" fmla="*/ 12800 h 6853104"/>
              <a:gd name="connsiteX1" fmla="*/ 6430448 w 6457881"/>
              <a:gd name="connsiteY1" fmla="*/ 0 h 6853104"/>
              <a:gd name="connsiteX2" fmla="*/ 6457881 w 6457881"/>
              <a:gd name="connsiteY2" fmla="*/ 6848738 h 6853104"/>
              <a:gd name="connsiteX3" fmla="*/ 2032797 w 6457881"/>
              <a:gd name="connsiteY3" fmla="*/ 6853104 h 6853104"/>
              <a:gd name="connsiteX4" fmla="*/ 1288 w 6457881"/>
              <a:gd name="connsiteY4" fmla="*/ 3099669 h 6853104"/>
              <a:gd name="connsiteX5" fmla="*/ 1011865 w 6457881"/>
              <a:gd name="connsiteY5" fmla="*/ 12800 h 6853104"/>
              <a:gd name="connsiteX0" fmla="*/ 1020718 w 6466734"/>
              <a:gd name="connsiteY0" fmla="*/ 12800 h 6853104"/>
              <a:gd name="connsiteX1" fmla="*/ 6439301 w 6466734"/>
              <a:gd name="connsiteY1" fmla="*/ 0 h 6853104"/>
              <a:gd name="connsiteX2" fmla="*/ 6466734 w 6466734"/>
              <a:gd name="connsiteY2" fmla="*/ 6848738 h 6853104"/>
              <a:gd name="connsiteX3" fmla="*/ 2041650 w 6466734"/>
              <a:gd name="connsiteY3" fmla="*/ 6853104 h 6853104"/>
              <a:gd name="connsiteX4" fmla="*/ 1263 w 6466734"/>
              <a:gd name="connsiteY4" fmla="*/ 2975795 h 6853104"/>
              <a:gd name="connsiteX5" fmla="*/ 1020718 w 6466734"/>
              <a:gd name="connsiteY5" fmla="*/ 12800 h 6853104"/>
              <a:gd name="connsiteX0" fmla="*/ 1019459 w 6465475"/>
              <a:gd name="connsiteY0" fmla="*/ 12800 h 6853104"/>
              <a:gd name="connsiteX1" fmla="*/ 6438042 w 6465475"/>
              <a:gd name="connsiteY1" fmla="*/ 0 h 6853104"/>
              <a:gd name="connsiteX2" fmla="*/ 6465475 w 6465475"/>
              <a:gd name="connsiteY2" fmla="*/ 6848738 h 6853104"/>
              <a:gd name="connsiteX3" fmla="*/ 2040391 w 6465475"/>
              <a:gd name="connsiteY3" fmla="*/ 6853104 h 6853104"/>
              <a:gd name="connsiteX4" fmla="*/ 4 w 6465475"/>
              <a:gd name="connsiteY4" fmla="*/ 2975795 h 6853104"/>
              <a:gd name="connsiteX5" fmla="*/ 1019459 w 6465475"/>
              <a:gd name="connsiteY5" fmla="*/ 12800 h 6853104"/>
              <a:gd name="connsiteX0" fmla="*/ 1021568 w 6467584"/>
              <a:gd name="connsiteY0" fmla="*/ 12800 h 6853104"/>
              <a:gd name="connsiteX1" fmla="*/ 6440151 w 6467584"/>
              <a:gd name="connsiteY1" fmla="*/ 0 h 6853104"/>
              <a:gd name="connsiteX2" fmla="*/ 6467584 w 6467584"/>
              <a:gd name="connsiteY2" fmla="*/ 6848738 h 6853104"/>
              <a:gd name="connsiteX3" fmla="*/ 2042500 w 6467584"/>
              <a:gd name="connsiteY3" fmla="*/ 6853104 h 6853104"/>
              <a:gd name="connsiteX4" fmla="*/ 2113 w 6467584"/>
              <a:gd name="connsiteY4" fmla="*/ 2975795 h 6853104"/>
              <a:gd name="connsiteX5" fmla="*/ 1021568 w 646758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12486 w 6458502"/>
              <a:gd name="connsiteY0" fmla="*/ 12800 h 6853104"/>
              <a:gd name="connsiteX1" fmla="*/ 6431069 w 6458502"/>
              <a:gd name="connsiteY1" fmla="*/ 0 h 6853104"/>
              <a:gd name="connsiteX2" fmla="*/ 6458502 w 6458502"/>
              <a:gd name="connsiteY2" fmla="*/ 6848738 h 6853104"/>
              <a:gd name="connsiteX3" fmla="*/ 2148828 w 6458502"/>
              <a:gd name="connsiteY3" fmla="*/ 6853104 h 6853104"/>
              <a:gd name="connsiteX4" fmla="*/ 37419 w 6458502"/>
              <a:gd name="connsiteY4" fmla="*/ 3515530 h 6853104"/>
              <a:gd name="connsiteX5" fmla="*/ 1012486 w 6458502"/>
              <a:gd name="connsiteY5" fmla="*/ 12800 h 6853104"/>
              <a:gd name="connsiteX0" fmla="*/ 990687 w 6436703"/>
              <a:gd name="connsiteY0" fmla="*/ 12800 h 6853104"/>
              <a:gd name="connsiteX1" fmla="*/ 6409270 w 6436703"/>
              <a:gd name="connsiteY1" fmla="*/ 0 h 6853104"/>
              <a:gd name="connsiteX2" fmla="*/ 6436703 w 6436703"/>
              <a:gd name="connsiteY2" fmla="*/ 6848738 h 6853104"/>
              <a:gd name="connsiteX3" fmla="*/ 2127029 w 6436703"/>
              <a:gd name="connsiteY3" fmla="*/ 6853104 h 6853104"/>
              <a:gd name="connsiteX4" fmla="*/ 15620 w 6436703"/>
              <a:gd name="connsiteY4" fmla="*/ 3515530 h 6853104"/>
              <a:gd name="connsiteX5" fmla="*/ 990687 w 6436703"/>
              <a:gd name="connsiteY5" fmla="*/ 12800 h 6853104"/>
              <a:gd name="connsiteX0" fmla="*/ 1016653 w 6462669"/>
              <a:gd name="connsiteY0" fmla="*/ 12800 h 6853104"/>
              <a:gd name="connsiteX1" fmla="*/ 6435236 w 6462669"/>
              <a:gd name="connsiteY1" fmla="*/ 0 h 6853104"/>
              <a:gd name="connsiteX2" fmla="*/ 6462669 w 6462669"/>
              <a:gd name="connsiteY2" fmla="*/ 6848738 h 6853104"/>
              <a:gd name="connsiteX3" fmla="*/ 2152995 w 6462669"/>
              <a:gd name="connsiteY3" fmla="*/ 6853104 h 6853104"/>
              <a:gd name="connsiteX4" fmla="*/ 14953 w 6462669"/>
              <a:gd name="connsiteY4" fmla="*/ 3108517 h 6853104"/>
              <a:gd name="connsiteX5" fmla="*/ 1016653 w 6462669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9349 w 6455365"/>
              <a:gd name="connsiteY0" fmla="*/ 12800 h 6853104"/>
              <a:gd name="connsiteX1" fmla="*/ 6427932 w 6455365"/>
              <a:gd name="connsiteY1" fmla="*/ 0 h 6853104"/>
              <a:gd name="connsiteX2" fmla="*/ 6455365 w 6455365"/>
              <a:gd name="connsiteY2" fmla="*/ 6848738 h 6853104"/>
              <a:gd name="connsiteX3" fmla="*/ 2145691 w 6455365"/>
              <a:gd name="connsiteY3" fmla="*/ 6853104 h 6853104"/>
              <a:gd name="connsiteX4" fmla="*/ 7649 w 6455365"/>
              <a:gd name="connsiteY4" fmla="*/ 3108517 h 6853104"/>
              <a:gd name="connsiteX5" fmla="*/ 1009349 w 6455365"/>
              <a:gd name="connsiteY5" fmla="*/ 12800 h 6853104"/>
              <a:gd name="connsiteX0" fmla="*/ 1010436 w 6456452"/>
              <a:gd name="connsiteY0" fmla="*/ 12800 h 6853104"/>
              <a:gd name="connsiteX1" fmla="*/ 6429019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10436 w 6456452"/>
              <a:gd name="connsiteY0" fmla="*/ 12800 h 6853104"/>
              <a:gd name="connsiteX1" fmla="*/ 6446774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03404 w 6449420"/>
              <a:gd name="connsiteY0" fmla="*/ 12800 h 6853104"/>
              <a:gd name="connsiteX1" fmla="*/ 6439742 w 6449420"/>
              <a:gd name="connsiteY1" fmla="*/ 0 h 6853104"/>
              <a:gd name="connsiteX2" fmla="*/ 6449420 w 6449420"/>
              <a:gd name="connsiteY2" fmla="*/ 6848738 h 6853104"/>
              <a:gd name="connsiteX3" fmla="*/ 2139746 w 6449420"/>
              <a:gd name="connsiteY3" fmla="*/ 6853104 h 6853104"/>
              <a:gd name="connsiteX4" fmla="*/ 1704 w 6449420"/>
              <a:gd name="connsiteY4" fmla="*/ 3108517 h 6853104"/>
              <a:gd name="connsiteX5" fmla="*/ 1003404 w 6449420"/>
              <a:gd name="connsiteY5" fmla="*/ 12800 h 6853104"/>
              <a:gd name="connsiteX0" fmla="*/ 252471 w 5698487"/>
              <a:gd name="connsiteY0" fmla="*/ 12800 h 6853104"/>
              <a:gd name="connsiteX1" fmla="*/ 5688809 w 5698487"/>
              <a:gd name="connsiteY1" fmla="*/ 0 h 6853104"/>
              <a:gd name="connsiteX2" fmla="*/ 5698487 w 5698487"/>
              <a:gd name="connsiteY2" fmla="*/ 6848738 h 6853104"/>
              <a:gd name="connsiteX3" fmla="*/ 1388813 w 5698487"/>
              <a:gd name="connsiteY3" fmla="*/ 6853104 h 6853104"/>
              <a:gd name="connsiteX4" fmla="*/ 252471 w 5698487"/>
              <a:gd name="connsiteY4" fmla="*/ 12800 h 6853104"/>
              <a:gd name="connsiteX0" fmla="*/ 976752 w 6422768"/>
              <a:gd name="connsiteY0" fmla="*/ 12800 h 6853104"/>
              <a:gd name="connsiteX1" fmla="*/ 6413090 w 6422768"/>
              <a:gd name="connsiteY1" fmla="*/ 0 h 6853104"/>
              <a:gd name="connsiteX2" fmla="*/ 6422768 w 6422768"/>
              <a:gd name="connsiteY2" fmla="*/ 6848738 h 6853104"/>
              <a:gd name="connsiteX3" fmla="*/ 2113094 w 6422768"/>
              <a:gd name="connsiteY3" fmla="*/ 6853104 h 6853104"/>
              <a:gd name="connsiteX4" fmla="*/ 976752 w 6422768"/>
              <a:gd name="connsiteY4" fmla="*/ 12800 h 6853104"/>
              <a:gd name="connsiteX0" fmla="*/ 1037564 w 6483580"/>
              <a:gd name="connsiteY0" fmla="*/ 12800 h 6853104"/>
              <a:gd name="connsiteX1" fmla="*/ 6473902 w 6483580"/>
              <a:gd name="connsiteY1" fmla="*/ 0 h 6853104"/>
              <a:gd name="connsiteX2" fmla="*/ 6483580 w 6483580"/>
              <a:gd name="connsiteY2" fmla="*/ 6848738 h 6853104"/>
              <a:gd name="connsiteX3" fmla="*/ 2173906 w 6483580"/>
              <a:gd name="connsiteY3" fmla="*/ 6853104 h 6853104"/>
              <a:gd name="connsiteX4" fmla="*/ 1037564 w 6483580"/>
              <a:gd name="connsiteY4" fmla="*/ 12800 h 6853104"/>
              <a:gd name="connsiteX0" fmla="*/ 1010329 w 6456345"/>
              <a:gd name="connsiteY0" fmla="*/ 12800 h 6853104"/>
              <a:gd name="connsiteX1" fmla="*/ 6446667 w 6456345"/>
              <a:gd name="connsiteY1" fmla="*/ 0 h 6853104"/>
              <a:gd name="connsiteX2" fmla="*/ 6456345 w 6456345"/>
              <a:gd name="connsiteY2" fmla="*/ 6848738 h 6853104"/>
              <a:gd name="connsiteX3" fmla="*/ 2146671 w 6456345"/>
              <a:gd name="connsiteY3" fmla="*/ 6853104 h 6853104"/>
              <a:gd name="connsiteX4" fmla="*/ 1010329 w 6456345"/>
              <a:gd name="connsiteY4" fmla="*/ 12800 h 6853104"/>
              <a:gd name="connsiteX0" fmla="*/ 1042634 w 6426506"/>
              <a:gd name="connsiteY0" fmla="*/ 12800 h 6853104"/>
              <a:gd name="connsiteX1" fmla="*/ 6416828 w 6426506"/>
              <a:gd name="connsiteY1" fmla="*/ 0 h 6853104"/>
              <a:gd name="connsiteX2" fmla="*/ 6426506 w 6426506"/>
              <a:gd name="connsiteY2" fmla="*/ 6848738 h 6853104"/>
              <a:gd name="connsiteX3" fmla="*/ 2116832 w 6426506"/>
              <a:gd name="connsiteY3" fmla="*/ 6853104 h 6853104"/>
              <a:gd name="connsiteX4" fmla="*/ 1042634 w 6426506"/>
              <a:gd name="connsiteY4" fmla="*/ 12800 h 6853104"/>
              <a:gd name="connsiteX0" fmla="*/ 1074957 w 6458829"/>
              <a:gd name="connsiteY0" fmla="*/ 12800 h 6853104"/>
              <a:gd name="connsiteX1" fmla="*/ 6449151 w 6458829"/>
              <a:gd name="connsiteY1" fmla="*/ 0 h 6853104"/>
              <a:gd name="connsiteX2" fmla="*/ 6458829 w 6458829"/>
              <a:gd name="connsiteY2" fmla="*/ 6848738 h 6853104"/>
              <a:gd name="connsiteX3" fmla="*/ 2149155 w 6458829"/>
              <a:gd name="connsiteY3" fmla="*/ 6853104 h 6853104"/>
              <a:gd name="connsiteX4" fmla="*/ 1074957 w 6458829"/>
              <a:gd name="connsiteY4" fmla="*/ 12800 h 6853104"/>
              <a:gd name="connsiteX0" fmla="*/ 1088793 w 6472665"/>
              <a:gd name="connsiteY0" fmla="*/ 12800 h 6853104"/>
              <a:gd name="connsiteX1" fmla="*/ 6462987 w 6472665"/>
              <a:gd name="connsiteY1" fmla="*/ 0 h 6853104"/>
              <a:gd name="connsiteX2" fmla="*/ 6472665 w 6472665"/>
              <a:gd name="connsiteY2" fmla="*/ 6848738 h 6853104"/>
              <a:gd name="connsiteX3" fmla="*/ 2136358 w 6472665"/>
              <a:gd name="connsiteY3" fmla="*/ 6853104 h 6853104"/>
              <a:gd name="connsiteX4" fmla="*/ 1088793 w 6472665"/>
              <a:gd name="connsiteY4" fmla="*/ 12800 h 6853104"/>
              <a:gd name="connsiteX0" fmla="*/ 1078539 w 6462411"/>
              <a:gd name="connsiteY0" fmla="*/ 12800 h 6853104"/>
              <a:gd name="connsiteX1" fmla="*/ 6452733 w 6462411"/>
              <a:gd name="connsiteY1" fmla="*/ 0 h 6853104"/>
              <a:gd name="connsiteX2" fmla="*/ 6462411 w 6462411"/>
              <a:gd name="connsiteY2" fmla="*/ 6848738 h 6853104"/>
              <a:gd name="connsiteX3" fmla="*/ 2126104 w 6462411"/>
              <a:gd name="connsiteY3" fmla="*/ 6853104 h 6853104"/>
              <a:gd name="connsiteX4" fmla="*/ 1078539 w 6462411"/>
              <a:gd name="connsiteY4" fmla="*/ 12800 h 6853104"/>
              <a:gd name="connsiteX0" fmla="*/ 1071717 w 6455589"/>
              <a:gd name="connsiteY0" fmla="*/ 12800 h 6853104"/>
              <a:gd name="connsiteX1" fmla="*/ 6445911 w 6455589"/>
              <a:gd name="connsiteY1" fmla="*/ 0 h 6853104"/>
              <a:gd name="connsiteX2" fmla="*/ 6455589 w 6455589"/>
              <a:gd name="connsiteY2" fmla="*/ 6848738 h 6853104"/>
              <a:gd name="connsiteX3" fmla="*/ 2119282 w 6455589"/>
              <a:gd name="connsiteY3" fmla="*/ 6853104 h 6853104"/>
              <a:gd name="connsiteX4" fmla="*/ 1071717 w 6455589"/>
              <a:gd name="connsiteY4" fmla="*/ 12800 h 685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5589" h="6853104">
                <a:moveTo>
                  <a:pt x="1071717" y="12800"/>
                </a:moveTo>
                <a:lnTo>
                  <a:pt x="6445911" y="0"/>
                </a:lnTo>
                <a:cubicBezTo>
                  <a:pt x="6445911" y="2288988"/>
                  <a:pt x="6455589" y="4559750"/>
                  <a:pt x="6455589" y="6848738"/>
                </a:cubicBezTo>
                <a:lnTo>
                  <a:pt x="2119282" y="6853104"/>
                </a:lnTo>
                <a:cubicBezTo>
                  <a:pt x="-1158726" y="4554678"/>
                  <a:pt x="97599" y="960325"/>
                  <a:pt x="1071717" y="1280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Kuva</a:t>
            </a:r>
          </a:p>
        </p:txBody>
      </p:sp>
    </p:spTree>
    <p:extLst>
      <p:ext uri="{BB962C8B-B14F-4D97-AF65-F5344CB8AC3E}">
        <p14:creationId xmlns:p14="http://schemas.microsoft.com/office/powerpoint/2010/main" val="981177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 violetti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00CD615E-AD02-404E-9366-4F6C0E1C1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6273" y="569325"/>
            <a:ext cx="1467562" cy="1151029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DD75304E-5CA5-4177-922B-ABFEB5E82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264" y="2127632"/>
            <a:ext cx="4022225" cy="2903494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8" name="Alaotsikko 2">
            <a:extLst>
              <a:ext uri="{FF2B5EF4-FFF2-40B4-BE49-F238E27FC236}">
                <a16:creationId xmlns:a16="http://schemas.microsoft.com/office/drawing/2014/main" id="{FEE7833F-9BA6-4E59-9D9A-021D04971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3264" y="5342242"/>
            <a:ext cx="4022225" cy="74371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5" name="Kuvan paikkamerkki 19">
            <a:extLst>
              <a:ext uri="{FF2B5EF4-FFF2-40B4-BE49-F238E27FC236}">
                <a16:creationId xmlns:a16="http://schemas.microsoft.com/office/drawing/2014/main" id="{1AF91F83-60BA-F979-0BFA-C0D6795B6D7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46936" y="-12548"/>
            <a:ext cx="6455589" cy="6875989"/>
          </a:xfrm>
          <a:custGeom>
            <a:avLst/>
            <a:gdLst>
              <a:gd name="connsiteX0" fmla="*/ 0 w 3431705"/>
              <a:gd name="connsiteY0" fmla="*/ 0 h 6858000"/>
              <a:gd name="connsiteX1" fmla="*/ 3431705 w 3431705"/>
              <a:gd name="connsiteY1" fmla="*/ 0 h 6858000"/>
              <a:gd name="connsiteX2" fmla="*/ 3431705 w 3431705"/>
              <a:gd name="connsiteY2" fmla="*/ 6858000 h 6858000"/>
              <a:gd name="connsiteX3" fmla="*/ 0 w 3431705"/>
              <a:gd name="connsiteY3" fmla="*/ 6858000 h 6858000"/>
              <a:gd name="connsiteX4" fmla="*/ 0 w 3431705"/>
              <a:gd name="connsiteY4" fmla="*/ 0 h 6858000"/>
              <a:gd name="connsiteX0" fmla="*/ 3157 w 3434862"/>
              <a:gd name="connsiteY0" fmla="*/ 0 h 6858000"/>
              <a:gd name="connsiteX1" fmla="*/ 3434862 w 3434862"/>
              <a:gd name="connsiteY1" fmla="*/ 0 h 6858000"/>
              <a:gd name="connsiteX2" fmla="*/ 3434862 w 3434862"/>
              <a:gd name="connsiteY2" fmla="*/ 6858000 h 6858000"/>
              <a:gd name="connsiteX3" fmla="*/ 3157 w 3434862"/>
              <a:gd name="connsiteY3" fmla="*/ 6858000 h 6858000"/>
              <a:gd name="connsiteX4" fmla="*/ 0 w 3434862"/>
              <a:gd name="connsiteY4" fmla="*/ 3124200 h 6858000"/>
              <a:gd name="connsiteX5" fmla="*/ 3157 w 3434862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758837 w 4190542"/>
              <a:gd name="connsiteY0" fmla="*/ 0 h 6858000"/>
              <a:gd name="connsiteX1" fmla="*/ 4190542 w 4190542"/>
              <a:gd name="connsiteY1" fmla="*/ 0 h 6858000"/>
              <a:gd name="connsiteX2" fmla="*/ 4190542 w 4190542"/>
              <a:gd name="connsiteY2" fmla="*/ 6858000 h 6858000"/>
              <a:gd name="connsiteX3" fmla="*/ 758837 w 4190542"/>
              <a:gd name="connsiteY3" fmla="*/ 6858000 h 6858000"/>
              <a:gd name="connsiteX4" fmla="*/ 0 w 4190542"/>
              <a:gd name="connsiteY4" fmla="*/ 3548525 h 6858000"/>
              <a:gd name="connsiteX5" fmla="*/ 758837 w 4190542"/>
              <a:gd name="connsiteY5" fmla="*/ 0 h 6858000"/>
              <a:gd name="connsiteX0" fmla="*/ 647519 w 4079224"/>
              <a:gd name="connsiteY0" fmla="*/ 0 h 6858000"/>
              <a:gd name="connsiteX1" fmla="*/ 4079224 w 4079224"/>
              <a:gd name="connsiteY1" fmla="*/ 0 h 6858000"/>
              <a:gd name="connsiteX2" fmla="*/ 4079224 w 4079224"/>
              <a:gd name="connsiteY2" fmla="*/ 6858000 h 6858000"/>
              <a:gd name="connsiteX3" fmla="*/ 647519 w 4079224"/>
              <a:gd name="connsiteY3" fmla="*/ 6858000 h 6858000"/>
              <a:gd name="connsiteX4" fmla="*/ 0 w 4079224"/>
              <a:gd name="connsiteY4" fmla="*/ 3528647 h 6858000"/>
              <a:gd name="connsiteX5" fmla="*/ 647519 w 4079224"/>
              <a:gd name="connsiteY5" fmla="*/ 0 h 6858000"/>
              <a:gd name="connsiteX0" fmla="*/ 648002 w 4079707"/>
              <a:gd name="connsiteY0" fmla="*/ 0 h 6858000"/>
              <a:gd name="connsiteX1" fmla="*/ 4079707 w 4079707"/>
              <a:gd name="connsiteY1" fmla="*/ 0 h 6858000"/>
              <a:gd name="connsiteX2" fmla="*/ 4079707 w 4079707"/>
              <a:gd name="connsiteY2" fmla="*/ 6858000 h 6858000"/>
              <a:gd name="connsiteX3" fmla="*/ 648002 w 4079707"/>
              <a:gd name="connsiteY3" fmla="*/ 6858000 h 6858000"/>
              <a:gd name="connsiteX4" fmla="*/ 483 w 4079707"/>
              <a:gd name="connsiteY4" fmla="*/ 3528647 h 6858000"/>
              <a:gd name="connsiteX5" fmla="*/ 648002 w 4079707"/>
              <a:gd name="connsiteY5" fmla="*/ 0 h 6858000"/>
              <a:gd name="connsiteX0" fmla="*/ 647524 w 4079229"/>
              <a:gd name="connsiteY0" fmla="*/ 0 h 6858000"/>
              <a:gd name="connsiteX1" fmla="*/ 4079229 w 4079229"/>
              <a:gd name="connsiteY1" fmla="*/ 0 h 6858000"/>
              <a:gd name="connsiteX2" fmla="*/ 4079229 w 4079229"/>
              <a:gd name="connsiteY2" fmla="*/ 6858000 h 6858000"/>
              <a:gd name="connsiteX3" fmla="*/ 647524 w 4079229"/>
              <a:gd name="connsiteY3" fmla="*/ 6858000 h 6858000"/>
              <a:gd name="connsiteX4" fmla="*/ 5 w 4079229"/>
              <a:gd name="connsiteY4" fmla="*/ 3528647 h 6858000"/>
              <a:gd name="connsiteX5" fmla="*/ 647524 w 4079229"/>
              <a:gd name="connsiteY5" fmla="*/ 0 h 6858000"/>
              <a:gd name="connsiteX0" fmla="*/ 655474 w 4087179"/>
              <a:gd name="connsiteY0" fmla="*/ 0 h 6858000"/>
              <a:gd name="connsiteX1" fmla="*/ 4087179 w 4087179"/>
              <a:gd name="connsiteY1" fmla="*/ 0 h 6858000"/>
              <a:gd name="connsiteX2" fmla="*/ 4087179 w 4087179"/>
              <a:gd name="connsiteY2" fmla="*/ 6858000 h 6858000"/>
              <a:gd name="connsiteX3" fmla="*/ 655474 w 4087179"/>
              <a:gd name="connsiteY3" fmla="*/ 6858000 h 6858000"/>
              <a:gd name="connsiteX4" fmla="*/ 4 w 4087179"/>
              <a:gd name="connsiteY4" fmla="*/ 3405402 h 6858000"/>
              <a:gd name="connsiteX5" fmla="*/ 655474 w 4087179"/>
              <a:gd name="connsiteY5" fmla="*/ 0 h 6858000"/>
              <a:gd name="connsiteX0" fmla="*/ 655836 w 4087541"/>
              <a:gd name="connsiteY0" fmla="*/ 0 h 6858000"/>
              <a:gd name="connsiteX1" fmla="*/ 4087541 w 4087541"/>
              <a:gd name="connsiteY1" fmla="*/ 0 h 6858000"/>
              <a:gd name="connsiteX2" fmla="*/ 4087541 w 4087541"/>
              <a:gd name="connsiteY2" fmla="*/ 6858000 h 6858000"/>
              <a:gd name="connsiteX3" fmla="*/ 655836 w 4087541"/>
              <a:gd name="connsiteY3" fmla="*/ 6858000 h 6858000"/>
              <a:gd name="connsiteX4" fmla="*/ 366 w 4087541"/>
              <a:gd name="connsiteY4" fmla="*/ 3405402 h 6858000"/>
              <a:gd name="connsiteX5" fmla="*/ 655836 w 4087541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6086309"/>
              <a:gd name="connsiteY0" fmla="*/ 4483 h 6862483"/>
              <a:gd name="connsiteX1" fmla="*/ 6086309 w 6086309"/>
              <a:gd name="connsiteY1" fmla="*/ 0 h 6862483"/>
              <a:gd name="connsiteX2" fmla="*/ 4087180 w 6086309"/>
              <a:gd name="connsiteY2" fmla="*/ 6862483 h 6862483"/>
              <a:gd name="connsiteX3" fmla="*/ 655475 w 6086309"/>
              <a:gd name="connsiteY3" fmla="*/ 6862483 h 6862483"/>
              <a:gd name="connsiteX4" fmla="*/ 5 w 6086309"/>
              <a:gd name="connsiteY4" fmla="*/ 3409885 h 6862483"/>
              <a:gd name="connsiteX5" fmla="*/ 655475 w 6086309"/>
              <a:gd name="connsiteY5" fmla="*/ 4483 h 6862483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0 w 6086305"/>
              <a:gd name="connsiteY0" fmla="*/ 4483 h 6866965"/>
              <a:gd name="connsiteX1" fmla="*/ 6086304 w 6086305"/>
              <a:gd name="connsiteY1" fmla="*/ 0 h 6866965"/>
              <a:gd name="connsiteX2" fmla="*/ 6086305 w 6086305"/>
              <a:gd name="connsiteY2" fmla="*/ 6866965 h 6866965"/>
              <a:gd name="connsiteX3" fmla="*/ 655470 w 6086305"/>
              <a:gd name="connsiteY3" fmla="*/ 6862483 h 6866965"/>
              <a:gd name="connsiteX4" fmla="*/ 0 w 6086305"/>
              <a:gd name="connsiteY4" fmla="*/ 3409885 h 6866965"/>
              <a:gd name="connsiteX5" fmla="*/ 655470 w 6086305"/>
              <a:gd name="connsiteY5" fmla="*/ 4483 h 6866965"/>
              <a:gd name="connsiteX0" fmla="*/ 655470 w 6086305"/>
              <a:gd name="connsiteY0" fmla="*/ 0 h 6862482"/>
              <a:gd name="connsiteX1" fmla="*/ 3836880 w 6086305"/>
              <a:gd name="connsiteY1" fmla="*/ 13744 h 6862482"/>
              <a:gd name="connsiteX2" fmla="*/ 6086305 w 6086305"/>
              <a:gd name="connsiteY2" fmla="*/ 6862482 h 6862482"/>
              <a:gd name="connsiteX3" fmla="*/ 655470 w 6086305"/>
              <a:gd name="connsiteY3" fmla="*/ 6858000 h 6862482"/>
              <a:gd name="connsiteX4" fmla="*/ 0 w 6086305"/>
              <a:gd name="connsiteY4" fmla="*/ 3405402 h 6862482"/>
              <a:gd name="connsiteX5" fmla="*/ 655470 w 6086305"/>
              <a:gd name="connsiteY5" fmla="*/ 0 h 6862482"/>
              <a:gd name="connsiteX0" fmla="*/ 655470 w 3864313"/>
              <a:gd name="connsiteY0" fmla="*/ 0 h 6862482"/>
              <a:gd name="connsiteX1" fmla="*/ 3836880 w 3864313"/>
              <a:gd name="connsiteY1" fmla="*/ 13744 h 6862482"/>
              <a:gd name="connsiteX2" fmla="*/ 3864313 w 3864313"/>
              <a:gd name="connsiteY2" fmla="*/ 6862482 h 6862482"/>
              <a:gd name="connsiteX3" fmla="*/ 655470 w 3864313"/>
              <a:gd name="connsiteY3" fmla="*/ 6858000 h 6862482"/>
              <a:gd name="connsiteX4" fmla="*/ 0 w 3864313"/>
              <a:gd name="connsiteY4" fmla="*/ 3405402 h 6862482"/>
              <a:gd name="connsiteX5" fmla="*/ 655470 w 3864313"/>
              <a:gd name="connsiteY5" fmla="*/ 0 h 6862482"/>
              <a:gd name="connsiteX0" fmla="*/ 72639 w 5518655"/>
              <a:gd name="connsiteY0" fmla="*/ 12800 h 6848738"/>
              <a:gd name="connsiteX1" fmla="*/ 5491222 w 5518655"/>
              <a:gd name="connsiteY1" fmla="*/ 0 h 6848738"/>
              <a:gd name="connsiteX2" fmla="*/ 5518655 w 5518655"/>
              <a:gd name="connsiteY2" fmla="*/ 6848738 h 6848738"/>
              <a:gd name="connsiteX3" fmla="*/ 2309812 w 5518655"/>
              <a:gd name="connsiteY3" fmla="*/ 6844256 h 6848738"/>
              <a:gd name="connsiteX4" fmla="*/ 1654342 w 5518655"/>
              <a:gd name="connsiteY4" fmla="*/ 3391658 h 6848738"/>
              <a:gd name="connsiteX5" fmla="*/ 72639 w 5518655"/>
              <a:gd name="connsiteY5" fmla="*/ 12800 h 6848738"/>
              <a:gd name="connsiteX0" fmla="*/ 66096 w 5512112"/>
              <a:gd name="connsiteY0" fmla="*/ 12800 h 6853104"/>
              <a:gd name="connsiteX1" fmla="*/ 5484679 w 5512112"/>
              <a:gd name="connsiteY1" fmla="*/ 0 h 6853104"/>
              <a:gd name="connsiteX2" fmla="*/ 5512112 w 5512112"/>
              <a:gd name="connsiteY2" fmla="*/ 6848738 h 6853104"/>
              <a:gd name="connsiteX3" fmla="*/ 1087028 w 5512112"/>
              <a:gd name="connsiteY3" fmla="*/ 6853104 h 6853104"/>
              <a:gd name="connsiteX4" fmla="*/ 1647799 w 5512112"/>
              <a:gd name="connsiteY4" fmla="*/ 3391658 h 6853104"/>
              <a:gd name="connsiteX5" fmla="*/ 66096 w 5512112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40792 w 6486808"/>
              <a:gd name="connsiteY0" fmla="*/ 12800 h 6853104"/>
              <a:gd name="connsiteX1" fmla="*/ 6459375 w 6486808"/>
              <a:gd name="connsiteY1" fmla="*/ 0 h 6853104"/>
              <a:gd name="connsiteX2" fmla="*/ 6486808 w 6486808"/>
              <a:gd name="connsiteY2" fmla="*/ 6848738 h 6853104"/>
              <a:gd name="connsiteX3" fmla="*/ 2061724 w 6486808"/>
              <a:gd name="connsiteY3" fmla="*/ 6853104 h 6853104"/>
              <a:gd name="connsiteX4" fmla="*/ 30215 w 6486808"/>
              <a:gd name="connsiteY4" fmla="*/ 3099669 h 6853104"/>
              <a:gd name="connsiteX5" fmla="*/ 1040792 w 6486808"/>
              <a:gd name="connsiteY5" fmla="*/ 12800 h 6853104"/>
              <a:gd name="connsiteX0" fmla="*/ 1011865 w 6457881"/>
              <a:gd name="connsiteY0" fmla="*/ 12800 h 6853104"/>
              <a:gd name="connsiteX1" fmla="*/ 6430448 w 6457881"/>
              <a:gd name="connsiteY1" fmla="*/ 0 h 6853104"/>
              <a:gd name="connsiteX2" fmla="*/ 6457881 w 6457881"/>
              <a:gd name="connsiteY2" fmla="*/ 6848738 h 6853104"/>
              <a:gd name="connsiteX3" fmla="*/ 2032797 w 6457881"/>
              <a:gd name="connsiteY3" fmla="*/ 6853104 h 6853104"/>
              <a:gd name="connsiteX4" fmla="*/ 1288 w 6457881"/>
              <a:gd name="connsiteY4" fmla="*/ 3099669 h 6853104"/>
              <a:gd name="connsiteX5" fmla="*/ 1011865 w 6457881"/>
              <a:gd name="connsiteY5" fmla="*/ 12800 h 6853104"/>
              <a:gd name="connsiteX0" fmla="*/ 1020718 w 6466734"/>
              <a:gd name="connsiteY0" fmla="*/ 12800 h 6853104"/>
              <a:gd name="connsiteX1" fmla="*/ 6439301 w 6466734"/>
              <a:gd name="connsiteY1" fmla="*/ 0 h 6853104"/>
              <a:gd name="connsiteX2" fmla="*/ 6466734 w 6466734"/>
              <a:gd name="connsiteY2" fmla="*/ 6848738 h 6853104"/>
              <a:gd name="connsiteX3" fmla="*/ 2041650 w 6466734"/>
              <a:gd name="connsiteY3" fmla="*/ 6853104 h 6853104"/>
              <a:gd name="connsiteX4" fmla="*/ 1263 w 6466734"/>
              <a:gd name="connsiteY4" fmla="*/ 2975795 h 6853104"/>
              <a:gd name="connsiteX5" fmla="*/ 1020718 w 6466734"/>
              <a:gd name="connsiteY5" fmla="*/ 12800 h 6853104"/>
              <a:gd name="connsiteX0" fmla="*/ 1019459 w 6465475"/>
              <a:gd name="connsiteY0" fmla="*/ 12800 h 6853104"/>
              <a:gd name="connsiteX1" fmla="*/ 6438042 w 6465475"/>
              <a:gd name="connsiteY1" fmla="*/ 0 h 6853104"/>
              <a:gd name="connsiteX2" fmla="*/ 6465475 w 6465475"/>
              <a:gd name="connsiteY2" fmla="*/ 6848738 h 6853104"/>
              <a:gd name="connsiteX3" fmla="*/ 2040391 w 6465475"/>
              <a:gd name="connsiteY3" fmla="*/ 6853104 h 6853104"/>
              <a:gd name="connsiteX4" fmla="*/ 4 w 6465475"/>
              <a:gd name="connsiteY4" fmla="*/ 2975795 h 6853104"/>
              <a:gd name="connsiteX5" fmla="*/ 1019459 w 6465475"/>
              <a:gd name="connsiteY5" fmla="*/ 12800 h 6853104"/>
              <a:gd name="connsiteX0" fmla="*/ 1021568 w 6467584"/>
              <a:gd name="connsiteY0" fmla="*/ 12800 h 6853104"/>
              <a:gd name="connsiteX1" fmla="*/ 6440151 w 6467584"/>
              <a:gd name="connsiteY1" fmla="*/ 0 h 6853104"/>
              <a:gd name="connsiteX2" fmla="*/ 6467584 w 6467584"/>
              <a:gd name="connsiteY2" fmla="*/ 6848738 h 6853104"/>
              <a:gd name="connsiteX3" fmla="*/ 2042500 w 6467584"/>
              <a:gd name="connsiteY3" fmla="*/ 6853104 h 6853104"/>
              <a:gd name="connsiteX4" fmla="*/ 2113 w 6467584"/>
              <a:gd name="connsiteY4" fmla="*/ 2975795 h 6853104"/>
              <a:gd name="connsiteX5" fmla="*/ 1021568 w 646758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12486 w 6458502"/>
              <a:gd name="connsiteY0" fmla="*/ 12800 h 6853104"/>
              <a:gd name="connsiteX1" fmla="*/ 6431069 w 6458502"/>
              <a:gd name="connsiteY1" fmla="*/ 0 h 6853104"/>
              <a:gd name="connsiteX2" fmla="*/ 6458502 w 6458502"/>
              <a:gd name="connsiteY2" fmla="*/ 6848738 h 6853104"/>
              <a:gd name="connsiteX3" fmla="*/ 2148828 w 6458502"/>
              <a:gd name="connsiteY3" fmla="*/ 6853104 h 6853104"/>
              <a:gd name="connsiteX4" fmla="*/ 37419 w 6458502"/>
              <a:gd name="connsiteY4" fmla="*/ 3515530 h 6853104"/>
              <a:gd name="connsiteX5" fmla="*/ 1012486 w 6458502"/>
              <a:gd name="connsiteY5" fmla="*/ 12800 h 6853104"/>
              <a:gd name="connsiteX0" fmla="*/ 990687 w 6436703"/>
              <a:gd name="connsiteY0" fmla="*/ 12800 h 6853104"/>
              <a:gd name="connsiteX1" fmla="*/ 6409270 w 6436703"/>
              <a:gd name="connsiteY1" fmla="*/ 0 h 6853104"/>
              <a:gd name="connsiteX2" fmla="*/ 6436703 w 6436703"/>
              <a:gd name="connsiteY2" fmla="*/ 6848738 h 6853104"/>
              <a:gd name="connsiteX3" fmla="*/ 2127029 w 6436703"/>
              <a:gd name="connsiteY3" fmla="*/ 6853104 h 6853104"/>
              <a:gd name="connsiteX4" fmla="*/ 15620 w 6436703"/>
              <a:gd name="connsiteY4" fmla="*/ 3515530 h 6853104"/>
              <a:gd name="connsiteX5" fmla="*/ 990687 w 6436703"/>
              <a:gd name="connsiteY5" fmla="*/ 12800 h 6853104"/>
              <a:gd name="connsiteX0" fmla="*/ 1016653 w 6462669"/>
              <a:gd name="connsiteY0" fmla="*/ 12800 h 6853104"/>
              <a:gd name="connsiteX1" fmla="*/ 6435236 w 6462669"/>
              <a:gd name="connsiteY1" fmla="*/ 0 h 6853104"/>
              <a:gd name="connsiteX2" fmla="*/ 6462669 w 6462669"/>
              <a:gd name="connsiteY2" fmla="*/ 6848738 h 6853104"/>
              <a:gd name="connsiteX3" fmla="*/ 2152995 w 6462669"/>
              <a:gd name="connsiteY3" fmla="*/ 6853104 h 6853104"/>
              <a:gd name="connsiteX4" fmla="*/ 14953 w 6462669"/>
              <a:gd name="connsiteY4" fmla="*/ 3108517 h 6853104"/>
              <a:gd name="connsiteX5" fmla="*/ 1016653 w 6462669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9349 w 6455365"/>
              <a:gd name="connsiteY0" fmla="*/ 12800 h 6853104"/>
              <a:gd name="connsiteX1" fmla="*/ 6427932 w 6455365"/>
              <a:gd name="connsiteY1" fmla="*/ 0 h 6853104"/>
              <a:gd name="connsiteX2" fmla="*/ 6455365 w 6455365"/>
              <a:gd name="connsiteY2" fmla="*/ 6848738 h 6853104"/>
              <a:gd name="connsiteX3" fmla="*/ 2145691 w 6455365"/>
              <a:gd name="connsiteY3" fmla="*/ 6853104 h 6853104"/>
              <a:gd name="connsiteX4" fmla="*/ 7649 w 6455365"/>
              <a:gd name="connsiteY4" fmla="*/ 3108517 h 6853104"/>
              <a:gd name="connsiteX5" fmla="*/ 1009349 w 6455365"/>
              <a:gd name="connsiteY5" fmla="*/ 12800 h 6853104"/>
              <a:gd name="connsiteX0" fmla="*/ 1010436 w 6456452"/>
              <a:gd name="connsiteY0" fmla="*/ 12800 h 6853104"/>
              <a:gd name="connsiteX1" fmla="*/ 6429019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10436 w 6456452"/>
              <a:gd name="connsiteY0" fmla="*/ 12800 h 6853104"/>
              <a:gd name="connsiteX1" fmla="*/ 6446774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03404 w 6449420"/>
              <a:gd name="connsiteY0" fmla="*/ 12800 h 6853104"/>
              <a:gd name="connsiteX1" fmla="*/ 6439742 w 6449420"/>
              <a:gd name="connsiteY1" fmla="*/ 0 h 6853104"/>
              <a:gd name="connsiteX2" fmla="*/ 6449420 w 6449420"/>
              <a:gd name="connsiteY2" fmla="*/ 6848738 h 6853104"/>
              <a:gd name="connsiteX3" fmla="*/ 2139746 w 6449420"/>
              <a:gd name="connsiteY3" fmla="*/ 6853104 h 6853104"/>
              <a:gd name="connsiteX4" fmla="*/ 1704 w 6449420"/>
              <a:gd name="connsiteY4" fmla="*/ 3108517 h 6853104"/>
              <a:gd name="connsiteX5" fmla="*/ 1003404 w 6449420"/>
              <a:gd name="connsiteY5" fmla="*/ 12800 h 6853104"/>
              <a:gd name="connsiteX0" fmla="*/ 252471 w 5698487"/>
              <a:gd name="connsiteY0" fmla="*/ 12800 h 6853104"/>
              <a:gd name="connsiteX1" fmla="*/ 5688809 w 5698487"/>
              <a:gd name="connsiteY1" fmla="*/ 0 h 6853104"/>
              <a:gd name="connsiteX2" fmla="*/ 5698487 w 5698487"/>
              <a:gd name="connsiteY2" fmla="*/ 6848738 h 6853104"/>
              <a:gd name="connsiteX3" fmla="*/ 1388813 w 5698487"/>
              <a:gd name="connsiteY3" fmla="*/ 6853104 h 6853104"/>
              <a:gd name="connsiteX4" fmla="*/ 252471 w 5698487"/>
              <a:gd name="connsiteY4" fmla="*/ 12800 h 6853104"/>
              <a:gd name="connsiteX0" fmla="*/ 976752 w 6422768"/>
              <a:gd name="connsiteY0" fmla="*/ 12800 h 6853104"/>
              <a:gd name="connsiteX1" fmla="*/ 6413090 w 6422768"/>
              <a:gd name="connsiteY1" fmla="*/ 0 h 6853104"/>
              <a:gd name="connsiteX2" fmla="*/ 6422768 w 6422768"/>
              <a:gd name="connsiteY2" fmla="*/ 6848738 h 6853104"/>
              <a:gd name="connsiteX3" fmla="*/ 2113094 w 6422768"/>
              <a:gd name="connsiteY3" fmla="*/ 6853104 h 6853104"/>
              <a:gd name="connsiteX4" fmla="*/ 976752 w 6422768"/>
              <a:gd name="connsiteY4" fmla="*/ 12800 h 6853104"/>
              <a:gd name="connsiteX0" fmla="*/ 1037564 w 6483580"/>
              <a:gd name="connsiteY0" fmla="*/ 12800 h 6853104"/>
              <a:gd name="connsiteX1" fmla="*/ 6473902 w 6483580"/>
              <a:gd name="connsiteY1" fmla="*/ 0 h 6853104"/>
              <a:gd name="connsiteX2" fmla="*/ 6483580 w 6483580"/>
              <a:gd name="connsiteY2" fmla="*/ 6848738 h 6853104"/>
              <a:gd name="connsiteX3" fmla="*/ 2173906 w 6483580"/>
              <a:gd name="connsiteY3" fmla="*/ 6853104 h 6853104"/>
              <a:gd name="connsiteX4" fmla="*/ 1037564 w 6483580"/>
              <a:gd name="connsiteY4" fmla="*/ 12800 h 6853104"/>
              <a:gd name="connsiteX0" fmla="*/ 1010329 w 6456345"/>
              <a:gd name="connsiteY0" fmla="*/ 12800 h 6853104"/>
              <a:gd name="connsiteX1" fmla="*/ 6446667 w 6456345"/>
              <a:gd name="connsiteY1" fmla="*/ 0 h 6853104"/>
              <a:gd name="connsiteX2" fmla="*/ 6456345 w 6456345"/>
              <a:gd name="connsiteY2" fmla="*/ 6848738 h 6853104"/>
              <a:gd name="connsiteX3" fmla="*/ 2146671 w 6456345"/>
              <a:gd name="connsiteY3" fmla="*/ 6853104 h 6853104"/>
              <a:gd name="connsiteX4" fmla="*/ 1010329 w 6456345"/>
              <a:gd name="connsiteY4" fmla="*/ 12800 h 6853104"/>
              <a:gd name="connsiteX0" fmla="*/ 1042634 w 6426506"/>
              <a:gd name="connsiteY0" fmla="*/ 12800 h 6853104"/>
              <a:gd name="connsiteX1" fmla="*/ 6416828 w 6426506"/>
              <a:gd name="connsiteY1" fmla="*/ 0 h 6853104"/>
              <a:gd name="connsiteX2" fmla="*/ 6426506 w 6426506"/>
              <a:gd name="connsiteY2" fmla="*/ 6848738 h 6853104"/>
              <a:gd name="connsiteX3" fmla="*/ 2116832 w 6426506"/>
              <a:gd name="connsiteY3" fmla="*/ 6853104 h 6853104"/>
              <a:gd name="connsiteX4" fmla="*/ 1042634 w 6426506"/>
              <a:gd name="connsiteY4" fmla="*/ 12800 h 6853104"/>
              <a:gd name="connsiteX0" fmla="*/ 1074957 w 6458829"/>
              <a:gd name="connsiteY0" fmla="*/ 12800 h 6853104"/>
              <a:gd name="connsiteX1" fmla="*/ 6449151 w 6458829"/>
              <a:gd name="connsiteY1" fmla="*/ 0 h 6853104"/>
              <a:gd name="connsiteX2" fmla="*/ 6458829 w 6458829"/>
              <a:gd name="connsiteY2" fmla="*/ 6848738 h 6853104"/>
              <a:gd name="connsiteX3" fmla="*/ 2149155 w 6458829"/>
              <a:gd name="connsiteY3" fmla="*/ 6853104 h 6853104"/>
              <a:gd name="connsiteX4" fmla="*/ 1074957 w 6458829"/>
              <a:gd name="connsiteY4" fmla="*/ 12800 h 6853104"/>
              <a:gd name="connsiteX0" fmla="*/ 1088793 w 6472665"/>
              <a:gd name="connsiteY0" fmla="*/ 12800 h 6853104"/>
              <a:gd name="connsiteX1" fmla="*/ 6462987 w 6472665"/>
              <a:gd name="connsiteY1" fmla="*/ 0 h 6853104"/>
              <a:gd name="connsiteX2" fmla="*/ 6472665 w 6472665"/>
              <a:gd name="connsiteY2" fmla="*/ 6848738 h 6853104"/>
              <a:gd name="connsiteX3" fmla="*/ 2136358 w 6472665"/>
              <a:gd name="connsiteY3" fmla="*/ 6853104 h 6853104"/>
              <a:gd name="connsiteX4" fmla="*/ 1088793 w 6472665"/>
              <a:gd name="connsiteY4" fmla="*/ 12800 h 6853104"/>
              <a:gd name="connsiteX0" fmla="*/ 1078539 w 6462411"/>
              <a:gd name="connsiteY0" fmla="*/ 12800 h 6853104"/>
              <a:gd name="connsiteX1" fmla="*/ 6452733 w 6462411"/>
              <a:gd name="connsiteY1" fmla="*/ 0 h 6853104"/>
              <a:gd name="connsiteX2" fmla="*/ 6462411 w 6462411"/>
              <a:gd name="connsiteY2" fmla="*/ 6848738 h 6853104"/>
              <a:gd name="connsiteX3" fmla="*/ 2126104 w 6462411"/>
              <a:gd name="connsiteY3" fmla="*/ 6853104 h 6853104"/>
              <a:gd name="connsiteX4" fmla="*/ 1078539 w 6462411"/>
              <a:gd name="connsiteY4" fmla="*/ 12800 h 6853104"/>
              <a:gd name="connsiteX0" fmla="*/ 1071717 w 6455589"/>
              <a:gd name="connsiteY0" fmla="*/ 12800 h 6853104"/>
              <a:gd name="connsiteX1" fmla="*/ 6445911 w 6455589"/>
              <a:gd name="connsiteY1" fmla="*/ 0 h 6853104"/>
              <a:gd name="connsiteX2" fmla="*/ 6455589 w 6455589"/>
              <a:gd name="connsiteY2" fmla="*/ 6848738 h 6853104"/>
              <a:gd name="connsiteX3" fmla="*/ 2119282 w 6455589"/>
              <a:gd name="connsiteY3" fmla="*/ 6853104 h 6853104"/>
              <a:gd name="connsiteX4" fmla="*/ 1071717 w 6455589"/>
              <a:gd name="connsiteY4" fmla="*/ 12800 h 685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5589" h="6853104">
                <a:moveTo>
                  <a:pt x="1071717" y="12800"/>
                </a:moveTo>
                <a:lnTo>
                  <a:pt x="6445911" y="0"/>
                </a:lnTo>
                <a:cubicBezTo>
                  <a:pt x="6445911" y="2288988"/>
                  <a:pt x="6455589" y="4559750"/>
                  <a:pt x="6455589" y="6848738"/>
                </a:cubicBezTo>
                <a:lnTo>
                  <a:pt x="2119282" y="6853104"/>
                </a:lnTo>
                <a:cubicBezTo>
                  <a:pt x="-1158726" y="4554678"/>
                  <a:pt x="97599" y="960325"/>
                  <a:pt x="1071717" y="1280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fi-FI" dirty="0"/>
              <a:t>Kuva</a:t>
            </a:r>
          </a:p>
        </p:txBody>
      </p:sp>
    </p:spTree>
    <p:extLst>
      <p:ext uri="{BB962C8B-B14F-4D97-AF65-F5344CB8AC3E}">
        <p14:creationId xmlns:p14="http://schemas.microsoft.com/office/powerpoint/2010/main" val="1061980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column whit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58" y="275167"/>
            <a:ext cx="11263085" cy="1143000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1163836" y="6420104"/>
            <a:ext cx="0" cy="434152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6"/>
          <p:cNvSpPr txBox="1">
            <a:spLocks/>
          </p:cNvSpPr>
          <p:nvPr userDrawn="1"/>
        </p:nvSpPr>
        <p:spPr>
          <a:xfrm>
            <a:off x="11229237" y="6434533"/>
            <a:ext cx="596900" cy="288000"/>
          </a:xfrm>
          <a:prstGeom prst="rect">
            <a:avLst/>
          </a:prstGeom>
        </p:spPr>
        <p:txBody>
          <a:bodyPr bIns="0"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defRPr>
            </a:lvl9pPr>
          </a:lstStyle>
          <a:p>
            <a:pPr>
              <a:defRPr/>
            </a:pPr>
            <a:fld id="{717CD448-BDE5-4446-AE75-A0344141D28E}" type="slidenum">
              <a:rPr lang="en-US" sz="1333" smtClean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pPr>
                <a:defRPr/>
              </a:pPr>
              <a:t>‹#›</a:t>
            </a:fld>
            <a:endParaRPr lang="en-US" sz="1333" dirty="0">
              <a:solidFill>
                <a:schemeClr val="bg1">
                  <a:lumMod val="6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5850091-DE91-4ABD-940A-0370198AC971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464458" y="1614153"/>
            <a:ext cx="11263085" cy="436754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990575" indent="-38099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523962" indent="-304792">
              <a:buFont typeface="Segoe UI" panose="020B0502040204020203" pitchFamily="34" charset="0"/>
              <a:buChar char="‒"/>
              <a:defRPr sz="2133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2133547" indent="-304792">
              <a:buFont typeface="Segoe UI" panose="020B0502040204020203" pitchFamily="34" charset="0"/>
              <a:buChar char="‐"/>
              <a:defRPr sz="1867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8E268E-E269-4F8A-B127-81C11B561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58662" y="6241897"/>
            <a:ext cx="2847637" cy="494352"/>
            <a:chOff x="343996" y="4687773"/>
            <a:chExt cx="2135728" cy="370764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61DF26C4-8C3F-4AD1-AFE3-01F7870316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3996" y="4859339"/>
              <a:ext cx="100142" cy="162730"/>
            </a:xfrm>
            <a:custGeom>
              <a:avLst/>
              <a:gdLst>
                <a:gd name="T0" fmla="*/ 0 w 57"/>
                <a:gd name="T1" fmla="*/ 0 h 92"/>
                <a:gd name="T2" fmla="*/ 0 w 57"/>
                <a:gd name="T3" fmla="*/ 73 h 92"/>
                <a:gd name="T4" fmla="*/ 21 w 57"/>
                <a:gd name="T5" fmla="*/ 92 h 92"/>
                <a:gd name="T6" fmla="*/ 57 w 57"/>
                <a:gd name="T7" fmla="*/ 91 h 92"/>
                <a:gd name="T8" fmla="*/ 56 w 57"/>
                <a:gd name="T9" fmla="*/ 78 h 92"/>
                <a:gd name="T10" fmla="*/ 24 w 57"/>
                <a:gd name="T11" fmla="*/ 78 h 92"/>
                <a:gd name="T12" fmla="*/ 18 w 57"/>
                <a:gd name="T13" fmla="*/ 76 h 92"/>
                <a:gd name="T14" fmla="*/ 17 w 57"/>
                <a:gd name="T15" fmla="*/ 71 h 92"/>
                <a:gd name="T16" fmla="*/ 17 w 57"/>
                <a:gd name="T17" fmla="*/ 0 h 92"/>
                <a:gd name="T18" fmla="*/ 0 w 57"/>
                <a:gd name="T1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92">
                  <a:moveTo>
                    <a:pt x="0" y="0"/>
                  </a:moveTo>
                  <a:cubicBezTo>
                    <a:pt x="0" y="73"/>
                    <a:pt x="0" y="73"/>
                    <a:pt x="0" y="73"/>
                  </a:cubicBezTo>
                  <a:cubicBezTo>
                    <a:pt x="0" y="86"/>
                    <a:pt x="7" y="92"/>
                    <a:pt x="21" y="92"/>
                  </a:cubicBezTo>
                  <a:cubicBezTo>
                    <a:pt x="36" y="92"/>
                    <a:pt x="48" y="92"/>
                    <a:pt x="57" y="91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22" y="78"/>
                    <a:pt x="19" y="78"/>
                    <a:pt x="18" y="76"/>
                  </a:cubicBezTo>
                  <a:cubicBezTo>
                    <a:pt x="17" y="75"/>
                    <a:pt x="17" y="73"/>
                    <a:pt x="17" y="71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29925221-C0A1-477C-A41F-96328C2A4B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1501" y="4906465"/>
              <a:ext cx="105296" cy="118550"/>
            </a:xfrm>
            <a:custGeom>
              <a:avLst/>
              <a:gdLst>
                <a:gd name="T0" fmla="*/ 44 w 60"/>
                <a:gd name="T1" fmla="*/ 0 h 67"/>
                <a:gd name="T2" fmla="*/ 44 w 60"/>
                <a:gd name="T3" fmla="*/ 46 h 67"/>
                <a:gd name="T4" fmla="*/ 25 w 60"/>
                <a:gd name="T5" fmla="*/ 53 h 67"/>
                <a:gd name="T6" fmla="*/ 18 w 60"/>
                <a:gd name="T7" fmla="*/ 51 h 67"/>
                <a:gd name="T8" fmla="*/ 17 w 60"/>
                <a:gd name="T9" fmla="*/ 44 h 67"/>
                <a:gd name="T10" fmla="*/ 17 w 60"/>
                <a:gd name="T11" fmla="*/ 0 h 67"/>
                <a:gd name="T12" fmla="*/ 0 w 60"/>
                <a:gd name="T13" fmla="*/ 0 h 67"/>
                <a:gd name="T14" fmla="*/ 0 w 60"/>
                <a:gd name="T15" fmla="*/ 49 h 67"/>
                <a:gd name="T16" fmla="*/ 18 w 60"/>
                <a:gd name="T17" fmla="*/ 67 h 67"/>
                <a:gd name="T18" fmla="*/ 46 w 60"/>
                <a:gd name="T19" fmla="*/ 56 h 67"/>
                <a:gd name="T20" fmla="*/ 47 w 60"/>
                <a:gd name="T21" fmla="*/ 65 h 67"/>
                <a:gd name="T22" fmla="*/ 60 w 60"/>
                <a:gd name="T23" fmla="*/ 65 h 67"/>
                <a:gd name="T24" fmla="*/ 60 w 60"/>
                <a:gd name="T25" fmla="*/ 0 h 67"/>
                <a:gd name="T26" fmla="*/ 44 w 60"/>
                <a:gd name="T2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67">
                  <a:moveTo>
                    <a:pt x="44" y="0"/>
                  </a:moveTo>
                  <a:cubicBezTo>
                    <a:pt x="44" y="46"/>
                    <a:pt x="44" y="46"/>
                    <a:pt x="44" y="46"/>
                  </a:cubicBezTo>
                  <a:cubicBezTo>
                    <a:pt x="35" y="51"/>
                    <a:pt x="29" y="53"/>
                    <a:pt x="25" y="53"/>
                  </a:cubicBezTo>
                  <a:cubicBezTo>
                    <a:pt x="21" y="53"/>
                    <a:pt x="19" y="52"/>
                    <a:pt x="18" y="51"/>
                  </a:cubicBezTo>
                  <a:cubicBezTo>
                    <a:pt x="17" y="50"/>
                    <a:pt x="16" y="47"/>
                    <a:pt x="17" y="44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1"/>
                    <a:pt x="6" y="67"/>
                    <a:pt x="18" y="67"/>
                  </a:cubicBezTo>
                  <a:cubicBezTo>
                    <a:pt x="27" y="67"/>
                    <a:pt x="36" y="63"/>
                    <a:pt x="46" y="56"/>
                  </a:cubicBezTo>
                  <a:cubicBezTo>
                    <a:pt x="47" y="65"/>
                    <a:pt x="47" y="65"/>
                    <a:pt x="47" y="65"/>
                  </a:cubicBezTo>
                  <a:cubicBezTo>
                    <a:pt x="60" y="65"/>
                    <a:pt x="60" y="65"/>
                    <a:pt x="60" y="65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E4FE8B61-9A22-4058-8C75-EB33D77712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8150" y="4859339"/>
              <a:ext cx="106769" cy="162730"/>
            </a:xfrm>
            <a:custGeom>
              <a:avLst/>
              <a:gdLst>
                <a:gd name="T0" fmla="*/ 43 w 61"/>
                <a:gd name="T1" fmla="*/ 92 h 92"/>
                <a:gd name="T2" fmla="*/ 61 w 61"/>
                <a:gd name="T3" fmla="*/ 92 h 92"/>
                <a:gd name="T4" fmla="*/ 41 w 61"/>
                <a:gd name="T5" fmla="*/ 62 h 92"/>
                <a:gd name="T6" fmla="*/ 35 w 61"/>
                <a:gd name="T7" fmla="*/ 56 h 92"/>
                <a:gd name="T8" fmla="*/ 35 w 61"/>
                <a:gd name="T9" fmla="*/ 55 h 92"/>
                <a:gd name="T10" fmla="*/ 41 w 61"/>
                <a:gd name="T11" fmla="*/ 50 h 92"/>
                <a:gd name="T12" fmla="*/ 59 w 61"/>
                <a:gd name="T13" fmla="*/ 27 h 92"/>
                <a:gd name="T14" fmla="*/ 41 w 61"/>
                <a:gd name="T15" fmla="*/ 27 h 92"/>
                <a:gd name="T16" fmla="*/ 23 w 61"/>
                <a:gd name="T17" fmla="*/ 50 h 92"/>
                <a:gd name="T18" fmla="*/ 16 w 61"/>
                <a:gd name="T19" fmla="*/ 50 h 92"/>
                <a:gd name="T20" fmla="*/ 17 w 61"/>
                <a:gd name="T21" fmla="*/ 39 h 92"/>
                <a:gd name="T22" fmla="*/ 17 w 61"/>
                <a:gd name="T23" fmla="*/ 0 h 92"/>
                <a:gd name="T24" fmla="*/ 0 w 61"/>
                <a:gd name="T25" fmla="*/ 0 h 92"/>
                <a:gd name="T26" fmla="*/ 0 w 61"/>
                <a:gd name="T27" fmla="*/ 92 h 92"/>
                <a:gd name="T28" fmla="*/ 16 w 61"/>
                <a:gd name="T29" fmla="*/ 92 h 92"/>
                <a:gd name="T30" fmla="*/ 16 w 61"/>
                <a:gd name="T31" fmla="*/ 71 h 92"/>
                <a:gd name="T32" fmla="*/ 16 w 61"/>
                <a:gd name="T33" fmla="*/ 61 h 92"/>
                <a:gd name="T34" fmla="*/ 23 w 61"/>
                <a:gd name="T35" fmla="*/ 61 h 92"/>
                <a:gd name="T36" fmla="*/ 43 w 61"/>
                <a:gd name="T37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92">
                  <a:moveTo>
                    <a:pt x="43" y="92"/>
                  </a:moveTo>
                  <a:cubicBezTo>
                    <a:pt x="61" y="92"/>
                    <a:pt x="61" y="92"/>
                    <a:pt x="61" y="9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39" y="59"/>
                    <a:pt x="37" y="57"/>
                    <a:pt x="35" y="56"/>
                  </a:cubicBezTo>
                  <a:cubicBezTo>
                    <a:pt x="35" y="55"/>
                    <a:pt x="35" y="55"/>
                    <a:pt x="35" y="55"/>
                  </a:cubicBezTo>
                  <a:cubicBezTo>
                    <a:pt x="37" y="54"/>
                    <a:pt x="39" y="52"/>
                    <a:pt x="41" y="50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47"/>
                    <a:pt x="17" y="43"/>
                    <a:pt x="17" y="39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6" y="71"/>
                    <a:pt x="16" y="71"/>
                    <a:pt x="16" y="71"/>
                  </a:cubicBezTo>
                  <a:cubicBezTo>
                    <a:pt x="16" y="69"/>
                    <a:pt x="16" y="65"/>
                    <a:pt x="16" y="61"/>
                  </a:cubicBezTo>
                  <a:cubicBezTo>
                    <a:pt x="23" y="61"/>
                    <a:pt x="23" y="61"/>
                    <a:pt x="23" y="61"/>
                  </a:cubicBezTo>
                  <a:lnTo>
                    <a:pt x="43" y="92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1751F85-F1E2-4FC8-AF8A-CD1E9B2EAD5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81237" y="4903519"/>
              <a:ext cx="107505" cy="121496"/>
            </a:xfrm>
            <a:custGeom>
              <a:avLst/>
              <a:gdLst>
                <a:gd name="T0" fmla="*/ 61 w 61"/>
                <a:gd name="T1" fmla="*/ 23 h 69"/>
                <a:gd name="T2" fmla="*/ 54 w 61"/>
                <a:gd name="T3" fmla="*/ 6 h 69"/>
                <a:gd name="T4" fmla="*/ 31 w 61"/>
                <a:gd name="T5" fmla="*/ 0 h 69"/>
                <a:gd name="T6" fmla="*/ 7 w 61"/>
                <a:gd name="T7" fmla="*/ 8 h 69"/>
                <a:gd name="T8" fmla="*/ 0 w 61"/>
                <a:gd name="T9" fmla="*/ 34 h 69"/>
                <a:gd name="T10" fmla="*/ 7 w 61"/>
                <a:gd name="T11" fmla="*/ 61 h 69"/>
                <a:gd name="T12" fmla="*/ 32 w 61"/>
                <a:gd name="T13" fmla="*/ 69 h 69"/>
                <a:gd name="T14" fmla="*/ 59 w 61"/>
                <a:gd name="T15" fmla="*/ 64 h 69"/>
                <a:gd name="T16" fmla="*/ 58 w 61"/>
                <a:gd name="T17" fmla="*/ 54 h 69"/>
                <a:gd name="T18" fmla="*/ 34 w 61"/>
                <a:gd name="T19" fmla="*/ 55 h 69"/>
                <a:gd name="T20" fmla="*/ 22 w 61"/>
                <a:gd name="T21" fmla="*/ 53 h 69"/>
                <a:gd name="T22" fmla="*/ 17 w 61"/>
                <a:gd name="T23" fmla="*/ 41 h 69"/>
                <a:gd name="T24" fmla="*/ 44 w 61"/>
                <a:gd name="T25" fmla="*/ 41 h 69"/>
                <a:gd name="T26" fmla="*/ 61 w 61"/>
                <a:gd name="T27" fmla="*/ 23 h 69"/>
                <a:gd name="T28" fmla="*/ 45 w 61"/>
                <a:gd name="T29" fmla="*/ 22 h 69"/>
                <a:gd name="T30" fmla="*/ 39 w 61"/>
                <a:gd name="T31" fmla="*/ 30 h 69"/>
                <a:gd name="T32" fmla="*/ 17 w 61"/>
                <a:gd name="T33" fmla="*/ 30 h 69"/>
                <a:gd name="T34" fmla="*/ 20 w 61"/>
                <a:gd name="T35" fmla="*/ 16 h 69"/>
                <a:gd name="T36" fmla="*/ 32 w 61"/>
                <a:gd name="T37" fmla="*/ 13 h 69"/>
                <a:gd name="T38" fmla="*/ 42 w 61"/>
                <a:gd name="T39" fmla="*/ 15 h 69"/>
                <a:gd name="T40" fmla="*/ 45 w 61"/>
                <a:gd name="T41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1" h="69">
                  <a:moveTo>
                    <a:pt x="61" y="23"/>
                  </a:moveTo>
                  <a:cubicBezTo>
                    <a:pt x="61" y="15"/>
                    <a:pt x="59" y="9"/>
                    <a:pt x="54" y="6"/>
                  </a:cubicBezTo>
                  <a:cubicBezTo>
                    <a:pt x="49" y="2"/>
                    <a:pt x="42" y="0"/>
                    <a:pt x="31" y="0"/>
                  </a:cubicBezTo>
                  <a:cubicBezTo>
                    <a:pt x="20" y="0"/>
                    <a:pt x="12" y="3"/>
                    <a:pt x="7" y="8"/>
                  </a:cubicBezTo>
                  <a:cubicBezTo>
                    <a:pt x="2" y="13"/>
                    <a:pt x="0" y="22"/>
                    <a:pt x="0" y="34"/>
                  </a:cubicBezTo>
                  <a:cubicBezTo>
                    <a:pt x="0" y="47"/>
                    <a:pt x="2" y="55"/>
                    <a:pt x="7" y="61"/>
                  </a:cubicBezTo>
                  <a:cubicBezTo>
                    <a:pt x="12" y="66"/>
                    <a:pt x="21" y="69"/>
                    <a:pt x="32" y="69"/>
                  </a:cubicBezTo>
                  <a:cubicBezTo>
                    <a:pt x="44" y="69"/>
                    <a:pt x="53" y="67"/>
                    <a:pt x="59" y="6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49" y="55"/>
                    <a:pt x="41" y="55"/>
                    <a:pt x="34" y="55"/>
                  </a:cubicBezTo>
                  <a:cubicBezTo>
                    <a:pt x="29" y="55"/>
                    <a:pt x="24" y="54"/>
                    <a:pt x="22" y="53"/>
                  </a:cubicBezTo>
                  <a:cubicBezTo>
                    <a:pt x="19" y="51"/>
                    <a:pt x="18" y="47"/>
                    <a:pt x="17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5" y="41"/>
                    <a:pt x="61" y="35"/>
                    <a:pt x="61" y="23"/>
                  </a:cubicBezTo>
                  <a:moveTo>
                    <a:pt x="45" y="22"/>
                  </a:moveTo>
                  <a:cubicBezTo>
                    <a:pt x="45" y="27"/>
                    <a:pt x="43" y="30"/>
                    <a:pt x="39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3"/>
                    <a:pt x="18" y="19"/>
                    <a:pt x="20" y="16"/>
                  </a:cubicBezTo>
                  <a:cubicBezTo>
                    <a:pt x="22" y="14"/>
                    <a:pt x="26" y="13"/>
                    <a:pt x="32" y="13"/>
                  </a:cubicBezTo>
                  <a:cubicBezTo>
                    <a:pt x="37" y="13"/>
                    <a:pt x="40" y="13"/>
                    <a:pt x="42" y="15"/>
                  </a:cubicBezTo>
                  <a:cubicBezTo>
                    <a:pt x="44" y="16"/>
                    <a:pt x="45" y="19"/>
                    <a:pt x="45" y="22"/>
                  </a:cubicBezTo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85C3A9DC-020B-44B2-9652-BBE10C7495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23803" y="4687773"/>
              <a:ext cx="219428" cy="204701"/>
            </a:xfrm>
            <a:custGeom>
              <a:avLst/>
              <a:gdLst>
                <a:gd name="T0" fmla="*/ 65 w 125"/>
                <a:gd name="T1" fmla="*/ 1 h 116"/>
                <a:gd name="T2" fmla="*/ 0 w 125"/>
                <a:gd name="T3" fmla="*/ 44 h 116"/>
                <a:gd name="T4" fmla="*/ 13 w 125"/>
                <a:gd name="T5" fmla="*/ 76 h 116"/>
                <a:gd name="T6" fmla="*/ 39 w 125"/>
                <a:gd name="T7" fmla="*/ 91 h 116"/>
                <a:gd name="T8" fmla="*/ 39 w 125"/>
                <a:gd name="T9" fmla="*/ 91 h 116"/>
                <a:gd name="T10" fmla="*/ 39 w 125"/>
                <a:gd name="T11" fmla="*/ 92 h 116"/>
                <a:gd name="T12" fmla="*/ 39 w 125"/>
                <a:gd name="T13" fmla="*/ 92 h 116"/>
                <a:gd name="T14" fmla="*/ 21 w 125"/>
                <a:gd name="T15" fmla="*/ 116 h 116"/>
                <a:gd name="T16" fmla="*/ 30 w 125"/>
                <a:gd name="T17" fmla="*/ 116 h 116"/>
                <a:gd name="T18" fmla="*/ 66 w 125"/>
                <a:gd name="T19" fmla="*/ 95 h 116"/>
                <a:gd name="T20" fmla="*/ 124 w 125"/>
                <a:gd name="T21" fmla="*/ 49 h 116"/>
                <a:gd name="T22" fmla="*/ 65 w 125"/>
                <a:gd name="T23" fmla="*/ 1 h 116"/>
                <a:gd name="T24" fmla="*/ 82 w 125"/>
                <a:gd name="T25" fmla="*/ 77 h 116"/>
                <a:gd name="T26" fmla="*/ 52 w 125"/>
                <a:gd name="T27" fmla="*/ 85 h 116"/>
                <a:gd name="T28" fmla="*/ 70 w 125"/>
                <a:gd name="T29" fmla="*/ 56 h 116"/>
                <a:gd name="T30" fmla="*/ 68 w 125"/>
                <a:gd name="T31" fmla="*/ 56 h 116"/>
                <a:gd name="T32" fmla="*/ 41 w 125"/>
                <a:gd name="T33" fmla="*/ 83 h 116"/>
                <a:gd name="T34" fmla="*/ 32 w 125"/>
                <a:gd name="T35" fmla="*/ 78 h 116"/>
                <a:gd name="T36" fmla="*/ 35 w 125"/>
                <a:gd name="T37" fmla="*/ 29 h 116"/>
                <a:gd name="T38" fmla="*/ 75 w 125"/>
                <a:gd name="T39" fmla="*/ 19 h 116"/>
                <a:gd name="T40" fmla="*/ 99 w 125"/>
                <a:gd name="T41" fmla="*/ 16 h 116"/>
                <a:gd name="T42" fmla="*/ 82 w 125"/>
                <a:gd name="T43" fmla="*/ 7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5" h="116">
                  <a:moveTo>
                    <a:pt x="65" y="1"/>
                  </a:moveTo>
                  <a:cubicBezTo>
                    <a:pt x="30" y="0"/>
                    <a:pt x="1" y="19"/>
                    <a:pt x="0" y="44"/>
                  </a:cubicBezTo>
                  <a:cubicBezTo>
                    <a:pt x="0" y="56"/>
                    <a:pt x="3" y="67"/>
                    <a:pt x="13" y="76"/>
                  </a:cubicBezTo>
                  <a:cubicBezTo>
                    <a:pt x="26" y="89"/>
                    <a:pt x="39" y="91"/>
                    <a:pt x="39" y="91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9" y="92"/>
                    <a:pt x="39" y="92"/>
                    <a:pt x="39" y="92"/>
                  </a:cubicBezTo>
                  <a:cubicBezTo>
                    <a:pt x="38" y="93"/>
                    <a:pt x="21" y="116"/>
                    <a:pt x="21" y="116"/>
                  </a:cubicBezTo>
                  <a:cubicBezTo>
                    <a:pt x="30" y="116"/>
                    <a:pt x="30" y="116"/>
                    <a:pt x="30" y="116"/>
                  </a:cubicBezTo>
                  <a:cubicBezTo>
                    <a:pt x="39" y="109"/>
                    <a:pt x="60" y="95"/>
                    <a:pt x="66" y="95"/>
                  </a:cubicBezTo>
                  <a:cubicBezTo>
                    <a:pt x="104" y="94"/>
                    <a:pt x="124" y="70"/>
                    <a:pt x="124" y="49"/>
                  </a:cubicBezTo>
                  <a:cubicBezTo>
                    <a:pt x="125" y="24"/>
                    <a:pt x="100" y="3"/>
                    <a:pt x="65" y="1"/>
                  </a:cubicBezTo>
                  <a:close/>
                  <a:moveTo>
                    <a:pt x="82" y="77"/>
                  </a:moveTo>
                  <a:cubicBezTo>
                    <a:pt x="74" y="83"/>
                    <a:pt x="62" y="86"/>
                    <a:pt x="52" y="85"/>
                  </a:cubicBezTo>
                  <a:cubicBezTo>
                    <a:pt x="60" y="71"/>
                    <a:pt x="70" y="56"/>
                    <a:pt x="70" y="56"/>
                  </a:cubicBezTo>
                  <a:cubicBezTo>
                    <a:pt x="68" y="56"/>
                    <a:pt x="68" y="56"/>
                    <a:pt x="68" y="56"/>
                  </a:cubicBezTo>
                  <a:cubicBezTo>
                    <a:pt x="65" y="59"/>
                    <a:pt x="52" y="69"/>
                    <a:pt x="41" y="83"/>
                  </a:cubicBezTo>
                  <a:cubicBezTo>
                    <a:pt x="37" y="82"/>
                    <a:pt x="34" y="80"/>
                    <a:pt x="32" y="78"/>
                  </a:cubicBezTo>
                  <a:cubicBezTo>
                    <a:pt x="17" y="65"/>
                    <a:pt x="20" y="41"/>
                    <a:pt x="35" y="29"/>
                  </a:cubicBezTo>
                  <a:cubicBezTo>
                    <a:pt x="47" y="19"/>
                    <a:pt x="62" y="19"/>
                    <a:pt x="75" y="19"/>
                  </a:cubicBezTo>
                  <a:cubicBezTo>
                    <a:pt x="89" y="19"/>
                    <a:pt x="99" y="16"/>
                    <a:pt x="99" y="16"/>
                  </a:cubicBezTo>
                  <a:cubicBezTo>
                    <a:pt x="99" y="16"/>
                    <a:pt x="108" y="56"/>
                    <a:pt x="82" y="77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CD21988-C58B-4869-A7FC-3D074B3DE6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698" y="4885868"/>
              <a:ext cx="1554026" cy="172669"/>
            </a:xfrm>
            <a:prstGeom prst="rect">
              <a:avLst/>
            </a:prstGeom>
          </p:spPr>
        </p:pic>
      </p:grpSp>
      <p:sp>
        <p:nvSpPr>
          <p:cNvPr id="32" name="Footer Placeholder 3">
            <a:extLst>
              <a:ext uri="{FF2B5EF4-FFF2-40B4-BE49-F238E27FC236}">
                <a16:creationId xmlns:a16="http://schemas.microsoft.com/office/drawing/2014/main" id="{B2015789-2DE7-4B52-9246-F07FAEA21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3541" y="6118578"/>
            <a:ext cx="6312807" cy="603956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>
              <a:defRPr sz="1333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33" name="Date Placeholder 2">
            <a:extLst>
              <a:ext uri="{FF2B5EF4-FFF2-40B4-BE49-F238E27FC236}">
                <a16:creationId xmlns:a16="http://schemas.microsoft.com/office/drawing/2014/main" id="{AB50C04F-328B-42FC-A7CA-F18550BF4B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69002" y="6457047"/>
            <a:ext cx="1062081" cy="265487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r">
              <a:defRPr sz="1333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0BDD77C-B894-414B-90C2-975A579D7D69}" type="datetimeFigureOut">
              <a:rPr lang="fi-FI" smtClean="0"/>
              <a:pPr/>
              <a:t>1.11.2023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988462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isältö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6F05764-F47E-4182-8A8D-5543727E9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DC33-F91A-4317-806A-E8D2A3D7D178}" type="datetimeFigureOut">
              <a:rPr lang="fi-FI" smtClean="0"/>
              <a:t>2.11.2023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FDE6F35-C599-4FDC-94CD-79B965E61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3CA8D8B-9DB4-4AA6-BE02-4A96538AD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5B13B-25DF-4FAF-8E4E-F9C761B2CC8A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on paikkamerkki 1">
            <a:extLst>
              <a:ext uri="{FF2B5EF4-FFF2-40B4-BE49-F238E27FC236}">
                <a16:creationId xmlns:a16="http://schemas.microsoft.com/office/drawing/2014/main" id="{66694C03-9B77-407C-AC2F-5E79E0663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21" y="502285"/>
            <a:ext cx="11114202" cy="945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C76592B0-DE47-4229-9FD9-9176987D8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621" y="1666754"/>
            <a:ext cx="11114202" cy="4337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4069662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isältö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012415A-DB9B-42E4-A5C3-97EE87347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21" y="502285"/>
            <a:ext cx="11114202" cy="96055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D403B99-7888-4784-B215-C78ED4857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DC33-F91A-4317-806A-E8D2A3D7D178}" type="datetimeFigureOut">
              <a:rPr lang="fi-FI" smtClean="0"/>
              <a:t>2.11.2023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7E4F826-9079-4B80-8F0D-7B637F388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10F81C7-8E9F-4520-82EE-B8DE027F9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5B13B-25DF-4FAF-8E4E-F9C761B2CC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5549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tö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6F05764-F47E-4182-8A8D-5543727E9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DC33-F91A-4317-806A-E8D2A3D7D178}" type="datetimeFigureOut">
              <a:rPr lang="fi-FI" smtClean="0"/>
              <a:t>1.11.2023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FDE6F35-C599-4FDC-94CD-79B965E61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3CA8D8B-9DB4-4AA6-BE02-4A96538AD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5B13B-25DF-4FAF-8E4E-F9C761B2CC8A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on paikkamerkki 1">
            <a:extLst>
              <a:ext uri="{FF2B5EF4-FFF2-40B4-BE49-F238E27FC236}">
                <a16:creationId xmlns:a16="http://schemas.microsoft.com/office/drawing/2014/main" id="{66694C03-9B77-407C-AC2F-5E79E0663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21" y="502285"/>
            <a:ext cx="11114202" cy="945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C76592B0-DE47-4229-9FD9-9176987D8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621" y="1666754"/>
            <a:ext cx="11114202" cy="4337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</p:spTree>
    <p:extLst>
      <p:ext uri="{BB962C8B-B14F-4D97-AF65-F5344CB8AC3E}">
        <p14:creationId xmlns:p14="http://schemas.microsoft.com/office/powerpoint/2010/main" val="3440637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9C38F43-DA14-4CCD-93C1-5D1000881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21" y="502285"/>
            <a:ext cx="11114202" cy="945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851044F-A89D-4DFC-A7B9-62F6E032C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621" y="1581784"/>
            <a:ext cx="11114202" cy="4422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774668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79" r:id="rId5"/>
    <p:sldLayoutId id="2147483696" r:id="rId6"/>
    <p:sldLayoutId id="2147483697" r:id="rId7"/>
    <p:sldLayoutId id="214748369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041CEEB-AA6D-4DBD-82A0-CCECA65F4B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56222" y="6443541"/>
            <a:ext cx="2394409" cy="247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1DC33-F91A-4317-806A-E8D2A3D7D178}" type="datetimeFigureOut">
              <a:rPr lang="fi-FI" smtClean="0"/>
              <a:t>1.11.2023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82CC2FF-054F-44E0-AA0C-140EA4EDE7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9809" y="6443541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CEC3861-1AEA-4C31-97BB-96C9521F70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02244" y="6443541"/>
            <a:ext cx="1111579" cy="2474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5B13B-25DF-4FAF-8E4E-F9C761B2CC8A}" type="slidenum">
              <a:rPr lang="fi-FI" smtClean="0"/>
              <a:t>‹#›</a:t>
            </a:fld>
            <a:endParaRPr lang="fi-FI"/>
          </a:p>
        </p:txBody>
      </p:sp>
      <p:sp>
        <p:nvSpPr>
          <p:cNvPr id="9" name="Otsikon paikkamerkki 1">
            <a:extLst>
              <a:ext uri="{FF2B5EF4-FFF2-40B4-BE49-F238E27FC236}">
                <a16:creationId xmlns:a16="http://schemas.microsoft.com/office/drawing/2014/main" id="{FF7F1B9B-0DF9-4B00-9000-59D731DA2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21" y="502285"/>
            <a:ext cx="11114202" cy="945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0" name="Tekstin paikkamerkki 2">
            <a:extLst>
              <a:ext uri="{FF2B5EF4-FFF2-40B4-BE49-F238E27FC236}">
                <a16:creationId xmlns:a16="http://schemas.microsoft.com/office/drawing/2014/main" id="{7518C29B-47B6-47BA-A0FB-7BD55916F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621" y="1581784"/>
            <a:ext cx="11114202" cy="4422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F8B201EC-A4BD-DAC1-90A1-809520157E6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1232" y="6208549"/>
            <a:ext cx="2712710" cy="4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6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8" r:id="rId2"/>
    <p:sldLayoutId id="2147483668" r:id="rId3"/>
    <p:sldLayoutId id="2147483669" r:id="rId4"/>
    <p:sldLayoutId id="214748367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Tx/>
        <a:buNone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9C38F43-DA14-4CCD-93C1-5D1000881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21" y="365125"/>
            <a:ext cx="111142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851044F-A89D-4DFC-A7B9-62F6E032C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621" y="1825625"/>
            <a:ext cx="11114202" cy="4235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839846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3" r:id="rId2"/>
    <p:sldLayoutId id="2147483674" r:id="rId3"/>
    <p:sldLayoutId id="2147483675" r:id="rId4"/>
    <p:sldLayoutId id="2147483676" r:id="rId5"/>
    <p:sldLayoutId id="214748369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9C38F43-DA14-4CCD-93C1-5D1000881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21" y="365125"/>
            <a:ext cx="111142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851044F-A89D-4DFC-A7B9-62F6E032C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621" y="1825625"/>
            <a:ext cx="11114202" cy="4235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856161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727A86-1207-076D-7CF4-3805886C9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264" y="2127632"/>
            <a:ext cx="4022225" cy="2903494"/>
          </a:xfrm>
        </p:spPr>
        <p:txBody>
          <a:bodyPr anchor="b">
            <a:normAutofit/>
          </a:bodyPr>
          <a:lstStyle/>
          <a:p>
            <a:r>
              <a:rPr lang="fi-FI" sz="2800" dirty="0">
                <a:effectLst/>
              </a:rPr>
              <a:t>Tulevaisuuden monitavoitteiset metsät ja niihin kohdistuvat riskit muuttuvassa ilmastossa (FOSTER)</a:t>
            </a:r>
            <a:r>
              <a:rPr lang="fi-FI" sz="2800" b="0" dirty="0">
                <a:effectLst/>
              </a:rPr>
              <a:t> Juha Honkaniemi</a:t>
            </a:r>
            <a:endParaRPr lang="fi-FI" sz="2800" b="0" dirty="0"/>
          </a:p>
        </p:txBody>
      </p:sp>
      <p:pic>
        <p:nvPicPr>
          <p:cNvPr id="12" name="Kuvan paikkamerkki 11">
            <a:extLst>
              <a:ext uri="{FF2B5EF4-FFF2-40B4-BE49-F238E27FC236}">
                <a16:creationId xmlns:a16="http://schemas.microsoft.com/office/drawing/2014/main" id="{EDA79260-42C3-8F11-78CA-2ECD3A8A32E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" t="218" r="47093" b="-218"/>
          <a:stretch/>
        </p:blipFill>
        <p:spPr>
          <a:xfrm>
            <a:off x="5746936" y="-12548"/>
            <a:ext cx="6455589" cy="6875989"/>
          </a:xfrm>
          <a:noFill/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16893C41-4440-2689-53D8-26D9AD945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171" y="5544383"/>
            <a:ext cx="2023732" cy="1083156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93EA2F44-6A44-18AA-97E9-D4B2CAF0C05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9060" y="1422017"/>
            <a:ext cx="2751019" cy="569674"/>
          </a:xfrm>
          <a:prstGeom prst="rect">
            <a:avLst/>
          </a:prstGeom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id="{1E6D6225-2D1C-1F03-B378-C3B193227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FF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060" y="254507"/>
            <a:ext cx="880542" cy="9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062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893D6-2133-8FB3-1643-9CFC37683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97" y="112051"/>
            <a:ext cx="11114202" cy="983614"/>
          </a:xfrm>
        </p:spPr>
        <p:txBody>
          <a:bodyPr>
            <a:normAutofit/>
          </a:bodyPr>
          <a:lstStyle/>
          <a:p>
            <a:r>
              <a:rPr lang="en-US" sz="2800" dirty="0" err="1"/>
              <a:t>Ennakoiva</a:t>
            </a:r>
            <a:r>
              <a:rPr lang="en-US" sz="2800" dirty="0"/>
              <a:t> </a:t>
            </a:r>
            <a:r>
              <a:rPr lang="en-US" sz="2800" dirty="0" err="1"/>
              <a:t>metsänhoito</a:t>
            </a:r>
            <a:r>
              <a:rPr lang="en-US" sz="2800" dirty="0"/>
              <a:t> </a:t>
            </a:r>
            <a:r>
              <a:rPr lang="en-US" sz="2800" dirty="0" err="1"/>
              <a:t>vähentää</a:t>
            </a:r>
            <a:r>
              <a:rPr lang="en-US" sz="2800" dirty="0"/>
              <a:t> </a:t>
            </a:r>
            <a:r>
              <a:rPr lang="en-US" sz="2800" dirty="0" err="1"/>
              <a:t>erityisesti</a:t>
            </a:r>
            <a:r>
              <a:rPr lang="en-US" sz="2800" dirty="0"/>
              <a:t> </a:t>
            </a:r>
            <a:r>
              <a:rPr lang="en-US" sz="2800" dirty="0" err="1"/>
              <a:t>kirjanpainajatuhoja</a:t>
            </a:r>
            <a:r>
              <a:rPr lang="en-US" sz="2800" dirty="0"/>
              <a:t> </a:t>
            </a:r>
            <a:endParaRPr lang="fi-FI" sz="28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EB425C8-9385-FFCC-E1ED-B2B9A0216C40}"/>
              </a:ext>
            </a:extLst>
          </p:cNvPr>
          <p:cNvCxnSpPr>
            <a:cxnSpLocks/>
          </p:cNvCxnSpPr>
          <p:nvPr/>
        </p:nvCxnSpPr>
        <p:spPr>
          <a:xfrm flipH="1" flipV="1">
            <a:off x="4708782" y="3072838"/>
            <a:ext cx="4314684" cy="7123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2AE42B3-9800-8BC4-EA41-FE8409C24244}"/>
              </a:ext>
            </a:extLst>
          </p:cNvPr>
          <p:cNvCxnSpPr>
            <a:cxnSpLocks/>
          </p:cNvCxnSpPr>
          <p:nvPr/>
        </p:nvCxnSpPr>
        <p:spPr>
          <a:xfrm flipH="1">
            <a:off x="2935767" y="3866625"/>
            <a:ext cx="6087699" cy="835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8" name="Picture 137">
            <a:extLst>
              <a:ext uri="{FF2B5EF4-FFF2-40B4-BE49-F238E27FC236}">
                <a16:creationId xmlns:a16="http://schemas.microsoft.com/office/drawing/2014/main" id="{6D91B6EA-D182-E5EE-33AD-EE53A08A62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55" y="1578219"/>
            <a:ext cx="10071489" cy="5249985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E7FB6E52-F07A-E468-D61F-7859A11F0814}"/>
              </a:ext>
            </a:extLst>
          </p:cNvPr>
          <p:cNvGrpSpPr>
            <a:grpSpLocks noChangeAspect="1"/>
          </p:cNvGrpSpPr>
          <p:nvPr/>
        </p:nvGrpSpPr>
        <p:grpSpPr>
          <a:xfrm>
            <a:off x="1851687" y="764147"/>
            <a:ext cx="2130222" cy="983614"/>
            <a:chOff x="9245386" y="3990071"/>
            <a:chExt cx="2569124" cy="994772"/>
          </a:xfrm>
        </p:grpSpPr>
        <p:grpSp>
          <p:nvGrpSpPr>
            <p:cNvPr id="48" name="Ryhmä 661">
              <a:extLst>
                <a:ext uri="{FF2B5EF4-FFF2-40B4-BE49-F238E27FC236}">
                  <a16:creationId xmlns:a16="http://schemas.microsoft.com/office/drawing/2014/main" id="{2AE531AC-4257-883C-9363-800CA85FC8C1}"/>
                </a:ext>
              </a:extLst>
            </p:cNvPr>
            <p:cNvGrpSpPr/>
            <p:nvPr/>
          </p:nvGrpSpPr>
          <p:grpSpPr>
            <a:xfrm>
              <a:off x="10346781" y="4246866"/>
              <a:ext cx="565813" cy="461114"/>
              <a:chOff x="7238519" y="2397065"/>
              <a:chExt cx="565813" cy="461114"/>
            </a:xfrm>
          </p:grpSpPr>
          <p:sp>
            <p:nvSpPr>
              <p:cNvPr id="90" name="Vapaamuotoinen: Muoto 501">
                <a:extLst>
                  <a:ext uri="{FF2B5EF4-FFF2-40B4-BE49-F238E27FC236}">
                    <a16:creationId xmlns:a16="http://schemas.microsoft.com/office/drawing/2014/main" id="{29B608C1-2152-42D8-DB1D-15D54DCCB6E6}"/>
                  </a:ext>
                </a:extLst>
              </p:cNvPr>
              <p:cNvSpPr/>
              <p:nvPr/>
            </p:nvSpPr>
            <p:spPr>
              <a:xfrm>
                <a:off x="7562033" y="2466455"/>
                <a:ext cx="109440" cy="187679"/>
              </a:xfrm>
              <a:custGeom>
                <a:avLst/>
                <a:gdLst>
                  <a:gd name="connsiteX0" fmla="*/ 24815 w 109440"/>
                  <a:gd name="connsiteY0" fmla="*/ 187679 h 187679"/>
                  <a:gd name="connsiteX1" fmla="*/ 11775 w 109440"/>
                  <a:gd name="connsiteY1" fmla="*/ 185084 h 187679"/>
                  <a:gd name="connsiteX2" fmla="*/ 13838 w 109440"/>
                  <a:gd name="connsiteY2" fmla="*/ 174706 h 187679"/>
                  <a:gd name="connsiteX3" fmla="*/ 0 w 109440"/>
                  <a:gd name="connsiteY3" fmla="*/ 175371 h 187679"/>
                  <a:gd name="connsiteX4" fmla="*/ 25747 w 109440"/>
                  <a:gd name="connsiteY4" fmla="*/ 85024 h 187679"/>
                  <a:gd name="connsiteX5" fmla="*/ 17431 w 109440"/>
                  <a:gd name="connsiteY5" fmla="*/ 85224 h 187679"/>
                  <a:gd name="connsiteX6" fmla="*/ 42712 w 109440"/>
                  <a:gd name="connsiteY6" fmla="*/ 17098 h 187679"/>
                  <a:gd name="connsiteX7" fmla="*/ 46903 w 109440"/>
                  <a:gd name="connsiteY7" fmla="*/ 0 h 187679"/>
                  <a:gd name="connsiteX8" fmla="*/ 100393 w 109440"/>
                  <a:gd name="connsiteY8" fmla="*/ 102588 h 187679"/>
                  <a:gd name="connsiteX9" fmla="*/ 88950 w 109440"/>
                  <a:gd name="connsiteY9" fmla="*/ 103054 h 187679"/>
                  <a:gd name="connsiteX10" fmla="*/ 109440 w 109440"/>
                  <a:gd name="connsiteY10" fmla="*/ 153417 h 187679"/>
                  <a:gd name="connsiteX11" fmla="*/ 97133 w 109440"/>
                  <a:gd name="connsiteY11" fmla="*/ 158473 h 187679"/>
                  <a:gd name="connsiteX12" fmla="*/ 69523 w 109440"/>
                  <a:gd name="connsiteY12" fmla="*/ 90546 h 187679"/>
                  <a:gd name="connsiteX13" fmla="*/ 78904 w 109440"/>
                  <a:gd name="connsiteY13" fmla="*/ 90147 h 187679"/>
                  <a:gd name="connsiteX14" fmla="*/ 50230 w 109440"/>
                  <a:gd name="connsiteY14" fmla="*/ 35127 h 187679"/>
                  <a:gd name="connsiteX15" fmla="*/ 36724 w 109440"/>
                  <a:gd name="connsiteY15" fmla="*/ 71452 h 187679"/>
                  <a:gd name="connsiteX16" fmla="*/ 43510 w 109440"/>
                  <a:gd name="connsiteY16" fmla="*/ 71253 h 187679"/>
                  <a:gd name="connsiteX17" fmla="*/ 17896 w 109440"/>
                  <a:gd name="connsiteY17" fmla="*/ 161200 h 187679"/>
                  <a:gd name="connsiteX18" fmla="*/ 30204 w 109440"/>
                  <a:gd name="connsiteY18" fmla="*/ 160535 h 187679"/>
                  <a:gd name="connsiteX19" fmla="*/ 24815 w 109440"/>
                  <a:gd name="connsiteY19" fmla="*/ 187679 h 187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9440" h="187679">
                    <a:moveTo>
                      <a:pt x="24815" y="187679"/>
                    </a:moveTo>
                    <a:lnTo>
                      <a:pt x="11775" y="185084"/>
                    </a:lnTo>
                    <a:lnTo>
                      <a:pt x="13838" y="174706"/>
                    </a:lnTo>
                    <a:lnTo>
                      <a:pt x="0" y="175371"/>
                    </a:lnTo>
                    <a:lnTo>
                      <a:pt x="25747" y="85024"/>
                    </a:lnTo>
                    <a:lnTo>
                      <a:pt x="17431" y="85224"/>
                    </a:lnTo>
                    <a:lnTo>
                      <a:pt x="42712" y="17098"/>
                    </a:lnTo>
                    <a:lnTo>
                      <a:pt x="46903" y="0"/>
                    </a:lnTo>
                    <a:lnTo>
                      <a:pt x="100393" y="102588"/>
                    </a:lnTo>
                    <a:lnTo>
                      <a:pt x="88950" y="103054"/>
                    </a:lnTo>
                    <a:lnTo>
                      <a:pt x="109440" y="153417"/>
                    </a:lnTo>
                    <a:lnTo>
                      <a:pt x="97133" y="158473"/>
                    </a:lnTo>
                    <a:lnTo>
                      <a:pt x="69523" y="90546"/>
                    </a:lnTo>
                    <a:lnTo>
                      <a:pt x="78904" y="90147"/>
                    </a:lnTo>
                    <a:lnTo>
                      <a:pt x="50230" y="35127"/>
                    </a:lnTo>
                    <a:lnTo>
                      <a:pt x="36724" y="71452"/>
                    </a:lnTo>
                    <a:lnTo>
                      <a:pt x="43510" y="71253"/>
                    </a:lnTo>
                    <a:lnTo>
                      <a:pt x="17896" y="161200"/>
                    </a:lnTo>
                    <a:lnTo>
                      <a:pt x="30204" y="160535"/>
                    </a:lnTo>
                    <a:lnTo>
                      <a:pt x="24815" y="187679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91" name="Vapaamuotoinen: Muoto 502">
                <a:extLst>
                  <a:ext uri="{FF2B5EF4-FFF2-40B4-BE49-F238E27FC236}">
                    <a16:creationId xmlns:a16="http://schemas.microsoft.com/office/drawing/2014/main" id="{CB12DE2B-7DD8-56F7-C396-B3026BBCA11D}"/>
                  </a:ext>
                </a:extLst>
              </p:cNvPr>
              <p:cNvSpPr/>
              <p:nvPr/>
            </p:nvSpPr>
            <p:spPr>
              <a:xfrm>
                <a:off x="7646325" y="2397065"/>
                <a:ext cx="158007" cy="279689"/>
              </a:xfrm>
              <a:custGeom>
                <a:avLst/>
                <a:gdLst>
                  <a:gd name="connsiteX0" fmla="*/ 145300 w 158007"/>
                  <a:gd name="connsiteY0" fmla="*/ 279689 h 279689"/>
                  <a:gd name="connsiteX1" fmla="*/ 116825 w 158007"/>
                  <a:gd name="connsiteY1" fmla="*/ 190474 h 279689"/>
                  <a:gd name="connsiteX2" fmla="*/ 129400 w 158007"/>
                  <a:gd name="connsiteY2" fmla="*/ 190274 h 279689"/>
                  <a:gd name="connsiteX3" fmla="*/ 104850 w 158007"/>
                  <a:gd name="connsiteY3" fmla="*/ 112302 h 279689"/>
                  <a:gd name="connsiteX4" fmla="*/ 114431 w 158007"/>
                  <a:gd name="connsiteY4" fmla="*/ 112900 h 279689"/>
                  <a:gd name="connsiteX5" fmla="*/ 88950 w 158007"/>
                  <a:gd name="connsiteY5" fmla="*/ 34462 h 279689"/>
                  <a:gd name="connsiteX6" fmla="*/ 64933 w 158007"/>
                  <a:gd name="connsiteY6" fmla="*/ 81033 h 279689"/>
                  <a:gd name="connsiteX7" fmla="*/ 72583 w 158007"/>
                  <a:gd name="connsiteY7" fmla="*/ 81498 h 279689"/>
                  <a:gd name="connsiteX8" fmla="*/ 36325 w 158007"/>
                  <a:gd name="connsiteY8" fmla="*/ 165459 h 279689"/>
                  <a:gd name="connsiteX9" fmla="*/ 50695 w 158007"/>
                  <a:gd name="connsiteY9" fmla="*/ 166390 h 279689"/>
                  <a:gd name="connsiteX10" fmla="*/ 12308 w 158007"/>
                  <a:gd name="connsiteY10" fmla="*/ 258799 h 279689"/>
                  <a:gd name="connsiteX11" fmla="*/ 0 w 158007"/>
                  <a:gd name="connsiteY11" fmla="*/ 253743 h 279689"/>
                  <a:gd name="connsiteX12" fmla="*/ 31269 w 158007"/>
                  <a:gd name="connsiteY12" fmla="*/ 178432 h 279689"/>
                  <a:gd name="connsiteX13" fmla="*/ 16632 w 158007"/>
                  <a:gd name="connsiteY13" fmla="*/ 177500 h 279689"/>
                  <a:gd name="connsiteX14" fmla="*/ 52891 w 158007"/>
                  <a:gd name="connsiteY14" fmla="*/ 93673 h 279689"/>
                  <a:gd name="connsiteX15" fmla="*/ 43776 w 158007"/>
                  <a:gd name="connsiteY15" fmla="*/ 93141 h 279689"/>
                  <a:gd name="connsiteX16" fmla="*/ 91677 w 158007"/>
                  <a:gd name="connsiteY16" fmla="*/ 0 h 279689"/>
                  <a:gd name="connsiteX17" fmla="*/ 133125 w 158007"/>
                  <a:gd name="connsiteY17" fmla="*/ 127337 h 279689"/>
                  <a:gd name="connsiteX18" fmla="*/ 123345 w 158007"/>
                  <a:gd name="connsiteY18" fmla="*/ 126738 h 279689"/>
                  <a:gd name="connsiteX19" fmla="*/ 147429 w 158007"/>
                  <a:gd name="connsiteY19" fmla="*/ 203247 h 279689"/>
                  <a:gd name="connsiteX20" fmla="*/ 134921 w 158007"/>
                  <a:gd name="connsiteY20" fmla="*/ 203447 h 279689"/>
                  <a:gd name="connsiteX21" fmla="*/ 158007 w 158007"/>
                  <a:gd name="connsiteY21" fmla="*/ 275631 h 279689"/>
                  <a:gd name="connsiteX22" fmla="*/ 145300 w 158007"/>
                  <a:gd name="connsiteY22" fmla="*/ 279689 h 27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8007" h="279689">
                    <a:moveTo>
                      <a:pt x="145300" y="279689"/>
                    </a:moveTo>
                    <a:lnTo>
                      <a:pt x="116825" y="190474"/>
                    </a:lnTo>
                    <a:lnTo>
                      <a:pt x="129400" y="190274"/>
                    </a:lnTo>
                    <a:lnTo>
                      <a:pt x="104850" y="112302"/>
                    </a:lnTo>
                    <a:lnTo>
                      <a:pt x="114431" y="112900"/>
                    </a:lnTo>
                    <a:lnTo>
                      <a:pt x="88950" y="34462"/>
                    </a:lnTo>
                    <a:lnTo>
                      <a:pt x="64933" y="81033"/>
                    </a:lnTo>
                    <a:lnTo>
                      <a:pt x="72583" y="81498"/>
                    </a:lnTo>
                    <a:lnTo>
                      <a:pt x="36325" y="165459"/>
                    </a:lnTo>
                    <a:lnTo>
                      <a:pt x="50695" y="166390"/>
                    </a:lnTo>
                    <a:lnTo>
                      <a:pt x="12308" y="258799"/>
                    </a:lnTo>
                    <a:lnTo>
                      <a:pt x="0" y="253743"/>
                    </a:lnTo>
                    <a:lnTo>
                      <a:pt x="31269" y="178432"/>
                    </a:lnTo>
                    <a:lnTo>
                      <a:pt x="16632" y="177500"/>
                    </a:lnTo>
                    <a:lnTo>
                      <a:pt x="52891" y="93673"/>
                    </a:lnTo>
                    <a:lnTo>
                      <a:pt x="43776" y="93141"/>
                    </a:lnTo>
                    <a:lnTo>
                      <a:pt x="91677" y="0"/>
                    </a:lnTo>
                    <a:lnTo>
                      <a:pt x="133125" y="127337"/>
                    </a:lnTo>
                    <a:lnTo>
                      <a:pt x="123345" y="126738"/>
                    </a:lnTo>
                    <a:lnTo>
                      <a:pt x="147429" y="203247"/>
                    </a:lnTo>
                    <a:lnTo>
                      <a:pt x="134921" y="203447"/>
                    </a:lnTo>
                    <a:lnTo>
                      <a:pt x="158007" y="275631"/>
                    </a:lnTo>
                    <a:lnTo>
                      <a:pt x="145300" y="279689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92" name="Vapaamuotoinen: Muoto 503">
                <a:extLst>
                  <a:ext uri="{FF2B5EF4-FFF2-40B4-BE49-F238E27FC236}">
                    <a16:creationId xmlns:a16="http://schemas.microsoft.com/office/drawing/2014/main" id="{BFCF1794-BB91-35F3-279C-38FA6CF0B9A1}"/>
                  </a:ext>
                </a:extLst>
              </p:cNvPr>
              <p:cNvSpPr/>
              <p:nvPr/>
            </p:nvSpPr>
            <p:spPr>
              <a:xfrm>
                <a:off x="7238519" y="2630050"/>
                <a:ext cx="563492" cy="228129"/>
              </a:xfrm>
              <a:custGeom>
                <a:avLst/>
                <a:gdLst>
                  <a:gd name="connsiteX0" fmla="*/ 250894 w 563492"/>
                  <a:gd name="connsiteY0" fmla="*/ 228053 h 228129"/>
                  <a:gd name="connsiteX1" fmla="*/ 176115 w 563492"/>
                  <a:gd name="connsiteY1" fmla="*/ 204369 h 228129"/>
                  <a:gd name="connsiteX2" fmla="*/ 179242 w 563492"/>
                  <a:gd name="connsiteY2" fmla="*/ 166780 h 228129"/>
                  <a:gd name="connsiteX3" fmla="*/ 167733 w 563492"/>
                  <a:gd name="connsiteY3" fmla="*/ 165316 h 228129"/>
                  <a:gd name="connsiteX4" fmla="*/ 90093 w 563492"/>
                  <a:gd name="connsiteY4" fmla="*/ 175628 h 228129"/>
                  <a:gd name="connsiteX5" fmla="*/ 49510 w 563492"/>
                  <a:gd name="connsiteY5" fmla="*/ 181882 h 228129"/>
                  <a:gd name="connsiteX6" fmla="*/ 78 w 563492"/>
                  <a:gd name="connsiteY6" fmla="*/ 151212 h 228129"/>
                  <a:gd name="connsiteX7" fmla="*/ 56895 w 563492"/>
                  <a:gd name="connsiteY7" fmla="*/ 93997 h 228129"/>
                  <a:gd name="connsiteX8" fmla="*/ 56895 w 563492"/>
                  <a:gd name="connsiteY8" fmla="*/ 93997 h 228129"/>
                  <a:gd name="connsiteX9" fmla="*/ 82508 w 563492"/>
                  <a:gd name="connsiteY9" fmla="*/ 83884 h 228129"/>
                  <a:gd name="connsiteX10" fmla="*/ 71864 w 563492"/>
                  <a:gd name="connsiteY10" fmla="*/ 82553 h 228129"/>
                  <a:gd name="connsiteX11" fmla="*/ 29018 w 563492"/>
                  <a:gd name="connsiteY11" fmla="*/ 84150 h 228129"/>
                  <a:gd name="connsiteX12" fmla="*/ 28287 w 563492"/>
                  <a:gd name="connsiteY12" fmla="*/ 84150 h 228129"/>
                  <a:gd name="connsiteX13" fmla="*/ 4403 w 563492"/>
                  <a:gd name="connsiteY13" fmla="*/ 70844 h 228129"/>
                  <a:gd name="connsiteX14" fmla="*/ 11056 w 563492"/>
                  <a:gd name="connsiteY14" fmla="*/ 47559 h 228129"/>
                  <a:gd name="connsiteX15" fmla="*/ 260874 w 563492"/>
                  <a:gd name="connsiteY15" fmla="*/ -76 h 228129"/>
                  <a:gd name="connsiteX16" fmla="*/ 315760 w 563492"/>
                  <a:gd name="connsiteY16" fmla="*/ 13230 h 228129"/>
                  <a:gd name="connsiteX17" fmla="*/ 316824 w 563492"/>
                  <a:gd name="connsiteY17" fmla="*/ 23941 h 228129"/>
                  <a:gd name="connsiteX18" fmla="*/ 303518 w 563492"/>
                  <a:gd name="connsiteY18" fmla="*/ 38112 h 228129"/>
                  <a:gd name="connsiteX19" fmla="*/ 298729 w 563492"/>
                  <a:gd name="connsiteY19" fmla="*/ 42037 h 228129"/>
                  <a:gd name="connsiteX20" fmla="*/ 303319 w 563492"/>
                  <a:gd name="connsiteY20" fmla="*/ 42037 h 228129"/>
                  <a:gd name="connsiteX21" fmla="*/ 317489 w 563492"/>
                  <a:gd name="connsiteY21" fmla="*/ 41372 h 228129"/>
                  <a:gd name="connsiteX22" fmla="*/ 367386 w 563492"/>
                  <a:gd name="connsiteY22" fmla="*/ 39642 h 228129"/>
                  <a:gd name="connsiteX23" fmla="*/ 484013 w 563492"/>
                  <a:gd name="connsiteY23" fmla="*/ 45763 h 228129"/>
                  <a:gd name="connsiteX24" fmla="*/ 563249 w 563492"/>
                  <a:gd name="connsiteY24" fmla="*/ 89140 h 228129"/>
                  <a:gd name="connsiteX25" fmla="*/ 503971 w 563492"/>
                  <a:gd name="connsiteY25" fmla="*/ 129656 h 228129"/>
                  <a:gd name="connsiteX26" fmla="*/ 458066 w 563492"/>
                  <a:gd name="connsiteY26" fmla="*/ 157066 h 228129"/>
                  <a:gd name="connsiteX27" fmla="*/ 346231 w 563492"/>
                  <a:gd name="connsiteY27" fmla="*/ 218739 h 228129"/>
                  <a:gd name="connsiteX28" fmla="*/ 250894 w 563492"/>
                  <a:gd name="connsiteY28" fmla="*/ 228053 h 228129"/>
                  <a:gd name="connsiteX29" fmla="*/ 167798 w 563492"/>
                  <a:gd name="connsiteY29" fmla="*/ 152010 h 228129"/>
                  <a:gd name="connsiteX30" fmla="*/ 191483 w 563492"/>
                  <a:gd name="connsiteY30" fmla="*/ 160260 h 228129"/>
                  <a:gd name="connsiteX31" fmla="*/ 190818 w 563492"/>
                  <a:gd name="connsiteY31" fmla="*/ 173566 h 228129"/>
                  <a:gd name="connsiteX32" fmla="*/ 187625 w 563492"/>
                  <a:gd name="connsiteY32" fmla="*/ 197982 h 228129"/>
                  <a:gd name="connsiteX33" fmla="*/ 250894 w 563492"/>
                  <a:gd name="connsiteY33" fmla="*/ 215013 h 228129"/>
                  <a:gd name="connsiteX34" fmla="*/ 344035 w 563492"/>
                  <a:gd name="connsiteY34" fmla="*/ 206098 h 228129"/>
                  <a:gd name="connsiteX35" fmla="*/ 444694 w 563492"/>
                  <a:gd name="connsiteY35" fmla="*/ 157532 h 228129"/>
                  <a:gd name="connsiteX36" fmla="*/ 501909 w 563492"/>
                  <a:gd name="connsiteY36" fmla="*/ 117016 h 228129"/>
                  <a:gd name="connsiteX37" fmla="*/ 549877 w 563492"/>
                  <a:gd name="connsiteY37" fmla="*/ 89938 h 228129"/>
                  <a:gd name="connsiteX38" fmla="*/ 482549 w 563492"/>
                  <a:gd name="connsiteY38" fmla="*/ 59468 h 228129"/>
                  <a:gd name="connsiteX39" fmla="*/ 367187 w 563492"/>
                  <a:gd name="connsiteY39" fmla="*/ 53414 h 228129"/>
                  <a:gd name="connsiteX40" fmla="*/ 318155 w 563492"/>
                  <a:gd name="connsiteY40" fmla="*/ 55077 h 228129"/>
                  <a:gd name="connsiteX41" fmla="*/ 303718 w 563492"/>
                  <a:gd name="connsiteY41" fmla="*/ 55809 h 228129"/>
                  <a:gd name="connsiteX42" fmla="*/ 283759 w 563492"/>
                  <a:gd name="connsiteY42" fmla="*/ 47692 h 228129"/>
                  <a:gd name="connsiteX43" fmla="*/ 295202 w 563492"/>
                  <a:gd name="connsiteY43" fmla="*/ 27733 h 228129"/>
                  <a:gd name="connsiteX44" fmla="*/ 303518 w 563492"/>
                  <a:gd name="connsiteY44" fmla="*/ 20083 h 228129"/>
                  <a:gd name="connsiteX45" fmla="*/ 260474 w 563492"/>
                  <a:gd name="connsiteY45" fmla="*/ 13430 h 228129"/>
                  <a:gd name="connsiteX46" fmla="*/ 19439 w 563492"/>
                  <a:gd name="connsiteY46" fmla="*/ 57738 h 228129"/>
                  <a:gd name="connsiteX47" fmla="*/ 16777 w 563492"/>
                  <a:gd name="connsiteY47" fmla="*/ 66320 h 228129"/>
                  <a:gd name="connsiteX48" fmla="*/ 27888 w 563492"/>
                  <a:gd name="connsiteY48" fmla="*/ 71044 h 228129"/>
                  <a:gd name="connsiteX49" fmla="*/ 71730 w 563492"/>
                  <a:gd name="connsiteY49" fmla="*/ 69381 h 228129"/>
                  <a:gd name="connsiteX50" fmla="*/ 71730 w 563492"/>
                  <a:gd name="connsiteY50" fmla="*/ 69381 h 228129"/>
                  <a:gd name="connsiteX51" fmla="*/ 98342 w 563492"/>
                  <a:gd name="connsiteY51" fmla="*/ 81755 h 228129"/>
                  <a:gd name="connsiteX52" fmla="*/ 60820 w 563492"/>
                  <a:gd name="connsiteY52" fmla="*/ 106837 h 228129"/>
                  <a:gd name="connsiteX53" fmla="*/ 60820 w 563492"/>
                  <a:gd name="connsiteY53" fmla="*/ 106837 h 228129"/>
                  <a:gd name="connsiteX54" fmla="*/ 13318 w 563492"/>
                  <a:gd name="connsiteY54" fmla="*/ 149416 h 228129"/>
                  <a:gd name="connsiteX55" fmla="*/ 49643 w 563492"/>
                  <a:gd name="connsiteY55" fmla="*/ 168709 h 228129"/>
                  <a:gd name="connsiteX56" fmla="*/ 87431 w 563492"/>
                  <a:gd name="connsiteY56" fmla="*/ 162721 h 228129"/>
                  <a:gd name="connsiteX57" fmla="*/ 167798 w 563492"/>
                  <a:gd name="connsiteY57" fmla="*/ 152010 h 228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563492" h="228129">
                    <a:moveTo>
                      <a:pt x="250894" y="228053"/>
                    </a:moveTo>
                    <a:cubicBezTo>
                      <a:pt x="209845" y="228053"/>
                      <a:pt x="185362" y="220336"/>
                      <a:pt x="176115" y="204369"/>
                    </a:cubicBezTo>
                    <a:cubicBezTo>
                      <a:pt x="170061" y="193990"/>
                      <a:pt x="171192" y="181017"/>
                      <a:pt x="179242" y="166780"/>
                    </a:cubicBezTo>
                    <a:cubicBezTo>
                      <a:pt x="175516" y="165582"/>
                      <a:pt x="171658" y="165083"/>
                      <a:pt x="167733" y="165316"/>
                    </a:cubicBezTo>
                    <a:cubicBezTo>
                      <a:pt x="141586" y="166034"/>
                      <a:pt x="115573" y="169487"/>
                      <a:pt x="90093" y="175628"/>
                    </a:cubicBezTo>
                    <a:cubicBezTo>
                      <a:pt x="76787" y="178955"/>
                      <a:pt x="63215" y="181050"/>
                      <a:pt x="49510" y="181882"/>
                    </a:cubicBezTo>
                    <a:cubicBezTo>
                      <a:pt x="22166" y="181882"/>
                      <a:pt x="2939" y="169840"/>
                      <a:pt x="78" y="151212"/>
                    </a:cubicBezTo>
                    <a:cubicBezTo>
                      <a:pt x="-2782" y="132584"/>
                      <a:pt x="13717" y="106903"/>
                      <a:pt x="56895" y="93997"/>
                    </a:cubicBezTo>
                    <a:lnTo>
                      <a:pt x="56895" y="93997"/>
                    </a:lnTo>
                    <a:cubicBezTo>
                      <a:pt x="65809" y="91661"/>
                      <a:pt x="74392" y="88268"/>
                      <a:pt x="82508" y="83884"/>
                    </a:cubicBezTo>
                    <a:cubicBezTo>
                      <a:pt x="79049" y="82946"/>
                      <a:pt x="75456" y="82500"/>
                      <a:pt x="71864" y="82553"/>
                    </a:cubicBezTo>
                    <a:cubicBezTo>
                      <a:pt x="71864" y="82553"/>
                      <a:pt x="38599" y="83086"/>
                      <a:pt x="29018" y="84150"/>
                    </a:cubicBezTo>
                    <a:lnTo>
                      <a:pt x="28287" y="84150"/>
                    </a:lnTo>
                    <a:cubicBezTo>
                      <a:pt x="11256" y="84150"/>
                      <a:pt x="5933" y="74836"/>
                      <a:pt x="4403" y="70844"/>
                    </a:cubicBezTo>
                    <a:cubicBezTo>
                      <a:pt x="1675" y="62455"/>
                      <a:pt x="4336" y="53247"/>
                      <a:pt x="11056" y="47559"/>
                    </a:cubicBezTo>
                    <a:cubicBezTo>
                      <a:pt x="65144" y="456"/>
                      <a:pt x="252890" y="-76"/>
                      <a:pt x="260874" y="-76"/>
                    </a:cubicBezTo>
                    <a:cubicBezTo>
                      <a:pt x="291410" y="-76"/>
                      <a:pt x="309906" y="4381"/>
                      <a:pt x="315760" y="13230"/>
                    </a:cubicBezTo>
                    <a:cubicBezTo>
                      <a:pt x="317889" y="16397"/>
                      <a:pt x="318288" y="20415"/>
                      <a:pt x="316824" y="23941"/>
                    </a:cubicBezTo>
                    <a:cubicBezTo>
                      <a:pt x="313631" y="29716"/>
                      <a:pt x="309108" y="34593"/>
                      <a:pt x="303518" y="38112"/>
                    </a:cubicBezTo>
                    <a:cubicBezTo>
                      <a:pt x="302122" y="39176"/>
                      <a:pt x="300192" y="40707"/>
                      <a:pt x="298729" y="42037"/>
                    </a:cubicBezTo>
                    <a:cubicBezTo>
                      <a:pt x="300259" y="42183"/>
                      <a:pt x="301789" y="42183"/>
                      <a:pt x="303319" y="42037"/>
                    </a:cubicBezTo>
                    <a:lnTo>
                      <a:pt x="317489" y="41372"/>
                    </a:lnTo>
                    <a:cubicBezTo>
                      <a:pt x="332060" y="40573"/>
                      <a:pt x="352085" y="39509"/>
                      <a:pt x="367386" y="39642"/>
                    </a:cubicBezTo>
                    <a:cubicBezTo>
                      <a:pt x="407903" y="40108"/>
                      <a:pt x="450416" y="42303"/>
                      <a:pt x="484013" y="45763"/>
                    </a:cubicBezTo>
                    <a:cubicBezTo>
                      <a:pt x="533111" y="50886"/>
                      <a:pt x="562783" y="67119"/>
                      <a:pt x="563249" y="89140"/>
                    </a:cubicBezTo>
                    <a:cubicBezTo>
                      <a:pt x="563715" y="108566"/>
                      <a:pt x="540962" y="124134"/>
                      <a:pt x="503971" y="129656"/>
                    </a:cubicBezTo>
                    <a:cubicBezTo>
                      <a:pt x="458066" y="136309"/>
                      <a:pt x="458066" y="145623"/>
                      <a:pt x="458066" y="157066"/>
                    </a:cubicBezTo>
                    <a:cubicBezTo>
                      <a:pt x="458066" y="181948"/>
                      <a:pt x="449816" y="202240"/>
                      <a:pt x="346231" y="218739"/>
                    </a:cubicBezTo>
                    <a:cubicBezTo>
                      <a:pt x="314762" y="224281"/>
                      <a:pt x="282895" y="227395"/>
                      <a:pt x="250894" y="228053"/>
                    </a:cubicBezTo>
                    <a:close/>
                    <a:moveTo>
                      <a:pt x="167798" y="152010"/>
                    </a:moveTo>
                    <a:cubicBezTo>
                      <a:pt x="180706" y="152010"/>
                      <a:pt x="188290" y="154671"/>
                      <a:pt x="191483" y="160260"/>
                    </a:cubicBezTo>
                    <a:cubicBezTo>
                      <a:pt x="193878" y="164445"/>
                      <a:pt x="193612" y="169647"/>
                      <a:pt x="190818" y="173566"/>
                    </a:cubicBezTo>
                    <a:cubicBezTo>
                      <a:pt x="186892" y="180219"/>
                      <a:pt x="183167" y="190331"/>
                      <a:pt x="187625" y="197982"/>
                    </a:cubicBezTo>
                    <a:cubicBezTo>
                      <a:pt x="191284" y="204302"/>
                      <a:pt x="204456" y="215013"/>
                      <a:pt x="250894" y="215013"/>
                    </a:cubicBezTo>
                    <a:cubicBezTo>
                      <a:pt x="282096" y="214421"/>
                      <a:pt x="313232" y="211441"/>
                      <a:pt x="344035" y="206098"/>
                    </a:cubicBezTo>
                    <a:cubicBezTo>
                      <a:pt x="444694" y="190065"/>
                      <a:pt x="444694" y="172035"/>
                      <a:pt x="444694" y="157532"/>
                    </a:cubicBezTo>
                    <a:cubicBezTo>
                      <a:pt x="444694" y="138837"/>
                      <a:pt x="448753" y="124933"/>
                      <a:pt x="501909" y="117016"/>
                    </a:cubicBezTo>
                    <a:cubicBezTo>
                      <a:pt x="535174" y="111960"/>
                      <a:pt x="550077" y="99452"/>
                      <a:pt x="549877" y="89938"/>
                    </a:cubicBezTo>
                    <a:cubicBezTo>
                      <a:pt x="549877" y="78628"/>
                      <a:pt x="528455" y="64258"/>
                      <a:pt x="482549" y="59468"/>
                    </a:cubicBezTo>
                    <a:cubicBezTo>
                      <a:pt x="449883" y="56141"/>
                      <a:pt x="406772" y="53879"/>
                      <a:pt x="367187" y="53414"/>
                    </a:cubicBezTo>
                    <a:cubicBezTo>
                      <a:pt x="352352" y="53414"/>
                      <a:pt x="332525" y="54345"/>
                      <a:pt x="318155" y="55077"/>
                    </a:cubicBezTo>
                    <a:lnTo>
                      <a:pt x="303718" y="55809"/>
                    </a:lnTo>
                    <a:cubicBezTo>
                      <a:pt x="295535" y="55809"/>
                      <a:pt x="285888" y="54079"/>
                      <a:pt x="283759" y="47692"/>
                    </a:cubicBezTo>
                    <a:cubicBezTo>
                      <a:pt x="281032" y="38844"/>
                      <a:pt x="288882" y="32790"/>
                      <a:pt x="295202" y="27733"/>
                    </a:cubicBezTo>
                    <a:cubicBezTo>
                      <a:pt x="298329" y="25578"/>
                      <a:pt x="301124" y="23003"/>
                      <a:pt x="303518" y="20083"/>
                    </a:cubicBezTo>
                    <a:cubicBezTo>
                      <a:pt x="301124" y="18286"/>
                      <a:pt x="291544" y="13430"/>
                      <a:pt x="260474" y="13430"/>
                    </a:cubicBezTo>
                    <a:cubicBezTo>
                      <a:pt x="194677" y="13430"/>
                      <a:pt x="59688" y="22677"/>
                      <a:pt x="19439" y="57738"/>
                    </a:cubicBezTo>
                    <a:cubicBezTo>
                      <a:pt x="16977" y="59860"/>
                      <a:pt x="15979" y="63187"/>
                      <a:pt x="16777" y="66320"/>
                    </a:cubicBezTo>
                    <a:cubicBezTo>
                      <a:pt x="17908" y="69248"/>
                      <a:pt x="21900" y="70977"/>
                      <a:pt x="27888" y="71044"/>
                    </a:cubicBezTo>
                    <a:cubicBezTo>
                      <a:pt x="38599" y="69913"/>
                      <a:pt x="70334" y="69381"/>
                      <a:pt x="71730" y="69381"/>
                    </a:cubicBezTo>
                    <a:lnTo>
                      <a:pt x="71730" y="69381"/>
                    </a:lnTo>
                    <a:cubicBezTo>
                      <a:pt x="75922" y="69381"/>
                      <a:pt x="96413" y="69980"/>
                      <a:pt x="98342" y="81755"/>
                    </a:cubicBezTo>
                    <a:cubicBezTo>
                      <a:pt x="99672" y="91136"/>
                      <a:pt x="88828" y="98454"/>
                      <a:pt x="60820" y="106837"/>
                    </a:cubicBezTo>
                    <a:lnTo>
                      <a:pt x="60820" y="106837"/>
                    </a:lnTo>
                    <a:cubicBezTo>
                      <a:pt x="25493" y="117481"/>
                      <a:pt x="11455" y="136376"/>
                      <a:pt x="13318" y="149416"/>
                    </a:cubicBezTo>
                    <a:cubicBezTo>
                      <a:pt x="15047" y="161125"/>
                      <a:pt x="29285" y="168709"/>
                      <a:pt x="49643" y="168709"/>
                    </a:cubicBezTo>
                    <a:cubicBezTo>
                      <a:pt x="62416" y="167837"/>
                      <a:pt x="75057" y="165835"/>
                      <a:pt x="87431" y="162721"/>
                    </a:cubicBezTo>
                    <a:cubicBezTo>
                      <a:pt x="113777" y="156341"/>
                      <a:pt x="140721" y="152749"/>
                      <a:pt x="167798" y="1520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</p:grpSp>
        <p:grpSp>
          <p:nvGrpSpPr>
            <p:cNvPr id="49" name="Ryhmä 659">
              <a:extLst>
                <a:ext uri="{FF2B5EF4-FFF2-40B4-BE49-F238E27FC236}">
                  <a16:creationId xmlns:a16="http://schemas.microsoft.com/office/drawing/2014/main" id="{B95DAE78-77D8-494D-E648-7C691E416613}"/>
                </a:ext>
              </a:extLst>
            </p:cNvPr>
            <p:cNvGrpSpPr/>
            <p:nvPr/>
          </p:nvGrpSpPr>
          <p:grpSpPr>
            <a:xfrm>
              <a:off x="9245386" y="3990071"/>
              <a:ext cx="696348" cy="724836"/>
              <a:chOff x="9081297" y="2263981"/>
              <a:chExt cx="564453" cy="587545"/>
            </a:xfrm>
          </p:grpSpPr>
          <p:sp>
            <p:nvSpPr>
              <p:cNvPr id="75" name="Vapaamuotoinen: Muoto 504">
                <a:extLst>
                  <a:ext uri="{FF2B5EF4-FFF2-40B4-BE49-F238E27FC236}">
                    <a16:creationId xmlns:a16="http://schemas.microsoft.com/office/drawing/2014/main" id="{5F8F2361-CF76-8AAA-B48C-0B5EAB7C096F}"/>
                  </a:ext>
                </a:extLst>
              </p:cNvPr>
              <p:cNvSpPr/>
              <p:nvPr/>
            </p:nvSpPr>
            <p:spPr>
              <a:xfrm>
                <a:off x="9081297" y="2352220"/>
                <a:ext cx="190222" cy="379220"/>
              </a:xfrm>
              <a:custGeom>
                <a:avLst/>
                <a:gdLst>
                  <a:gd name="connsiteX0" fmla="*/ 158303 w 190222"/>
                  <a:gd name="connsiteY0" fmla="*/ 379145 h 379220"/>
                  <a:gd name="connsiteX1" fmla="*/ 36621 w 190222"/>
                  <a:gd name="connsiteY1" fmla="*/ 379145 h 379220"/>
                  <a:gd name="connsiteX2" fmla="*/ -236 w 190222"/>
                  <a:gd name="connsiteY2" fmla="*/ 342401 h 379220"/>
                  <a:gd name="connsiteX3" fmla="*/ 629 w 190222"/>
                  <a:gd name="connsiteY3" fmla="*/ 334504 h 379220"/>
                  <a:gd name="connsiteX4" fmla="*/ 68689 w 190222"/>
                  <a:gd name="connsiteY4" fmla="*/ 21816 h 379220"/>
                  <a:gd name="connsiteX5" fmla="*/ 95766 w 190222"/>
                  <a:gd name="connsiteY5" fmla="*/ -72 h 379220"/>
                  <a:gd name="connsiteX6" fmla="*/ 95766 w 190222"/>
                  <a:gd name="connsiteY6" fmla="*/ -72 h 379220"/>
                  <a:gd name="connsiteX7" fmla="*/ 122777 w 190222"/>
                  <a:gd name="connsiteY7" fmla="*/ 22016 h 379220"/>
                  <a:gd name="connsiteX8" fmla="*/ 189306 w 190222"/>
                  <a:gd name="connsiteY8" fmla="*/ 340824 h 379220"/>
                  <a:gd name="connsiteX9" fmla="*/ 164756 w 190222"/>
                  <a:gd name="connsiteY9" fmla="*/ 378400 h 379220"/>
                  <a:gd name="connsiteX10" fmla="*/ 158237 w 190222"/>
                  <a:gd name="connsiteY10" fmla="*/ 379079 h 379220"/>
                  <a:gd name="connsiteX11" fmla="*/ 81661 w 190222"/>
                  <a:gd name="connsiteY11" fmla="*/ 24677 h 379220"/>
                  <a:gd name="connsiteX12" fmla="*/ 13669 w 190222"/>
                  <a:gd name="connsiteY12" fmla="*/ 337365 h 379220"/>
                  <a:gd name="connsiteX13" fmla="*/ 31698 w 190222"/>
                  <a:gd name="connsiteY13" fmla="*/ 365373 h 379220"/>
                  <a:gd name="connsiteX14" fmla="*/ 36621 w 190222"/>
                  <a:gd name="connsiteY14" fmla="*/ 365906 h 379220"/>
                  <a:gd name="connsiteX15" fmla="*/ 158303 w 190222"/>
                  <a:gd name="connsiteY15" fmla="*/ 365906 h 379220"/>
                  <a:gd name="connsiteX16" fmla="*/ 176732 w 190222"/>
                  <a:gd name="connsiteY16" fmla="*/ 347470 h 379220"/>
                  <a:gd name="connsiteX17" fmla="*/ 176333 w 190222"/>
                  <a:gd name="connsiteY17" fmla="*/ 343685 h 379220"/>
                  <a:gd name="connsiteX18" fmla="*/ 109803 w 190222"/>
                  <a:gd name="connsiteY18" fmla="*/ 24876 h 379220"/>
                  <a:gd name="connsiteX19" fmla="*/ 95766 w 190222"/>
                  <a:gd name="connsiteY19" fmla="*/ 13367 h 379220"/>
                  <a:gd name="connsiteX20" fmla="*/ 95766 w 190222"/>
                  <a:gd name="connsiteY20" fmla="*/ 13367 h 379220"/>
                  <a:gd name="connsiteX21" fmla="*/ 81661 w 190222"/>
                  <a:gd name="connsiteY21" fmla="*/ 24743 h 379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0222" h="379220">
                    <a:moveTo>
                      <a:pt x="158303" y="379145"/>
                    </a:moveTo>
                    <a:lnTo>
                      <a:pt x="36621" y="379145"/>
                    </a:lnTo>
                    <a:cubicBezTo>
                      <a:pt x="16330" y="379172"/>
                      <a:pt x="-169" y="362719"/>
                      <a:pt x="-236" y="342401"/>
                    </a:cubicBezTo>
                    <a:cubicBezTo>
                      <a:pt x="-236" y="339746"/>
                      <a:pt x="30" y="337098"/>
                      <a:pt x="629" y="334504"/>
                    </a:cubicBezTo>
                    <a:lnTo>
                      <a:pt x="68689" y="21816"/>
                    </a:lnTo>
                    <a:cubicBezTo>
                      <a:pt x="71217" y="8929"/>
                      <a:pt x="82659" y="-285"/>
                      <a:pt x="95766" y="-72"/>
                    </a:cubicBezTo>
                    <a:lnTo>
                      <a:pt x="95766" y="-72"/>
                    </a:lnTo>
                    <a:cubicBezTo>
                      <a:pt x="108938" y="-212"/>
                      <a:pt x="120315" y="9089"/>
                      <a:pt x="122777" y="22016"/>
                    </a:cubicBezTo>
                    <a:lnTo>
                      <a:pt x="189306" y="340824"/>
                    </a:lnTo>
                    <a:cubicBezTo>
                      <a:pt x="192898" y="357975"/>
                      <a:pt x="181922" y="374801"/>
                      <a:pt x="164756" y="378400"/>
                    </a:cubicBezTo>
                    <a:cubicBezTo>
                      <a:pt x="162628" y="378852"/>
                      <a:pt x="160432" y="379079"/>
                      <a:pt x="158237" y="379079"/>
                    </a:cubicBezTo>
                    <a:close/>
                    <a:moveTo>
                      <a:pt x="81661" y="24677"/>
                    </a:moveTo>
                    <a:lnTo>
                      <a:pt x="13669" y="337365"/>
                    </a:lnTo>
                    <a:cubicBezTo>
                      <a:pt x="10941" y="350078"/>
                      <a:pt x="18990" y="362612"/>
                      <a:pt x="31698" y="365373"/>
                    </a:cubicBezTo>
                    <a:cubicBezTo>
                      <a:pt x="33294" y="365719"/>
                      <a:pt x="34958" y="365899"/>
                      <a:pt x="36621" y="365906"/>
                    </a:cubicBezTo>
                    <a:lnTo>
                      <a:pt x="158303" y="365906"/>
                    </a:lnTo>
                    <a:cubicBezTo>
                      <a:pt x="168483" y="365906"/>
                      <a:pt x="176732" y="357649"/>
                      <a:pt x="176732" y="347470"/>
                    </a:cubicBezTo>
                    <a:cubicBezTo>
                      <a:pt x="176732" y="346200"/>
                      <a:pt x="176599" y="344929"/>
                      <a:pt x="176333" y="343685"/>
                    </a:cubicBezTo>
                    <a:lnTo>
                      <a:pt x="109803" y="24876"/>
                    </a:lnTo>
                    <a:cubicBezTo>
                      <a:pt x="108540" y="18124"/>
                      <a:pt x="102618" y="13254"/>
                      <a:pt x="95766" y="13367"/>
                    </a:cubicBezTo>
                    <a:lnTo>
                      <a:pt x="95766" y="13367"/>
                    </a:lnTo>
                    <a:cubicBezTo>
                      <a:pt x="88913" y="13214"/>
                      <a:pt x="82926" y="18017"/>
                      <a:pt x="81661" y="247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76" name="Vapaamuotoinen: Muoto 505">
                <a:extLst>
                  <a:ext uri="{FF2B5EF4-FFF2-40B4-BE49-F238E27FC236}">
                    <a16:creationId xmlns:a16="http://schemas.microsoft.com/office/drawing/2014/main" id="{F1048A32-094D-79E2-F5A8-1FA2E744D476}"/>
                  </a:ext>
                </a:extLst>
              </p:cNvPr>
              <p:cNvSpPr/>
              <p:nvPr/>
            </p:nvSpPr>
            <p:spPr>
              <a:xfrm>
                <a:off x="9169780" y="2489208"/>
                <a:ext cx="13305" cy="362318"/>
              </a:xfrm>
              <a:custGeom>
                <a:avLst/>
                <a:gdLst>
                  <a:gd name="connsiteX0" fmla="*/ 0 w 13305"/>
                  <a:gd name="connsiteY0" fmla="*/ 0 h 362318"/>
                  <a:gd name="connsiteX1" fmla="*/ 13306 w 13305"/>
                  <a:gd name="connsiteY1" fmla="*/ 0 h 362318"/>
                  <a:gd name="connsiteX2" fmla="*/ 13306 w 13305"/>
                  <a:gd name="connsiteY2" fmla="*/ 362319 h 362318"/>
                  <a:gd name="connsiteX3" fmla="*/ 0 w 13305"/>
                  <a:gd name="connsiteY3" fmla="*/ 362319 h 36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05" h="362318">
                    <a:moveTo>
                      <a:pt x="0" y="0"/>
                    </a:moveTo>
                    <a:lnTo>
                      <a:pt x="13306" y="0"/>
                    </a:lnTo>
                    <a:lnTo>
                      <a:pt x="13306" y="362319"/>
                    </a:lnTo>
                    <a:lnTo>
                      <a:pt x="0" y="362319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77" name="Vapaamuotoinen: Muoto 506">
                <a:extLst>
                  <a:ext uri="{FF2B5EF4-FFF2-40B4-BE49-F238E27FC236}">
                    <a16:creationId xmlns:a16="http://schemas.microsoft.com/office/drawing/2014/main" id="{E5AB0664-CB6F-D047-C1B2-5F926C85CBA1}"/>
                  </a:ext>
                </a:extLst>
              </p:cNvPr>
              <p:cNvSpPr/>
              <p:nvPr/>
            </p:nvSpPr>
            <p:spPr>
              <a:xfrm>
                <a:off x="9129397" y="2531786"/>
                <a:ext cx="94005" cy="59078"/>
              </a:xfrm>
              <a:custGeom>
                <a:avLst/>
                <a:gdLst>
                  <a:gd name="connsiteX0" fmla="*/ 84360 w 94005"/>
                  <a:gd name="connsiteY0" fmla="*/ 59078 h 59078"/>
                  <a:gd name="connsiteX1" fmla="*/ 46304 w 94005"/>
                  <a:gd name="connsiteY1" fmla="*/ 19427 h 59078"/>
                  <a:gd name="connsiteX2" fmla="*/ 9780 w 94005"/>
                  <a:gd name="connsiteY2" fmla="*/ 59012 h 59078"/>
                  <a:gd name="connsiteX3" fmla="*/ 0 w 94005"/>
                  <a:gd name="connsiteY3" fmla="*/ 49964 h 59078"/>
                  <a:gd name="connsiteX4" fmla="*/ 46105 w 94005"/>
                  <a:gd name="connsiteY4" fmla="*/ 0 h 59078"/>
                  <a:gd name="connsiteX5" fmla="*/ 94006 w 94005"/>
                  <a:gd name="connsiteY5" fmla="*/ 49897 h 59078"/>
                  <a:gd name="connsiteX6" fmla="*/ 84360 w 94005"/>
                  <a:gd name="connsiteY6" fmla="*/ 59078 h 59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005" h="59078">
                    <a:moveTo>
                      <a:pt x="84360" y="59078"/>
                    </a:moveTo>
                    <a:lnTo>
                      <a:pt x="46304" y="19427"/>
                    </a:lnTo>
                    <a:lnTo>
                      <a:pt x="9780" y="59012"/>
                    </a:lnTo>
                    <a:lnTo>
                      <a:pt x="0" y="49964"/>
                    </a:lnTo>
                    <a:lnTo>
                      <a:pt x="46105" y="0"/>
                    </a:lnTo>
                    <a:lnTo>
                      <a:pt x="94006" y="49897"/>
                    </a:lnTo>
                    <a:lnTo>
                      <a:pt x="84360" y="59078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78" name="Vapaamuotoinen: Muoto 507">
                <a:extLst>
                  <a:ext uri="{FF2B5EF4-FFF2-40B4-BE49-F238E27FC236}">
                    <a16:creationId xmlns:a16="http://schemas.microsoft.com/office/drawing/2014/main" id="{DF29C34C-4B20-A4E7-6454-61403446EB9F}"/>
                  </a:ext>
                </a:extLst>
              </p:cNvPr>
              <p:cNvSpPr/>
              <p:nvPr/>
            </p:nvSpPr>
            <p:spPr>
              <a:xfrm>
                <a:off x="9129397" y="2579954"/>
                <a:ext cx="94005" cy="59078"/>
              </a:xfrm>
              <a:custGeom>
                <a:avLst/>
                <a:gdLst>
                  <a:gd name="connsiteX0" fmla="*/ 84360 w 94005"/>
                  <a:gd name="connsiteY0" fmla="*/ 59078 h 59078"/>
                  <a:gd name="connsiteX1" fmla="*/ 46304 w 94005"/>
                  <a:gd name="connsiteY1" fmla="*/ 19426 h 59078"/>
                  <a:gd name="connsiteX2" fmla="*/ 9780 w 94005"/>
                  <a:gd name="connsiteY2" fmla="*/ 59011 h 59078"/>
                  <a:gd name="connsiteX3" fmla="*/ 0 w 94005"/>
                  <a:gd name="connsiteY3" fmla="*/ 49963 h 59078"/>
                  <a:gd name="connsiteX4" fmla="*/ 46105 w 94005"/>
                  <a:gd name="connsiteY4" fmla="*/ 0 h 59078"/>
                  <a:gd name="connsiteX5" fmla="*/ 94006 w 94005"/>
                  <a:gd name="connsiteY5" fmla="*/ 49897 h 59078"/>
                  <a:gd name="connsiteX6" fmla="*/ 84360 w 94005"/>
                  <a:gd name="connsiteY6" fmla="*/ 59078 h 59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005" h="59078">
                    <a:moveTo>
                      <a:pt x="84360" y="59078"/>
                    </a:moveTo>
                    <a:lnTo>
                      <a:pt x="46304" y="19426"/>
                    </a:lnTo>
                    <a:lnTo>
                      <a:pt x="9780" y="59011"/>
                    </a:lnTo>
                    <a:lnTo>
                      <a:pt x="0" y="49963"/>
                    </a:lnTo>
                    <a:lnTo>
                      <a:pt x="46105" y="0"/>
                    </a:lnTo>
                    <a:lnTo>
                      <a:pt x="94006" y="49897"/>
                    </a:lnTo>
                    <a:lnTo>
                      <a:pt x="84360" y="59078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79" name="Vapaamuotoinen: Muoto 508">
                <a:extLst>
                  <a:ext uri="{FF2B5EF4-FFF2-40B4-BE49-F238E27FC236}">
                    <a16:creationId xmlns:a16="http://schemas.microsoft.com/office/drawing/2014/main" id="{168597AE-8C38-6FC6-2E73-8F11160AE811}"/>
                  </a:ext>
                </a:extLst>
              </p:cNvPr>
              <p:cNvSpPr/>
              <p:nvPr/>
            </p:nvSpPr>
            <p:spPr>
              <a:xfrm>
                <a:off x="9129397" y="2632179"/>
                <a:ext cx="94005" cy="59077"/>
              </a:xfrm>
              <a:custGeom>
                <a:avLst/>
                <a:gdLst>
                  <a:gd name="connsiteX0" fmla="*/ 84360 w 94005"/>
                  <a:gd name="connsiteY0" fmla="*/ 59078 h 59077"/>
                  <a:gd name="connsiteX1" fmla="*/ 46304 w 94005"/>
                  <a:gd name="connsiteY1" fmla="*/ 19426 h 59077"/>
                  <a:gd name="connsiteX2" fmla="*/ 9780 w 94005"/>
                  <a:gd name="connsiteY2" fmla="*/ 58945 h 59077"/>
                  <a:gd name="connsiteX3" fmla="*/ 0 w 94005"/>
                  <a:gd name="connsiteY3" fmla="*/ 49963 h 59077"/>
                  <a:gd name="connsiteX4" fmla="*/ 46105 w 94005"/>
                  <a:gd name="connsiteY4" fmla="*/ 0 h 59077"/>
                  <a:gd name="connsiteX5" fmla="*/ 94006 w 94005"/>
                  <a:gd name="connsiteY5" fmla="*/ 49830 h 59077"/>
                  <a:gd name="connsiteX6" fmla="*/ 84360 w 94005"/>
                  <a:gd name="connsiteY6" fmla="*/ 59078 h 59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005" h="59077">
                    <a:moveTo>
                      <a:pt x="84360" y="59078"/>
                    </a:moveTo>
                    <a:lnTo>
                      <a:pt x="46304" y="19426"/>
                    </a:lnTo>
                    <a:lnTo>
                      <a:pt x="9780" y="58945"/>
                    </a:lnTo>
                    <a:lnTo>
                      <a:pt x="0" y="49963"/>
                    </a:lnTo>
                    <a:lnTo>
                      <a:pt x="46105" y="0"/>
                    </a:lnTo>
                    <a:lnTo>
                      <a:pt x="94006" y="49830"/>
                    </a:lnTo>
                    <a:lnTo>
                      <a:pt x="84360" y="59078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80" name="Vapaamuotoinen: Muoto 509">
                <a:extLst>
                  <a:ext uri="{FF2B5EF4-FFF2-40B4-BE49-F238E27FC236}">
                    <a16:creationId xmlns:a16="http://schemas.microsoft.com/office/drawing/2014/main" id="{7646EDA4-5D61-27D0-8927-DBE97258071D}"/>
                  </a:ext>
                </a:extLst>
              </p:cNvPr>
              <p:cNvSpPr/>
              <p:nvPr/>
            </p:nvSpPr>
            <p:spPr>
              <a:xfrm>
                <a:off x="9261524" y="2263981"/>
                <a:ext cx="224844" cy="450827"/>
              </a:xfrm>
              <a:custGeom>
                <a:avLst/>
                <a:gdLst>
                  <a:gd name="connsiteX0" fmla="*/ 187909 w 224844"/>
                  <a:gd name="connsiteY0" fmla="*/ 450751 h 450827"/>
                  <a:gd name="connsiteX1" fmla="*/ 42476 w 224844"/>
                  <a:gd name="connsiteY1" fmla="*/ 450751 h 450827"/>
                  <a:gd name="connsiteX2" fmla="*/ -236 w 224844"/>
                  <a:gd name="connsiteY2" fmla="*/ 408026 h 450827"/>
                  <a:gd name="connsiteX3" fmla="*/ 762 w 224844"/>
                  <a:gd name="connsiteY3" fmla="*/ 398925 h 450827"/>
                  <a:gd name="connsiteX4" fmla="*/ 82061 w 224844"/>
                  <a:gd name="connsiteY4" fmla="*/ 25163 h 450827"/>
                  <a:gd name="connsiteX5" fmla="*/ 119849 w 224844"/>
                  <a:gd name="connsiteY5" fmla="*/ 627 h 450827"/>
                  <a:gd name="connsiteX6" fmla="*/ 144399 w 224844"/>
                  <a:gd name="connsiteY6" fmla="*/ 25163 h 450827"/>
                  <a:gd name="connsiteX7" fmla="*/ 223835 w 224844"/>
                  <a:gd name="connsiteY7" fmla="*/ 406310 h 450827"/>
                  <a:gd name="connsiteX8" fmla="*/ 195294 w 224844"/>
                  <a:gd name="connsiteY8" fmla="*/ 449720 h 450827"/>
                  <a:gd name="connsiteX9" fmla="*/ 187909 w 224844"/>
                  <a:gd name="connsiteY9" fmla="*/ 450485 h 450827"/>
                  <a:gd name="connsiteX10" fmla="*/ 113196 w 224844"/>
                  <a:gd name="connsiteY10" fmla="*/ 13388 h 450827"/>
                  <a:gd name="connsiteX11" fmla="*/ 95034 w 224844"/>
                  <a:gd name="connsiteY11" fmla="*/ 27958 h 450827"/>
                  <a:gd name="connsiteX12" fmla="*/ 13735 w 224844"/>
                  <a:gd name="connsiteY12" fmla="*/ 401719 h 450827"/>
                  <a:gd name="connsiteX13" fmla="*/ 36289 w 224844"/>
                  <a:gd name="connsiteY13" fmla="*/ 436774 h 450827"/>
                  <a:gd name="connsiteX14" fmla="*/ 42476 w 224844"/>
                  <a:gd name="connsiteY14" fmla="*/ 437446 h 450827"/>
                  <a:gd name="connsiteX15" fmla="*/ 187909 w 224844"/>
                  <a:gd name="connsiteY15" fmla="*/ 437446 h 450827"/>
                  <a:gd name="connsiteX16" fmla="*/ 211327 w 224844"/>
                  <a:gd name="connsiteY16" fmla="*/ 414140 h 450827"/>
                  <a:gd name="connsiteX17" fmla="*/ 210795 w 224844"/>
                  <a:gd name="connsiteY17" fmla="*/ 409237 h 450827"/>
                  <a:gd name="connsiteX18" fmla="*/ 131359 w 224844"/>
                  <a:gd name="connsiteY18" fmla="*/ 28157 h 450827"/>
                  <a:gd name="connsiteX19" fmla="*/ 113263 w 224844"/>
                  <a:gd name="connsiteY19" fmla="*/ 13388 h 450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24844" h="450827">
                    <a:moveTo>
                      <a:pt x="187909" y="450751"/>
                    </a:moveTo>
                    <a:lnTo>
                      <a:pt x="42476" y="450751"/>
                    </a:lnTo>
                    <a:cubicBezTo>
                      <a:pt x="18858" y="450745"/>
                      <a:pt x="-236" y="431618"/>
                      <a:pt x="-236" y="408026"/>
                    </a:cubicBezTo>
                    <a:cubicBezTo>
                      <a:pt x="-236" y="404966"/>
                      <a:pt x="96" y="401912"/>
                      <a:pt x="762" y="398925"/>
                    </a:cubicBezTo>
                    <a:lnTo>
                      <a:pt x="82061" y="25163"/>
                    </a:lnTo>
                    <a:cubicBezTo>
                      <a:pt x="85720" y="7952"/>
                      <a:pt x="102618" y="-3032"/>
                      <a:pt x="119849" y="627"/>
                    </a:cubicBezTo>
                    <a:cubicBezTo>
                      <a:pt x="132158" y="3248"/>
                      <a:pt x="141804" y="12862"/>
                      <a:pt x="144399" y="25163"/>
                    </a:cubicBezTo>
                    <a:lnTo>
                      <a:pt x="223835" y="406310"/>
                    </a:lnTo>
                    <a:cubicBezTo>
                      <a:pt x="227959" y="426169"/>
                      <a:pt x="215186" y="445609"/>
                      <a:pt x="195294" y="449720"/>
                    </a:cubicBezTo>
                    <a:cubicBezTo>
                      <a:pt x="192899" y="450226"/>
                      <a:pt x="190371" y="450485"/>
                      <a:pt x="187909" y="450485"/>
                    </a:cubicBezTo>
                    <a:close/>
                    <a:moveTo>
                      <a:pt x="113196" y="13388"/>
                    </a:moveTo>
                    <a:cubicBezTo>
                      <a:pt x="104415" y="13161"/>
                      <a:pt x="96697" y="19315"/>
                      <a:pt x="95034" y="27958"/>
                    </a:cubicBezTo>
                    <a:lnTo>
                      <a:pt x="13735" y="401719"/>
                    </a:lnTo>
                    <a:cubicBezTo>
                      <a:pt x="10276" y="417626"/>
                      <a:pt x="20388" y="433321"/>
                      <a:pt x="36289" y="436774"/>
                    </a:cubicBezTo>
                    <a:cubicBezTo>
                      <a:pt x="38351" y="437219"/>
                      <a:pt x="40414" y="437439"/>
                      <a:pt x="42476" y="437446"/>
                    </a:cubicBezTo>
                    <a:lnTo>
                      <a:pt x="187909" y="437446"/>
                    </a:lnTo>
                    <a:cubicBezTo>
                      <a:pt x="200816" y="437472"/>
                      <a:pt x="211261" y="427034"/>
                      <a:pt x="211327" y="414140"/>
                    </a:cubicBezTo>
                    <a:cubicBezTo>
                      <a:pt x="211327" y="412490"/>
                      <a:pt x="211128" y="410847"/>
                      <a:pt x="210795" y="409237"/>
                    </a:cubicBezTo>
                    <a:lnTo>
                      <a:pt x="131359" y="28157"/>
                    </a:lnTo>
                    <a:cubicBezTo>
                      <a:pt x="129763" y="19449"/>
                      <a:pt x="122112" y="13181"/>
                      <a:pt x="113263" y="1338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81" name="Vapaamuotoinen: Muoto 510">
                <a:extLst>
                  <a:ext uri="{FF2B5EF4-FFF2-40B4-BE49-F238E27FC236}">
                    <a16:creationId xmlns:a16="http://schemas.microsoft.com/office/drawing/2014/main" id="{603DE391-9905-461F-6FD6-AA571CF0B7DE}"/>
                  </a:ext>
                </a:extLst>
              </p:cNvPr>
              <p:cNvSpPr/>
              <p:nvPr/>
            </p:nvSpPr>
            <p:spPr>
              <a:xfrm>
                <a:off x="9367306" y="2426471"/>
                <a:ext cx="13305" cy="425055"/>
              </a:xfrm>
              <a:custGeom>
                <a:avLst/>
                <a:gdLst>
                  <a:gd name="connsiteX0" fmla="*/ 0 w 13305"/>
                  <a:gd name="connsiteY0" fmla="*/ 0 h 425055"/>
                  <a:gd name="connsiteX1" fmla="*/ 13306 w 13305"/>
                  <a:gd name="connsiteY1" fmla="*/ 0 h 425055"/>
                  <a:gd name="connsiteX2" fmla="*/ 13306 w 13305"/>
                  <a:gd name="connsiteY2" fmla="*/ 425056 h 425055"/>
                  <a:gd name="connsiteX3" fmla="*/ 0 w 13305"/>
                  <a:gd name="connsiteY3" fmla="*/ 425056 h 425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05" h="425055">
                    <a:moveTo>
                      <a:pt x="0" y="0"/>
                    </a:moveTo>
                    <a:lnTo>
                      <a:pt x="13306" y="0"/>
                    </a:lnTo>
                    <a:lnTo>
                      <a:pt x="13306" y="425056"/>
                    </a:lnTo>
                    <a:lnTo>
                      <a:pt x="0" y="425056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82" name="Vapaamuotoinen: Muoto 511">
                <a:extLst>
                  <a:ext uri="{FF2B5EF4-FFF2-40B4-BE49-F238E27FC236}">
                    <a16:creationId xmlns:a16="http://schemas.microsoft.com/office/drawing/2014/main" id="{9C87E6EC-337B-6E5E-7B05-C193932B1A56}"/>
                  </a:ext>
                </a:extLst>
              </p:cNvPr>
              <p:cNvSpPr/>
              <p:nvPr/>
            </p:nvSpPr>
            <p:spPr>
              <a:xfrm>
                <a:off x="9318673" y="2479295"/>
                <a:ext cx="110439" cy="67859"/>
              </a:xfrm>
              <a:custGeom>
                <a:avLst/>
                <a:gdLst>
                  <a:gd name="connsiteX0" fmla="*/ 100859 w 110439"/>
                  <a:gd name="connsiteY0" fmla="*/ 67860 h 67859"/>
                  <a:gd name="connsiteX1" fmla="*/ 54355 w 110439"/>
                  <a:gd name="connsiteY1" fmla="*/ 19360 h 67859"/>
                  <a:gd name="connsiteX2" fmla="*/ 9780 w 110439"/>
                  <a:gd name="connsiteY2" fmla="*/ 67727 h 67859"/>
                  <a:gd name="connsiteX3" fmla="*/ 0 w 110439"/>
                  <a:gd name="connsiteY3" fmla="*/ 58745 h 67859"/>
                  <a:gd name="connsiteX4" fmla="*/ 54155 w 110439"/>
                  <a:gd name="connsiteY4" fmla="*/ 0 h 67859"/>
                  <a:gd name="connsiteX5" fmla="*/ 110439 w 110439"/>
                  <a:gd name="connsiteY5" fmla="*/ 58612 h 67859"/>
                  <a:gd name="connsiteX6" fmla="*/ 100859 w 110439"/>
                  <a:gd name="connsiteY6" fmla="*/ 67860 h 67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439" h="67859">
                    <a:moveTo>
                      <a:pt x="100859" y="67860"/>
                    </a:moveTo>
                    <a:lnTo>
                      <a:pt x="54355" y="19360"/>
                    </a:lnTo>
                    <a:lnTo>
                      <a:pt x="9780" y="67727"/>
                    </a:lnTo>
                    <a:lnTo>
                      <a:pt x="0" y="58745"/>
                    </a:lnTo>
                    <a:lnTo>
                      <a:pt x="54155" y="0"/>
                    </a:lnTo>
                    <a:lnTo>
                      <a:pt x="110439" y="58612"/>
                    </a:lnTo>
                    <a:lnTo>
                      <a:pt x="100859" y="67860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83" name="Vapaamuotoinen: Muoto 512">
                <a:extLst>
                  <a:ext uri="{FF2B5EF4-FFF2-40B4-BE49-F238E27FC236}">
                    <a16:creationId xmlns:a16="http://schemas.microsoft.com/office/drawing/2014/main" id="{2BCC457C-BEC0-F264-DC22-5339B2C9986F}"/>
                  </a:ext>
                </a:extLst>
              </p:cNvPr>
              <p:cNvSpPr/>
              <p:nvPr/>
            </p:nvSpPr>
            <p:spPr>
              <a:xfrm>
                <a:off x="9318673" y="2536843"/>
                <a:ext cx="110439" cy="67859"/>
              </a:xfrm>
              <a:custGeom>
                <a:avLst/>
                <a:gdLst>
                  <a:gd name="connsiteX0" fmla="*/ 100859 w 110439"/>
                  <a:gd name="connsiteY0" fmla="*/ 67860 h 67859"/>
                  <a:gd name="connsiteX1" fmla="*/ 54355 w 110439"/>
                  <a:gd name="connsiteY1" fmla="*/ 19427 h 67859"/>
                  <a:gd name="connsiteX2" fmla="*/ 9780 w 110439"/>
                  <a:gd name="connsiteY2" fmla="*/ 67793 h 67859"/>
                  <a:gd name="connsiteX3" fmla="*/ 0 w 110439"/>
                  <a:gd name="connsiteY3" fmla="*/ 58746 h 67859"/>
                  <a:gd name="connsiteX4" fmla="*/ 54155 w 110439"/>
                  <a:gd name="connsiteY4" fmla="*/ 0 h 67859"/>
                  <a:gd name="connsiteX5" fmla="*/ 110439 w 110439"/>
                  <a:gd name="connsiteY5" fmla="*/ 58679 h 67859"/>
                  <a:gd name="connsiteX6" fmla="*/ 100859 w 110439"/>
                  <a:gd name="connsiteY6" fmla="*/ 67860 h 67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439" h="67859">
                    <a:moveTo>
                      <a:pt x="100859" y="67860"/>
                    </a:moveTo>
                    <a:lnTo>
                      <a:pt x="54355" y="19427"/>
                    </a:lnTo>
                    <a:lnTo>
                      <a:pt x="9780" y="67793"/>
                    </a:lnTo>
                    <a:lnTo>
                      <a:pt x="0" y="58746"/>
                    </a:lnTo>
                    <a:lnTo>
                      <a:pt x="54155" y="0"/>
                    </a:lnTo>
                    <a:lnTo>
                      <a:pt x="110439" y="58679"/>
                    </a:lnTo>
                    <a:lnTo>
                      <a:pt x="100859" y="67860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84" name="Vapaamuotoinen: Muoto 513">
                <a:extLst>
                  <a:ext uri="{FF2B5EF4-FFF2-40B4-BE49-F238E27FC236}">
                    <a16:creationId xmlns:a16="http://schemas.microsoft.com/office/drawing/2014/main" id="{D283E709-1309-F3AB-43A0-B72F9FB51991}"/>
                  </a:ext>
                </a:extLst>
              </p:cNvPr>
              <p:cNvSpPr/>
              <p:nvPr/>
            </p:nvSpPr>
            <p:spPr>
              <a:xfrm>
                <a:off x="9318673" y="2599247"/>
                <a:ext cx="110439" cy="67859"/>
              </a:xfrm>
              <a:custGeom>
                <a:avLst/>
                <a:gdLst>
                  <a:gd name="connsiteX0" fmla="*/ 100859 w 110439"/>
                  <a:gd name="connsiteY0" fmla="*/ 67860 h 67859"/>
                  <a:gd name="connsiteX1" fmla="*/ 54355 w 110439"/>
                  <a:gd name="connsiteY1" fmla="*/ 19426 h 67859"/>
                  <a:gd name="connsiteX2" fmla="*/ 9780 w 110439"/>
                  <a:gd name="connsiteY2" fmla="*/ 67793 h 67859"/>
                  <a:gd name="connsiteX3" fmla="*/ 0 w 110439"/>
                  <a:gd name="connsiteY3" fmla="*/ 58745 h 67859"/>
                  <a:gd name="connsiteX4" fmla="*/ 54155 w 110439"/>
                  <a:gd name="connsiteY4" fmla="*/ 0 h 67859"/>
                  <a:gd name="connsiteX5" fmla="*/ 110439 w 110439"/>
                  <a:gd name="connsiteY5" fmla="*/ 58679 h 67859"/>
                  <a:gd name="connsiteX6" fmla="*/ 100859 w 110439"/>
                  <a:gd name="connsiteY6" fmla="*/ 67860 h 67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439" h="67859">
                    <a:moveTo>
                      <a:pt x="100859" y="67860"/>
                    </a:moveTo>
                    <a:lnTo>
                      <a:pt x="54355" y="19426"/>
                    </a:lnTo>
                    <a:lnTo>
                      <a:pt x="9780" y="67793"/>
                    </a:lnTo>
                    <a:lnTo>
                      <a:pt x="0" y="58745"/>
                    </a:lnTo>
                    <a:lnTo>
                      <a:pt x="54155" y="0"/>
                    </a:lnTo>
                    <a:lnTo>
                      <a:pt x="110439" y="58679"/>
                    </a:lnTo>
                    <a:lnTo>
                      <a:pt x="100859" y="67860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85" name="Vapaamuotoinen: Muoto 514">
                <a:extLst>
                  <a:ext uri="{FF2B5EF4-FFF2-40B4-BE49-F238E27FC236}">
                    <a16:creationId xmlns:a16="http://schemas.microsoft.com/office/drawing/2014/main" id="{F0FB34E9-CF14-76DD-6D3E-53F8631F4AA6}"/>
                  </a:ext>
                </a:extLst>
              </p:cNvPr>
              <p:cNvSpPr/>
              <p:nvPr/>
            </p:nvSpPr>
            <p:spPr>
              <a:xfrm>
                <a:off x="9476547" y="2426402"/>
                <a:ext cx="169203" cy="336241"/>
              </a:xfrm>
              <a:custGeom>
                <a:avLst/>
                <a:gdLst>
                  <a:gd name="connsiteX0" fmla="*/ 140407 w 169203"/>
                  <a:gd name="connsiteY0" fmla="*/ 336166 h 336241"/>
                  <a:gd name="connsiteX1" fmla="*/ 33095 w 169203"/>
                  <a:gd name="connsiteY1" fmla="*/ 336166 h 336241"/>
                  <a:gd name="connsiteX2" fmla="*/ -236 w 169203"/>
                  <a:gd name="connsiteY2" fmla="*/ 302941 h 336241"/>
                  <a:gd name="connsiteX3" fmla="*/ 563 w 169203"/>
                  <a:gd name="connsiteY3" fmla="*/ 295783 h 336241"/>
                  <a:gd name="connsiteX4" fmla="*/ 60439 w 169203"/>
                  <a:gd name="connsiteY4" fmla="*/ 19885 h 336241"/>
                  <a:gd name="connsiteX5" fmla="*/ 85122 w 169203"/>
                  <a:gd name="connsiteY5" fmla="*/ -73 h 336241"/>
                  <a:gd name="connsiteX6" fmla="*/ 85122 w 169203"/>
                  <a:gd name="connsiteY6" fmla="*/ -73 h 336241"/>
                  <a:gd name="connsiteX7" fmla="*/ 109671 w 169203"/>
                  <a:gd name="connsiteY7" fmla="*/ 19885 h 336241"/>
                  <a:gd name="connsiteX8" fmla="*/ 168350 w 169203"/>
                  <a:gd name="connsiteY8" fmla="*/ 301171 h 336241"/>
                  <a:gd name="connsiteX9" fmla="*/ 146062 w 169203"/>
                  <a:gd name="connsiteY9" fmla="*/ 335288 h 336241"/>
                  <a:gd name="connsiteX10" fmla="*/ 140142 w 169203"/>
                  <a:gd name="connsiteY10" fmla="*/ 335900 h 336241"/>
                  <a:gd name="connsiteX11" fmla="*/ 85255 w 169203"/>
                  <a:gd name="connsiteY11" fmla="*/ 13299 h 336241"/>
                  <a:gd name="connsiteX12" fmla="*/ 73546 w 169203"/>
                  <a:gd name="connsiteY12" fmla="*/ 22746 h 336241"/>
                  <a:gd name="connsiteX13" fmla="*/ 13669 w 169203"/>
                  <a:gd name="connsiteY13" fmla="*/ 298577 h 336241"/>
                  <a:gd name="connsiteX14" fmla="*/ 28837 w 169203"/>
                  <a:gd name="connsiteY14" fmla="*/ 322388 h 336241"/>
                  <a:gd name="connsiteX15" fmla="*/ 33229 w 169203"/>
                  <a:gd name="connsiteY15" fmla="*/ 322860 h 336241"/>
                  <a:gd name="connsiteX16" fmla="*/ 140541 w 169203"/>
                  <a:gd name="connsiteY16" fmla="*/ 322860 h 336241"/>
                  <a:gd name="connsiteX17" fmla="*/ 152583 w 169203"/>
                  <a:gd name="connsiteY17" fmla="*/ 317139 h 336241"/>
                  <a:gd name="connsiteX18" fmla="*/ 155709 w 169203"/>
                  <a:gd name="connsiteY18" fmla="*/ 304165 h 336241"/>
                  <a:gd name="connsiteX19" fmla="*/ 97097 w 169203"/>
                  <a:gd name="connsiteY19" fmla="*/ 22879 h 336241"/>
                  <a:gd name="connsiteX20" fmla="*/ 85454 w 169203"/>
                  <a:gd name="connsiteY20" fmla="*/ 13299 h 336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9203" h="336241">
                    <a:moveTo>
                      <a:pt x="140407" y="336166"/>
                    </a:moveTo>
                    <a:lnTo>
                      <a:pt x="33095" y="336166"/>
                    </a:lnTo>
                    <a:cubicBezTo>
                      <a:pt x="14733" y="336186"/>
                      <a:pt x="-169" y="321310"/>
                      <a:pt x="-236" y="302941"/>
                    </a:cubicBezTo>
                    <a:cubicBezTo>
                      <a:pt x="-236" y="300533"/>
                      <a:pt x="31" y="298131"/>
                      <a:pt x="563" y="295783"/>
                    </a:cubicBezTo>
                    <a:lnTo>
                      <a:pt x="60439" y="19885"/>
                    </a:lnTo>
                    <a:cubicBezTo>
                      <a:pt x="62768" y="8150"/>
                      <a:pt x="73146" y="-240"/>
                      <a:pt x="85122" y="-73"/>
                    </a:cubicBezTo>
                    <a:lnTo>
                      <a:pt x="85122" y="-73"/>
                    </a:lnTo>
                    <a:cubicBezTo>
                      <a:pt x="97030" y="-200"/>
                      <a:pt x="107342" y="8190"/>
                      <a:pt x="109671" y="19885"/>
                    </a:cubicBezTo>
                    <a:lnTo>
                      <a:pt x="168350" y="301171"/>
                    </a:lnTo>
                    <a:cubicBezTo>
                      <a:pt x="171610" y="316739"/>
                      <a:pt x="161631" y="332014"/>
                      <a:pt x="146062" y="335288"/>
                    </a:cubicBezTo>
                    <a:cubicBezTo>
                      <a:pt x="144133" y="335694"/>
                      <a:pt x="142137" y="335900"/>
                      <a:pt x="140142" y="335900"/>
                    </a:cubicBezTo>
                    <a:close/>
                    <a:moveTo>
                      <a:pt x="85255" y="13299"/>
                    </a:moveTo>
                    <a:cubicBezTo>
                      <a:pt x="79533" y="13106"/>
                      <a:pt x="74543" y="17131"/>
                      <a:pt x="73546" y="22746"/>
                    </a:cubicBezTo>
                    <a:lnTo>
                      <a:pt x="13669" y="298577"/>
                    </a:lnTo>
                    <a:cubicBezTo>
                      <a:pt x="11274" y="309335"/>
                      <a:pt x="18060" y="319999"/>
                      <a:pt x="28837" y="322388"/>
                    </a:cubicBezTo>
                    <a:cubicBezTo>
                      <a:pt x="30302" y="322707"/>
                      <a:pt x="31765" y="322867"/>
                      <a:pt x="33229" y="322860"/>
                    </a:cubicBezTo>
                    <a:lnTo>
                      <a:pt x="140541" y="322860"/>
                    </a:lnTo>
                    <a:cubicBezTo>
                      <a:pt x="145197" y="322833"/>
                      <a:pt x="149588" y="320738"/>
                      <a:pt x="152583" y="317139"/>
                    </a:cubicBezTo>
                    <a:cubicBezTo>
                      <a:pt x="155510" y="313506"/>
                      <a:pt x="156707" y="308742"/>
                      <a:pt x="155709" y="304165"/>
                    </a:cubicBezTo>
                    <a:lnTo>
                      <a:pt x="97097" y="22879"/>
                    </a:lnTo>
                    <a:cubicBezTo>
                      <a:pt x="96165" y="17238"/>
                      <a:pt x="91175" y="13153"/>
                      <a:pt x="85454" y="1329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86" name="Vapaamuotoinen: Muoto 515">
                <a:extLst>
                  <a:ext uri="{FF2B5EF4-FFF2-40B4-BE49-F238E27FC236}">
                    <a16:creationId xmlns:a16="http://schemas.microsoft.com/office/drawing/2014/main" id="{B38396D8-F609-579B-5E66-739C9EF763B1}"/>
                  </a:ext>
                </a:extLst>
              </p:cNvPr>
              <p:cNvSpPr/>
              <p:nvPr/>
            </p:nvSpPr>
            <p:spPr>
              <a:xfrm>
                <a:off x="9554652" y="2548086"/>
                <a:ext cx="13305" cy="303440"/>
              </a:xfrm>
              <a:custGeom>
                <a:avLst/>
                <a:gdLst>
                  <a:gd name="connsiteX0" fmla="*/ 0 w 13305"/>
                  <a:gd name="connsiteY0" fmla="*/ 0 h 303440"/>
                  <a:gd name="connsiteX1" fmla="*/ 13306 w 13305"/>
                  <a:gd name="connsiteY1" fmla="*/ 0 h 303440"/>
                  <a:gd name="connsiteX2" fmla="*/ 13306 w 13305"/>
                  <a:gd name="connsiteY2" fmla="*/ 303440 h 303440"/>
                  <a:gd name="connsiteX3" fmla="*/ 0 w 13305"/>
                  <a:gd name="connsiteY3" fmla="*/ 303440 h 303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05" h="303440">
                    <a:moveTo>
                      <a:pt x="0" y="0"/>
                    </a:moveTo>
                    <a:lnTo>
                      <a:pt x="13306" y="0"/>
                    </a:lnTo>
                    <a:lnTo>
                      <a:pt x="13306" y="303440"/>
                    </a:lnTo>
                    <a:lnTo>
                      <a:pt x="0" y="303440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87" name="Vapaamuotoinen: Muoto 516">
                <a:extLst>
                  <a:ext uri="{FF2B5EF4-FFF2-40B4-BE49-F238E27FC236}">
                    <a16:creationId xmlns:a16="http://schemas.microsoft.com/office/drawing/2014/main" id="{55981F49-F088-1254-9687-C922006DE53F}"/>
                  </a:ext>
                </a:extLst>
              </p:cNvPr>
              <p:cNvSpPr/>
              <p:nvPr/>
            </p:nvSpPr>
            <p:spPr>
              <a:xfrm>
                <a:off x="9519192" y="2584478"/>
                <a:ext cx="84026" cy="53822"/>
              </a:xfrm>
              <a:custGeom>
                <a:avLst/>
                <a:gdLst>
                  <a:gd name="connsiteX0" fmla="*/ 74447 w 84026"/>
                  <a:gd name="connsiteY0" fmla="*/ 53822 h 53822"/>
                  <a:gd name="connsiteX1" fmla="*/ 41448 w 84026"/>
                  <a:gd name="connsiteY1" fmla="*/ 19427 h 53822"/>
                  <a:gd name="connsiteX2" fmla="*/ 9780 w 84026"/>
                  <a:gd name="connsiteY2" fmla="*/ 53756 h 53822"/>
                  <a:gd name="connsiteX3" fmla="*/ 0 w 84026"/>
                  <a:gd name="connsiteY3" fmla="*/ 44708 h 53822"/>
                  <a:gd name="connsiteX4" fmla="*/ 41249 w 84026"/>
                  <a:gd name="connsiteY4" fmla="*/ 0 h 53822"/>
                  <a:gd name="connsiteX5" fmla="*/ 84027 w 84026"/>
                  <a:gd name="connsiteY5" fmla="*/ 44641 h 53822"/>
                  <a:gd name="connsiteX6" fmla="*/ 74447 w 84026"/>
                  <a:gd name="connsiteY6" fmla="*/ 53822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026" h="53822">
                    <a:moveTo>
                      <a:pt x="74447" y="53822"/>
                    </a:moveTo>
                    <a:lnTo>
                      <a:pt x="41448" y="19427"/>
                    </a:lnTo>
                    <a:lnTo>
                      <a:pt x="9780" y="53756"/>
                    </a:lnTo>
                    <a:lnTo>
                      <a:pt x="0" y="44708"/>
                    </a:lnTo>
                    <a:lnTo>
                      <a:pt x="41249" y="0"/>
                    </a:lnTo>
                    <a:lnTo>
                      <a:pt x="84027" y="44641"/>
                    </a:lnTo>
                    <a:lnTo>
                      <a:pt x="74447" y="53822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88" name="Vapaamuotoinen: Muoto 517">
                <a:extLst>
                  <a:ext uri="{FF2B5EF4-FFF2-40B4-BE49-F238E27FC236}">
                    <a16:creationId xmlns:a16="http://schemas.microsoft.com/office/drawing/2014/main" id="{2EBA98A8-6C02-3F2D-6604-C9E80C66FCF3}"/>
                  </a:ext>
                </a:extLst>
              </p:cNvPr>
              <p:cNvSpPr/>
              <p:nvPr/>
            </p:nvSpPr>
            <p:spPr>
              <a:xfrm>
                <a:off x="9519192" y="2626990"/>
                <a:ext cx="84026" cy="53822"/>
              </a:xfrm>
              <a:custGeom>
                <a:avLst/>
                <a:gdLst>
                  <a:gd name="connsiteX0" fmla="*/ 74447 w 84026"/>
                  <a:gd name="connsiteY0" fmla="*/ 53822 h 53822"/>
                  <a:gd name="connsiteX1" fmla="*/ 41448 w 84026"/>
                  <a:gd name="connsiteY1" fmla="*/ 19427 h 53822"/>
                  <a:gd name="connsiteX2" fmla="*/ 9780 w 84026"/>
                  <a:gd name="connsiteY2" fmla="*/ 53756 h 53822"/>
                  <a:gd name="connsiteX3" fmla="*/ 0 w 84026"/>
                  <a:gd name="connsiteY3" fmla="*/ 44708 h 53822"/>
                  <a:gd name="connsiteX4" fmla="*/ 41249 w 84026"/>
                  <a:gd name="connsiteY4" fmla="*/ 0 h 53822"/>
                  <a:gd name="connsiteX5" fmla="*/ 84027 w 84026"/>
                  <a:gd name="connsiteY5" fmla="*/ 44641 h 53822"/>
                  <a:gd name="connsiteX6" fmla="*/ 74447 w 84026"/>
                  <a:gd name="connsiteY6" fmla="*/ 53822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026" h="53822">
                    <a:moveTo>
                      <a:pt x="74447" y="53822"/>
                    </a:moveTo>
                    <a:lnTo>
                      <a:pt x="41448" y="19427"/>
                    </a:lnTo>
                    <a:lnTo>
                      <a:pt x="9780" y="53756"/>
                    </a:lnTo>
                    <a:lnTo>
                      <a:pt x="0" y="44708"/>
                    </a:lnTo>
                    <a:lnTo>
                      <a:pt x="41249" y="0"/>
                    </a:lnTo>
                    <a:lnTo>
                      <a:pt x="84027" y="44641"/>
                    </a:lnTo>
                    <a:lnTo>
                      <a:pt x="74447" y="53822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89" name="Vapaamuotoinen: Muoto 518">
                <a:extLst>
                  <a:ext uri="{FF2B5EF4-FFF2-40B4-BE49-F238E27FC236}">
                    <a16:creationId xmlns:a16="http://schemas.microsoft.com/office/drawing/2014/main" id="{58C1B08D-14DB-D750-8D85-EEEEA930BAB3}"/>
                  </a:ext>
                </a:extLst>
              </p:cNvPr>
              <p:cNvSpPr/>
              <p:nvPr/>
            </p:nvSpPr>
            <p:spPr>
              <a:xfrm>
                <a:off x="9519192" y="2673095"/>
                <a:ext cx="84026" cy="53822"/>
              </a:xfrm>
              <a:custGeom>
                <a:avLst/>
                <a:gdLst>
                  <a:gd name="connsiteX0" fmla="*/ 74447 w 84026"/>
                  <a:gd name="connsiteY0" fmla="*/ 53822 h 53822"/>
                  <a:gd name="connsiteX1" fmla="*/ 41448 w 84026"/>
                  <a:gd name="connsiteY1" fmla="*/ 19426 h 53822"/>
                  <a:gd name="connsiteX2" fmla="*/ 9780 w 84026"/>
                  <a:gd name="connsiteY2" fmla="*/ 53689 h 53822"/>
                  <a:gd name="connsiteX3" fmla="*/ 0 w 84026"/>
                  <a:gd name="connsiteY3" fmla="*/ 44708 h 53822"/>
                  <a:gd name="connsiteX4" fmla="*/ 41249 w 84026"/>
                  <a:gd name="connsiteY4" fmla="*/ 0 h 53822"/>
                  <a:gd name="connsiteX5" fmla="*/ 84027 w 84026"/>
                  <a:gd name="connsiteY5" fmla="*/ 44575 h 53822"/>
                  <a:gd name="connsiteX6" fmla="*/ 74447 w 84026"/>
                  <a:gd name="connsiteY6" fmla="*/ 53822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026" h="53822">
                    <a:moveTo>
                      <a:pt x="74447" y="53822"/>
                    </a:moveTo>
                    <a:lnTo>
                      <a:pt x="41448" y="19426"/>
                    </a:lnTo>
                    <a:lnTo>
                      <a:pt x="9780" y="53689"/>
                    </a:lnTo>
                    <a:lnTo>
                      <a:pt x="0" y="44708"/>
                    </a:lnTo>
                    <a:lnTo>
                      <a:pt x="41249" y="0"/>
                    </a:lnTo>
                    <a:lnTo>
                      <a:pt x="84027" y="44575"/>
                    </a:lnTo>
                    <a:lnTo>
                      <a:pt x="74447" y="53822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</p:grpSp>
        <p:grpSp>
          <p:nvGrpSpPr>
            <p:cNvPr id="50" name="Ryhmä 628">
              <a:extLst>
                <a:ext uri="{FF2B5EF4-FFF2-40B4-BE49-F238E27FC236}">
                  <a16:creationId xmlns:a16="http://schemas.microsoft.com/office/drawing/2014/main" id="{836CB4AD-0ACC-5189-D408-4C111AD2ABFB}"/>
                </a:ext>
              </a:extLst>
            </p:cNvPr>
            <p:cNvGrpSpPr/>
            <p:nvPr/>
          </p:nvGrpSpPr>
          <p:grpSpPr>
            <a:xfrm>
              <a:off x="9758609" y="4714907"/>
              <a:ext cx="355012" cy="269936"/>
              <a:chOff x="1891977" y="1642142"/>
              <a:chExt cx="420730" cy="195330"/>
            </a:xfrm>
          </p:grpSpPr>
          <p:sp>
            <p:nvSpPr>
              <p:cNvPr id="57" name="Vapaamuotoinen: Muoto 629">
                <a:extLst>
                  <a:ext uri="{FF2B5EF4-FFF2-40B4-BE49-F238E27FC236}">
                    <a16:creationId xmlns:a16="http://schemas.microsoft.com/office/drawing/2014/main" id="{B7120418-EE64-58E7-9DF3-9D534EE260EC}"/>
                  </a:ext>
                </a:extLst>
              </p:cNvPr>
              <p:cNvSpPr/>
              <p:nvPr/>
            </p:nvSpPr>
            <p:spPr>
              <a:xfrm>
                <a:off x="1923911" y="1711399"/>
                <a:ext cx="51626" cy="60009"/>
              </a:xfrm>
              <a:custGeom>
                <a:avLst/>
                <a:gdLst>
                  <a:gd name="connsiteX0" fmla="*/ 51627 w 51626"/>
                  <a:gd name="connsiteY0" fmla="*/ 30005 h 60009"/>
                  <a:gd name="connsiteX1" fmla="*/ 25813 w 51626"/>
                  <a:gd name="connsiteY1" fmla="*/ 60009 h 60009"/>
                  <a:gd name="connsiteX2" fmla="*/ 0 w 51626"/>
                  <a:gd name="connsiteY2" fmla="*/ 30005 h 60009"/>
                  <a:gd name="connsiteX3" fmla="*/ 25813 w 51626"/>
                  <a:gd name="connsiteY3" fmla="*/ 0 h 60009"/>
                  <a:gd name="connsiteX4" fmla="*/ 51627 w 51626"/>
                  <a:gd name="connsiteY4" fmla="*/ 30005 h 6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626" h="60009">
                    <a:moveTo>
                      <a:pt x="51627" y="30005"/>
                    </a:moveTo>
                    <a:cubicBezTo>
                      <a:pt x="51627" y="46576"/>
                      <a:pt x="40070" y="60009"/>
                      <a:pt x="25813" y="60009"/>
                    </a:cubicBezTo>
                    <a:cubicBezTo>
                      <a:pt x="11557" y="60009"/>
                      <a:pt x="0" y="46576"/>
                      <a:pt x="0" y="30005"/>
                    </a:cubicBezTo>
                    <a:cubicBezTo>
                      <a:pt x="0" y="13434"/>
                      <a:pt x="11557" y="0"/>
                      <a:pt x="25813" y="0"/>
                    </a:cubicBezTo>
                    <a:cubicBezTo>
                      <a:pt x="40070" y="0"/>
                      <a:pt x="51627" y="13434"/>
                      <a:pt x="51627" y="300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58" name="Vapaamuotoinen: Muoto 630">
                <a:extLst>
                  <a:ext uri="{FF2B5EF4-FFF2-40B4-BE49-F238E27FC236}">
                    <a16:creationId xmlns:a16="http://schemas.microsoft.com/office/drawing/2014/main" id="{B3796329-5CD3-F5EF-EC64-848C5C408C90}"/>
                  </a:ext>
                </a:extLst>
              </p:cNvPr>
              <p:cNvSpPr/>
              <p:nvPr/>
            </p:nvSpPr>
            <p:spPr>
              <a:xfrm>
                <a:off x="1917258" y="1704680"/>
                <a:ext cx="64932" cy="73381"/>
              </a:xfrm>
              <a:custGeom>
                <a:avLst/>
                <a:gdLst>
                  <a:gd name="connsiteX0" fmla="*/ 32231 w 64932"/>
                  <a:gd name="connsiteY0" fmla="*/ 73306 h 73381"/>
                  <a:gd name="connsiteX1" fmla="*/ -236 w 64932"/>
                  <a:gd name="connsiteY1" fmla="*/ 36648 h 73381"/>
                  <a:gd name="connsiteX2" fmla="*/ 32231 w 64932"/>
                  <a:gd name="connsiteY2" fmla="*/ -76 h 73381"/>
                  <a:gd name="connsiteX3" fmla="*/ 64697 w 64932"/>
                  <a:gd name="connsiteY3" fmla="*/ 36648 h 73381"/>
                  <a:gd name="connsiteX4" fmla="*/ 32231 w 64932"/>
                  <a:gd name="connsiteY4" fmla="*/ 73306 h 73381"/>
                  <a:gd name="connsiteX5" fmla="*/ 32231 w 64932"/>
                  <a:gd name="connsiteY5" fmla="*/ 13430 h 73381"/>
                  <a:gd name="connsiteX6" fmla="*/ 13070 w 64932"/>
                  <a:gd name="connsiteY6" fmla="*/ 36848 h 73381"/>
                  <a:gd name="connsiteX7" fmla="*/ 32231 w 64932"/>
                  <a:gd name="connsiteY7" fmla="*/ 60200 h 73381"/>
                  <a:gd name="connsiteX8" fmla="*/ 51391 w 64932"/>
                  <a:gd name="connsiteY8" fmla="*/ 36848 h 73381"/>
                  <a:gd name="connsiteX9" fmla="*/ 32231 w 64932"/>
                  <a:gd name="connsiteY9" fmla="*/ 13230 h 73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32" h="73381">
                    <a:moveTo>
                      <a:pt x="32231" y="73306"/>
                    </a:moveTo>
                    <a:cubicBezTo>
                      <a:pt x="14334" y="73306"/>
                      <a:pt x="-236" y="56807"/>
                      <a:pt x="-236" y="36648"/>
                    </a:cubicBezTo>
                    <a:cubicBezTo>
                      <a:pt x="-236" y="16490"/>
                      <a:pt x="14334" y="-76"/>
                      <a:pt x="32231" y="-76"/>
                    </a:cubicBezTo>
                    <a:cubicBezTo>
                      <a:pt x="50127" y="-76"/>
                      <a:pt x="64697" y="16423"/>
                      <a:pt x="64697" y="36648"/>
                    </a:cubicBezTo>
                    <a:cubicBezTo>
                      <a:pt x="64697" y="56873"/>
                      <a:pt x="50127" y="73306"/>
                      <a:pt x="32231" y="73306"/>
                    </a:cubicBezTo>
                    <a:close/>
                    <a:moveTo>
                      <a:pt x="32231" y="13430"/>
                    </a:moveTo>
                    <a:cubicBezTo>
                      <a:pt x="21719" y="13430"/>
                      <a:pt x="13070" y="23941"/>
                      <a:pt x="13070" y="36848"/>
                    </a:cubicBezTo>
                    <a:cubicBezTo>
                      <a:pt x="13070" y="49755"/>
                      <a:pt x="21719" y="60200"/>
                      <a:pt x="32231" y="60200"/>
                    </a:cubicBezTo>
                    <a:cubicBezTo>
                      <a:pt x="42742" y="60200"/>
                      <a:pt x="51391" y="49688"/>
                      <a:pt x="51391" y="36848"/>
                    </a:cubicBezTo>
                    <a:cubicBezTo>
                      <a:pt x="51391" y="24008"/>
                      <a:pt x="42809" y="13230"/>
                      <a:pt x="32231" y="1323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59" name="Vapaamuotoinen: Muoto 631">
                <a:extLst>
                  <a:ext uri="{FF2B5EF4-FFF2-40B4-BE49-F238E27FC236}">
                    <a16:creationId xmlns:a16="http://schemas.microsoft.com/office/drawing/2014/main" id="{0A5F9F17-95A9-8CFD-F962-7380D993B33F}"/>
                  </a:ext>
                </a:extLst>
              </p:cNvPr>
              <p:cNvSpPr/>
              <p:nvPr/>
            </p:nvSpPr>
            <p:spPr>
              <a:xfrm>
                <a:off x="1898630" y="1770810"/>
                <a:ext cx="51626" cy="60009"/>
              </a:xfrm>
              <a:custGeom>
                <a:avLst/>
                <a:gdLst>
                  <a:gd name="connsiteX0" fmla="*/ 51627 w 51626"/>
                  <a:gd name="connsiteY0" fmla="*/ 30005 h 60009"/>
                  <a:gd name="connsiteX1" fmla="*/ 25813 w 51626"/>
                  <a:gd name="connsiteY1" fmla="*/ 60009 h 60009"/>
                  <a:gd name="connsiteX2" fmla="*/ 0 w 51626"/>
                  <a:gd name="connsiteY2" fmla="*/ 30005 h 60009"/>
                  <a:gd name="connsiteX3" fmla="*/ 25813 w 51626"/>
                  <a:gd name="connsiteY3" fmla="*/ 0 h 60009"/>
                  <a:gd name="connsiteX4" fmla="*/ 51627 w 51626"/>
                  <a:gd name="connsiteY4" fmla="*/ 30005 h 6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626" h="60009">
                    <a:moveTo>
                      <a:pt x="51627" y="30005"/>
                    </a:moveTo>
                    <a:cubicBezTo>
                      <a:pt x="51627" y="46576"/>
                      <a:pt x="40070" y="60009"/>
                      <a:pt x="25813" y="60009"/>
                    </a:cubicBezTo>
                    <a:cubicBezTo>
                      <a:pt x="11557" y="60009"/>
                      <a:pt x="0" y="46576"/>
                      <a:pt x="0" y="30005"/>
                    </a:cubicBezTo>
                    <a:cubicBezTo>
                      <a:pt x="0" y="13434"/>
                      <a:pt x="11557" y="0"/>
                      <a:pt x="25813" y="0"/>
                    </a:cubicBezTo>
                    <a:cubicBezTo>
                      <a:pt x="40070" y="0"/>
                      <a:pt x="51627" y="13434"/>
                      <a:pt x="51627" y="300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60" name="Vapaamuotoinen: Muoto 632">
                <a:extLst>
                  <a:ext uri="{FF2B5EF4-FFF2-40B4-BE49-F238E27FC236}">
                    <a16:creationId xmlns:a16="http://schemas.microsoft.com/office/drawing/2014/main" id="{4DE3A9E5-45D6-8264-54A1-6FBCAF4FA008}"/>
                  </a:ext>
                </a:extLst>
              </p:cNvPr>
              <p:cNvSpPr/>
              <p:nvPr/>
            </p:nvSpPr>
            <p:spPr>
              <a:xfrm>
                <a:off x="1891977" y="1764157"/>
                <a:ext cx="64932" cy="73315"/>
              </a:xfrm>
              <a:custGeom>
                <a:avLst/>
                <a:gdLst>
                  <a:gd name="connsiteX0" fmla="*/ 32230 w 64932"/>
                  <a:gd name="connsiteY0" fmla="*/ 73239 h 73315"/>
                  <a:gd name="connsiteX1" fmla="*/ -236 w 64932"/>
                  <a:gd name="connsiteY1" fmla="*/ 36582 h 73315"/>
                  <a:gd name="connsiteX2" fmla="*/ 32230 w 64932"/>
                  <a:gd name="connsiteY2" fmla="*/ -76 h 73315"/>
                  <a:gd name="connsiteX3" fmla="*/ 64697 w 64932"/>
                  <a:gd name="connsiteY3" fmla="*/ 36582 h 73315"/>
                  <a:gd name="connsiteX4" fmla="*/ 32230 w 64932"/>
                  <a:gd name="connsiteY4" fmla="*/ 73239 h 73315"/>
                  <a:gd name="connsiteX5" fmla="*/ 32230 w 64932"/>
                  <a:gd name="connsiteY5" fmla="*/ 13363 h 73315"/>
                  <a:gd name="connsiteX6" fmla="*/ 13070 w 64932"/>
                  <a:gd name="connsiteY6" fmla="*/ 36715 h 73315"/>
                  <a:gd name="connsiteX7" fmla="*/ 32230 w 64932"/>
                  <a:gd name="connsiteY7" fmla="*/ 60067 h 73315"/>
                  <a:gd name="connsiteX8" fmla="*/ 51391 w 64932"/>
                  <a:gd name="connsiteY8" fmla="*/ 36715 h 73315"/>
                  <a:gd name="connsiteX9" fmla="*/ 32230 w 64932"/>
                  <a:gd name="connsiteY9" fmla="*/ 13230 h 73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32" h="73315">
                    <a:moveTo>
                      <a:pt x="32230" y="73239"/>
                    </a:moveTo>
                    <a:cubicBezTo>
                      <a:pt x="14334" y="73239"/>
                      <a:pt x="-236" y="56807"/>
                      <a:pt x="-236" y="36582"/>
                    </a:cubicBezTo>
                    <a:cubicBezTo>
                      <a:pt x="-236" y="16357"/>
                      <a:pt x="14334" y="-76"/>
                      <a:pt x="32230" y="-76"/>
                    </a:cubicBezTo>
                    <a:cubicBezTo>
                      <a:pt x="50127" y="-76"/>
                      <a:pt x="64697" y="16357"/>
                      <a:pt x="64697" y="36582"/>
                    </a:cubicBezTo>
                    <a:cubicBezTo>
                      <a:pt x="64697" y="56807"/>
                      <a:pt x="50127" y="73239"/>
                      <a:pt x="32230" y="73239"/>
                    </a:cubicBezTo>
                    <a:close/>
                    <a:moveTo>
                      <a:pt x="32230" y="13363"/>
                    </a:moveTo>
                    <a:cubicBezTo>
                      <a:pt x="21652" y="13363"/>
                      <a:pt x="13070" y="23875"/>
                      <a:pt x="13070" y="36715"/>
                    </a:cubicBezTo>
                    <a:cubicBezTo>
                      <a:pt x="13070" y="49555"/>
                      <a:pt x="21652" y="60067"/>
                      <a:pt x="32230" y="60067"/>
                    </a:cubicBezTo>
                    <a:cubicBezTo>
                      <a:pt x="42809" y="60067"/>
                      <a:pt x="51391" y="49621"/>
                      <a:pt x="51391" y="36715"/>
                    </a:cubicBezTo>
                    <a:cubicBezTo>
                      <a:pt x="51391" y="23808"/>
                      <a:pt x="42809" y="13230"/>
                      <a:pt x="32230" y="1323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61" name="Vapaamuotoinen: Muoto 633">
                <a:extLst>
                  <a:ext uri="{FF2B5EF4-FFF2-40B4-BE49-F238E27FC236}">
                    <a16:creationId xmlns:a16="http://schemas.microsoft.com/office/drawing/2014/main" id="{F119D58B-9466-BF33-4539-AC455C1C785B}"/>
                  </a:ext>
                </a:extLst>
              </p:cNvPr>
              <p:cNvSpPr/>
              <p:nvPr/>
            </p:nvSpPr>
            <p:spPr>
              <a:xfrm>
                <a:off x="1950256" y="1770810"/>
                <a:ext cx="51626" cy="60009"/>
              </a:xfrm>
              <a:custGeom>
                <a:avLst/>
                <a:gdLst>
                  <a:gd name="connsiteX0" fmla="*/ 51627 w 51626"/>
                  <a:gd name="connsiteY0" fmla="*/ 30005 h 60009"/>
                  <a:gd name="connsiteX1" fmla="*/ 25813 w 51626"/>
                  <a:gd name="connsiteY1" fmla="*/ 60009 h 60009"/>
                  <a:gd name="connsiteX2" fmla="*/ 0 w 51626"/>
                  <a:gd name="connsiteY2" fmla="*/ 30005 h 60009"/>
                  <a:gd name="connsiteX3" fmla="*/ 25813 w 51626"/>
                  <a:gd name="connsiteY3" fmla="*/ 0 h 60009"/>
                  <a:gd name="connsiteX4" fmla="*/ 51627 w 51626"/>
                  <a:gd name="connsiteY4" fmla="*/ 30005 h 6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626" h="60009">
                    <a:moveTo>
                      <a:pt x="51627" y="30005"/>
                    </a:moveTo>
                    <a:cubicBezTo>
                      <a:pt x="51627" y="46576"/>
                      <a:pt x="40070" y="60009"/>
                      <a:pt x="25813" y="60009"/>
                    </a:cubicBezTo>
                    <a:cubicBezTo>
                      <a:pt x="11557" y="60009"/>
                      <a:pt x="0" y="46576"/>
                      <a:pt x="0" y="30005"/>
                    </a:cubicBezTo>
                    <a:cubicBezTo>
                      <a:pt x="0" y="13434"/>
                      <a:pt x="11557" y="0"/>
                      <a:pt x="25813" y="0"/>
                    </a:cubicBezTo>
                    <a:cubicBezTo>
                      <a:pt x="40070" y="0"/>
                      <a:pt x="51627" y="13434"/>
                      <a:pt x="51627" y="300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62" name="Vapaamuotoinen: Muoto 634">
                <a:extLst>
                  <a:ext uri="{FF2B5EF4-FFF2-40B4-BE49-F238E27FC236}">
                    <a16:creationId xmlns:a16="http://schemas.microsoft.com/office/drawing/2014/main" id="{FAF9DED2-7529-7E81-55CC-8AEECE990F55}"/>
                  </a:ext>
                </a:extLst>
              </p:cNvPr>
              <p:cNvSpPr/>
              <p:nvPr/>
            </p:nvSpPr>
            <p:spPr>
              <a:xfrm>
                <a:off x="1943603" y="1764157"/>
                <a:ext cx="64932" cy="73315"/>
              </a:xfrm>
              <a:custGeom>
                <a:avLst/>
                <a:gdLst>
                  <a:gd name="connsiteX0" fmla="*/ 32231 w 64932"/>
                  <a:gd name="connsiteY0" fmla="*/ 73239 h 73315"/>
                  <a:gd name="connsiteX1" fmla="*/ -236 w 64932"/>
                  <a:gd name="connsiteY1" fmla="*/ 36582 h 73315"/>
                  <a:gd name="connsiteX2" fmla="*/ 32231 w 64932"/>
                  <a:gd name="connsiteY2" fmla="*/ -76 h 73315"/>
                  <a:gd name="connsiteX3" fmla="*/ 64697 w 64932"/>
                  <a:gd name="connsiteY3" fmla="*/ 36582 h 73315"/>
                  <a:gd name="connsiteX4" fmla="*/ 32231 w 64932"/>
                  <a:gd name="connsiteY4" fmla="*/ 73239 h 73315"/>
                  <a:gd name="connsiteX5" fmla="*/ 32231 w 64932"/>
                  <a:gd name="connsiteY5" fmla="*/ 13363 h 73315"/>
                  <a:gd name="connsiteX6" fmla="*/ 13070 w 64932"/>
                  <a:gd name="connsiteY6" fmla="*/ 36715 h 73315"/>
                  <a:gd name="connsiteX7" fmla="*/ 32231 w 64932"/>
                  <a:gd name="connsiteY7" fmla="*/ 60067 h 73315"/>
                  <a:gd name="connsiteX8" fmla="*/ 51391 w 64932"/>
                  <a:gd name="connsiteY8" fmla="*/ 36715 h 73315"/>
                  <a:gd name="connsiteX9" fmla="*/ 32231 w 64932"/>
                  <a:gd name="connsiteY9" fmla="*/ 13230 h 73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32" h="73315">
                    <a:moveTo>
                      <a:pt x="32231" y="73239"/>
                    </a:moveTo>
                    <a:cubicBezTo>
                      <a:pt x="14334" y="73239"/>
                      <a:pt x="-236" y="56807"/>
                      <a:pt x="-236" y="36582"/>
                    </a:cubicBezTo>
                    <a:cubicBezTo>
                      <a:pt x="-236" y="16357"/>
                      <a:pt x="14334" y="-76"/>
                      <a:pt x="32231" y="-76"/>
                    </a:cubicBezTo>
                    <a:cubicBezTo>
                      <a:pt x="50127" y="-76"/>
                      <a:pt x="64697" y="16357"/>
                      <a:pt x="64697" y="36582"/>
                    </a:cubicBezTo>
                    <a:cubicBezTo>
                      <a:pt x="64697" y="56807"/>
                      <a:pt x="50127" y="73239"/>
                      <a:pt x="32231" y="73239"/>
                    </a:cubicBezTo>
                    <a:close/>
                    <a:moveTo>
                      <a:pt x="32231" y="13363"/>
                    </a:moveTo>
                    <a:cubicBezTo>
                      <a:pt x="21652" y="13363"/>
                      <a:pt x="13070" y="23875"/>
                      <a:pt x="13070" y="36715"/>
                    </a:cubicBezTo>
                    <a:cubicBezTo>
                      <a:pt x="13070" y="49555"/>
                      <a:pt x="21652" y="60067"/>
                      <a:pt x="32231" y="60067"/>
                    </a:cubicBezTo>
                    <a:cubicBezTo>
                      <a:pt x="42809" y="60067"/>
                      <a:pt x="51391" y="49621"/>
                      <a:pt x="51391" y="36715"/>
                    </a:cubicBezTo>
                    <a:cubicBezTo>
                      <a:pt x="51391" y="23808"/>
                      <a:pt x="42809" y="13230"/>
                      <a:pt x="32231" y="1323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63" name="Vapaamuotoinen: Muoto 635">
                <a:extLst>
                  <a:ext uri="{FF2B5EF4-FFF2-40B4-BE49-F238E27FC236}">
                    <a16:creationId xmlns:a16="http://schemas.microsoft.com/office/drawing/2014/main" id="{B68DFCA6-26BA-3C98-A94B-0A7F9CD75119}"/>
                  </a:ext>
                </a:extLst>
              </p:cNvPr>
              <p:cNvSpPr/>
              <p:nvPr/>
            </p:nvSpPr>
            <p:spPr>
              <a:xfrm>
                <a:off x="2002682" y="1710268"/>
                <a:ext cx="278624" cy="60075"/>
              </a:xfrm>
              <a:custGeom>
                <a:avLst/>
                <a:gdLst>
                  <a:gd name="connsiteX0" fmla="*/ -236 w 278624"/>
                  <a:gd name="connsiteY0" fmla="*/ -76 h 60075"/>
                  <a:gd name="connsiteX1" fmla="*/ 252576 w 278624"/>
                  <a:gd name="connsiteY1" fmla="*/ -76 h 60075"/>
                  <a:gd name="connsiteX2" fmla="*/ 278389 w 278624"/>
                  <a:gd name="connsiteY2" fmla="*/ 29929 h 60075"/>
                  <a:gd name="connsiteX3" fmla="*/ 252576 w 278624"/>
                  <a:gd name="connsiteY3" fmla="*/ 60000 h 60075"/>
                  <a:gd name="connsiteX4" fmla="*/ -236 w 278624"/>
                  <a:gd name="connsiteY4" fmla="*/ 60000 h 6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624" h="60075">
                    <a:moveTo>
                      <a:pt x="-236" y="-76"/>
                    </a:moveTo>
                    <a:lnTo>
                      <a:pt x="252576" y="-76"/>
                    </a:lnTo>
                    <a:cubicBezTo>
                      <a:pt x="266813" y="-76"/>
                      <a:pt x="278389" y="13230"/>
                      <a:pt x="278389" y="29929"/>
                    </a:cubicBezTo>
                    <a:cubicBezTo>
                      <a:pt x="278389" y="46628"/>
                      <a:pt x="266813" y="60000"/>
                      <a:pt x="252576" y="60000"/>
                    </a:cubicBezTo>
                    <a:lnTo>
                      <a:pt x="-236" y="60000"/>
                    </a:lnTo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64" name="Vapaamuotoinen: Muoto 636">
                <a:extLst>
                  <a:ext uri="{FF2B5EF4-FFF2-40B4-BE49-F238E27FC236}">
                    <a16:creationId xmlns:a16="http://schemas.microsoft.com/office/drawing/2014/main" id="{DC35E695-47CA-0F13-6E1E-494F52F8A48C}"/>
                  </a:ext>
                </a:extLst>
              </p:cNvPr>
              <p:cNvSpPr/>
              <p:nvPr/>
            </p:nvSpPr>
            <p:spPr>
              <a:xfrm>
                <a:off x="2002815" y="1703549"/>
                <a:ext cx="285277" cy="73315"/>
              </a:xfrm>
              <a:custGeom>
                <a:avLst/>
                <a:gdLst>
                  <a:gd name="connsiteX0" fmla="*/ 252576 w 285277"/>
                  <a:gd name="connsiteY0" fmla="*/ 73239 h 73315"/>
                  <a:gd name="connsiteX1" fmla="*/ -236 w 285277"/>
                  <a:gd name="connsiteY1" fmla="*/ 73239 h 73315"/>
                  <a:gd name="connsiteX2" fmla="*/ -236 w 285277"/>
                  <a:gd name="connsiteY2" fmla="*/ 59934 h 73315"/>
                  <a:gd name="connsiteX3" fmla="*/ 253307 w 285277"/>
                  <a:gd name="connsiteY3" fmla="*/ 59934 h 73315"/>
                  <a:gd name="connsiteX4" fmla="*/ 271736 w 285277"/>
                  <a:gd name="connsiteY4" fmla="*/ 36582 h 73315"/>
                  <a:gd name="connsiteX5" fmla="*/ 252576 w 285277"/>
                  <a:gd name="connsiteY5" fmla="*/ 13230 h 73315"/>
                  <a:gd name="connsiteX6" fmla="*/ -236 w 285277"/>
                  <a:gd name="connsiteY6" fmla="*/ 13230 h 73315"/>
                  <a:gd name="connsiteX7" fmla="*/ -236 w 285277"/>
                  <a:gd name="connsiteY7" fmla="*/ -76 h 73315"/>
                  <a:gd name="connsiteX8" fmla="*/ 252576 w 285277"/>
                  <a:gd name="connsiteY8" fmla="*/ -76 h 73315"/>
                  <a:gd name="connsiteX9" fmla="*/ 285042 w 285277"/>
                  <a:gd name="connsiteY9" fmla="*/ 36582 h 73315"/>
                  <a:gd name="connsiteX10" fmla="*/ 252576 w 285277"/>
                  <a:gd name="connsiteY10" fmla="*/ 73239 h 73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5277" h="73315">
                    <a:moveTo>
                      <a:pt x="252576" y="73239"/>
                    </a:moveTo>
                    <a:lnTo>
                      <a:pt x="-236" y="73239"/>
                    </a:lnTo>
                    <a:lnTo>
                      <a:pt x="-236" y="59934"/>
                    </a:lnTo>
                    <a:lnTo>
                      <a:pt x="253307" y="59934"/>
                    </a:lnTo>
                    <a:cubicBezTo>
                      <a:pt x="264644" y="58224"/>
                      <a:pt x="272707" y="48005"/>
                      <a:pt x="271736" y="36582"/>
                    </a:cubicBezTo>
                    <a:cubicBezTo>
                      <a:pt x="271736" y="23742"/>
                      <a:pt x="263154" y="13230"/>
                      <a:pt x="252576" y="13230"/>
                    </a:cubicBezTo>
                    <a:lnTo>
                      <a:pt x="-236" y="13230"/>
                    </a:lnTo>
                    <a:lnTo>
                      <a:pt x="-236" y="-76"/>
                    </a:lnTo>
                    <a:lnTo>
                      <a:pt x="252576" y="-76"/>
                    </a:lnTo>
                    <a:cubicBezTo>
                      <a:pt x="270472" y="-76"/>
                      <a:pt x="285042" y="16423"/>
                      <a:pt x="285042" y="36582"/>
                    </a:cubicBezTo>
                    <a:cubicBezTo>
                      <a:pt x="285042" y="56740"/>
                      <a:pt x="270472" y="73239"/>
                      <a:pt x="252576" y="7323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65" name="Vapaamuotoinen: Muoto 637">
                <a:extLst>
                  <a:ext uri="{FF2B5EF4-FFF2-40B4-BE49-F238E27FC236}">
                    <a16:creationId xmlns:a16="http://schemas.microsoft.com/office/drawing/2014/main" id="{E39EA0E1-F087-2A62-5A70-E4EC1B582944}"/>
                  </a:ext>
                </a:extLst>
              </p:cNvPr>
              <p:cNvSpPr/>
              <p:nvPr/>
            </p:nvSpPr>
            <p:spPr>
              <a:xfrm>
                <a:off x="2027497" y="1770943"/>
                <a:ext cx="278624" cy="60009"/>
              </a:xfrm>
              <a:custGeom>
                <a:avLst/>
                <a:gdLst>
                  <a:gd name="connsiteX0" fmla="*/ -236 w 278624"/>
                  <a:gd name="connsiteY0" fmla="*/ -76 h 60009"/>
                  <a:gd name="connsiteX1" fmla="*/ 252576 w 278624"/>
                  <a:gd name="connsiteY1" fmla="*/ -76 h 60009"/>
                  <a:gd name="connsiteX2" fmla="*/ 278389 w 278624"/>
                  <a:gd name="connsiteY2" fmla="*/ 29929 h 60009"/>
                  <a:gd name="connsiteX3" fmla="*/ 252576 w 278624"/>
                  <a:gd name="connsiteY3" fmla="*/ 59934 h 60009"/>
                  <a:gd name="connsiteX4" fmla="*/ -236 w 278624"/>
                  <a:gd name="connsiteY4" fmla="*/ 59934 h 6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624" h="60009">
                    <a:moveTo>
                      <a:pt x="-236" y="-76"/>
                    </a:moveTo>
                    <a:lnTo>
                      <a:pt x="252576" y="-76"/>
                    </a:lnTo>
                    <a:cubicBezTo>
                      <a:pt x="266879" y="-76"/>
                      <a:pt x="278389" y="13230"/>
                      <a:pt x="278389" y="29929"/>
                    </a:cubicBezTo>
                    <a:cubicBezTo>
                      <a:pt x="278389" y="46628"/>
                      <a:pt x="266879" y="59934"/>
                      <a:pt x="252576" y="59934"/>
                    </a:cubicBezTo>
                    <a:lnTo>
                      <a:pt x="-236" y="59934"/>
                    </a:lnTo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66" name="Vapaamuotoinen: Muoto 638">
                <a:extLst>
                  <a:ext uri="{FF2B5EF4-FFF2-40B4-BE49-F238E27FC236}">
                    <a16:creationId xmlns:a16="http://schemas.microsoft.com/office/drawing/2014/main" id="{5BF02650-BBE5-016C-0C0A-1875A8287E12}"/>
                  </a:ext>
                </a:extLst>
              </p:cNvPr>
              <p:cNvSpPr/>
              <p:nvPr/>
            </p:nvSpPr>
            <p:spPr>
              <a:xfrm>
                <a:off x="2027430" y="1764157"/>
                <a:ext cx="285277" cy="73315"/>
              </a:xfrm>
              <a:custGeom>
                <a:avLst/>
                <a:gdLst>
                  <a:gd name="connsiteX0" fmla="*/ 252709 w 285277"/>
                  <a:gd name="connsiteY0" fmla="*/ 73239 h 73315"/>
                  <a:gd name="connsiteX1" fmla="*/ -103 w 285277"/>
                  <a:gd name="connsiteY1" fmla="*/ 73239 h 73315"/>
                  <a:gd name="connsiteX2" fmla="*/ -103 w 285277"/>
                  <a:gd name="connsiteY2" fmla="*/ 59934 h 73315"/>
                  <a:gd name="connsiteX3" fmla="*/ 253374 w 285277"/>
                  <a:gd name="connsiteY3" fmla="*/ 59934 h 73315"/>
                  <a:gd name="connsiteX4" fmla="*/ 271736 w 285277"/>
                  <a:gd name="connsiteY4" fmla="*/ 36582 h 73315"/>
                  <a:gd name="connsiteX5" fmla="*/ 252576 w 285277"/>
                  <a:gd name="connsiteY5" fmla="*/ 13230 h 73315"/>
                  <a:gd name="connsiteX6" fmla="*/ -236 w 285277"/>
                  <a:gd name="connsiteY6" fmla="*/ 13230 h 73315"/>
                  <a:gd name="connsiteX7" fmla="*/ -236 w 285277"/>
                  <a:gd name="connsiteY7" fmla="*/ -76 h 73315"/>
                  <a:gd name="connsiteX8" fmla="*/ 252576 w 285277"/>
                  <a:gd name="connsiteY8" fmla="*/ -76 h 73315"/>
                  <a:gd name="connsiteX9" fmla="*/ 285042 w 285277"/>
                  <a:gd name="connsiteY9" fmla="*/ 36582 h 73315"/>
                  <a:gd name="connsiteX10" fmla="*/ 252709 w 285277"/>
                  <a:gd name="connsiteY10" fmla="*/ 73239 h 73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5277" h="73315">
                    <a:moveTo>
                      <a:pt x="252709" y="73239"/>
                    </a:moveTo>
                    <a:lnTo>
                      <a:pt x="-103" y="73239"/>
                    </a:lnTo>
                    <a:lnTo>
                      <a:pt x="-103" y="59934"/>
                    </a:lnTo>
                    <a:lnTo>
                      <a:pt x="253374" y="59934"/>
                    </a:lnTo>
                    <a:cubicBezTo>
                      <a:pt x="263553" y="59468"/>
                      <a:pt x="271736" y="49156"/>
                      <a:pt x="271736" y="36582"/>
                    </a:cubicBezTo>
                    <a:cubicBezTo>
                      <a:pt x="271736" y="24008"/>
                      <a:pt x="263154" y="13230"/>
                      <a:pt x="252576" y="13230"/>
                    </a:cubicBezTo>
                    <a:lnTo>
                      <a:pt x="-236" y="13230"/>
                    </a:lnTo>
                    <a:lnTo>
                      <a:pt x="-236" y="-76"/>
                    </a:lnTo>
                    <a:lnTo>
                      <a:pt x="252576" y="-76"/>
                    </a:lnTo>
                    <a:cubicBezTo>
                      <a:pt x="270539" y="-76"/>
                      <a:pt x="285042" y="16357"/>
                      <a:pt x="285042" y="36582"/>
                    </a:cubicBezTo>
                    <a:cubicBezTo>
                      <a:pt x="285042" y="56807"/>
                      <a:pt x="270672" y="73239"/>
                      <a:pt x="252709" y="7323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67" name="Vapaamuotoinen: Muoto 639">
                <a:extLst>
                  <a:ext uri="{FF2B5EF4-FFF2-40B4-BE49-F238E27FC236}">
                    <a16:creationId xmlns:a16="http://schemas.microsoft.com/office/drawing/2014/main" id="{A994B6DA-B92F-DF89-D982-E70631C32923}"/>
                  </a:ext>
                </a:extLst>
              </p:cNvPr>
              <p:cNvSpPr/>
              <p:nvPr/>
            </p:nvSpPr>
            <p:spPr>
              <a:xfrm>
                <a:off x="1974540" y="1649594"/>
                <a:ext cx="278624" cy="60009"/>
              </a:xfrm>
              <a:custGeom>
                <a:avLst/>
                <a:gdLst>
                  <a:gd name="connsiteX0" fmla="*/ -236 w 278624"/>
                  <a:gd name="connsiteY0" fmla="*/ -76 h 60009"/>
                  <a:gd name="connsiteX1" fmla="*/ 252576 w 278624"/>
                  <a:gd name="connsiteY1" fmla="*/ -76 h 60009"/>
                  <a:gd name="connsiteX2" fmla="*/ 278389 w 278624"/>
                  <a:gd name="connsiteY2" fmla="*/ 29929 h 60009"/>
                  <a:gd name="connsiteX3" fmla="*/ 252576 w 278624"/>
                  <a:gd name="connsiteY3" fmla="*/ 59934 h 60009"/>
                  <a:gd name="connsiteX4" fmla="*/ -236 w 278624"/>
                  <a:gd name="connsiteY4" fmla="*/ 59934 h 6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624" h="60009">
                    <a:moveTo>
                      <a:pt x="-236" y="-76"/>
                    </a:moveTo>
                    <a:lnTo>
                      <a:pt x="252576" y="-76"/>
                    </a:lnTo>
                    <a:cubicBezTo>
                      <a:pt x="266879" y="-76"/>
                      <a:pt x="278389" y="13230"/>
                      <a:pt x="278389" y="29929"/>
                    </a:cubicBezTo>
                    <a:cubicBezTo>
                      <a:pt x="278389" y="46628"/>
                      <a:pt x="266879" y="59934"/>
                      <a:pt x="252576" y="59934"/>
                    </a:cubicBezTo>
                    <a:lnTo>
                      <a:pt x="-236" y="59934"/>
                    </a:lnTo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68" name="Vapaamuotoinen: Muoto 640">
                <a:extLst>
                  <a:ext uri="{FF2B5EF4-FFF2-40B4-BE49-F238E27FC236}">
                    <a16:creationId xmlns:a16="http://schemas.microsoft.com/office/drawing/2014/main" id="{23036B8E-5BCD-9F49-685C-AE9A7BE7DDCD}"/>
                  </a:ext>
                </a:extLst>
              </p:cNvPr>
              <p:cNvSpPr/>
              <p:nvPr/>
            </p:nvSpPr>
            <p:spPr>
              <a:xfrm>
                <a:off x="1974473" y="1642874"/>
                <a:ext cx="285277" cy="73315"/>
              </a:xfrm>
              <a:custGeom>
                <a:avLst/>
                <a:gdLst>
                  <a:gd name="connsiteX0" fmla="*/ 252709 w 285277"/>
                  <a:gd name="connsiteY0" fmla="*/ 73239 h 73315"/>
                  <a:gd name="connsiteX1" fmla="*/ -103 w 285277"/>
                  <a:gd name="connsiteY1" fmla="*/ 73239 h 73315"/>
                  <a:gd name="connsiteX2" fmla="*/ -103 w 285277"/>
                  <a:gd name="connsiteY2" fmla="*/ 59934 h 73315"/>
                  <a:gd name="connsiteX3" fmla="*/ 253307 w 285277"/>
                  <a:gd name="connsiteY3" fmla="*/ 59934 h 73315"/>
                  <a:gd name="connsiteX4" fmla="*/ 271736 w 285277"/>
                  <a:gd name="connsiteY4" fmla="*/ 36582 h 73315"/>
                  <a:gd name="connsiteX5" fmla="*/ 252576 w 285277"/>
                  <a:gd name="connsiteY5" fmla="*/ 13230 h 73315"/>
                  <a:gd name="connsiteX6" fmla="*/ -236 w 285277"/>
                  <a:gd name="connsiteY6" fmla="*/ 13230 h 73315"/>
                  <a:gd name="connsiteX7" fmla="*/ -236 w 285277"/>
                  <a:gd name="connsiteY7" fmla="*/ -76 h 73315"/>
                  <a:gd name="connsiteX8" fmla="*/ 252576 w 285277"/>
                  <a:gd name="connsiteY8" fmla="*/ -76 h 73315"/>
                  <a:gd name="connsiteX9" fmla="*/ 285042 w 285277"/>
                  <a:gd name="connsiteY9" fmla="*/ 36582 h 73315"/>
                  <a:gd name="connsiteX10" fmla="*/ 252709 w 285277"/>
                  <a:gd name="connsiteY10" fmla="*/ 73239 h 73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5277" h="73315">
                    <a:moveTo>
                      <a:pt x="252709" y="73239"/>
                    </a:moveTo>
                    <a:lnTo>
                      <a:pt x="-103" y="73239"/>
                    </a:lnTo>
                    <a:lnTo>
                      <a:pt x="-103" y="59934"/>
                    </a:lnTo>
                    <a:lnTo>
                      <a:pt x="253307" y="59934"/>
                    </a:lnTo>
                    <a:cubicBezTo>
                      <a:pt x="264624" y="58191"/>
                      <a:pt x="272674" y="47998"/>
                      <a:pt x="271736" y="36582"/>
                    </a:cubicBezTo>
                    <a:cubicBezTo>
                      <a:pt x="271736" y="23675"/>
                      <a:pt x="263154" y="13230"/>
                      <a:pt x="252576" y="13230"/>
                    </a:cubicBezTo>
                    <a:lnTo>
                      <a:pt x="-236" y="13230"/>
                    </a:lnTo>
                    <a:lnTo>
                      <a:pt x="-236" y="-76"/>
                    </a:lnTo>
                    <a:lnTo>
                      <a:pt x="252576" y="-76"/>
                    </a:lnTo>
                    <a:cubicBezTo>
                      <a:pt x="270472" y="-76"/>
                      <a:pt x="285042" y="16357"/>
                      <a:pt x="285042" y="36582"/>
                    </a:cubicBezTo>
                    <a:cubicBezTo>
                      <a:pt x="285042" y="56807"/>
                      <a:pt x="270605" y="73239"/>
                      <a:pt x="252709" y="7323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69" name="Vapaamuotoinen: Muoto 641">
                <a:extLst>
                  <a:ext uri="{FF2B5EF4-FFF2-40B4-BE49-F238E27FC236}">
                    <a16:creationId xmlns:a16="http://schemas.microsoft.com/office/drawing/2014/main" id="{4E321DF6-04D7-CFD3-1DDA-BF7047C96FDE}"/>
                  </a:ext>
                </a:extLst>
              </p:cNvPr>
              <p:cNvSpPr/>
              <p:nvPr/>
            </p:nvSpPr>
            <p:spPr>
              <a:xfrm>
                <a:off x="1949525" y="1648729"/>
                <a:ext cx="51626" cy="60009"/>
              </a:xfrm>
              <a:custGeom>
                <a:avLst/>
                <a:gdLst>
                  <a:gd name="connsiteX0" fmla="*/ 51627 w 51626"/>
                  <a:gd name="connsiteY0" fmla="*/ 30005 h 60009"/>
                  <a:gd name="connsiteX1" fmla="*/ 25813 w 51626"/>
                  <a:gd name="connsiteY1" fmla="*/ 60009 h 60009"/>
                  <a:gd name="connsiteX2" fmla="*/ 0 w 51626"/>
                  <a:gd name="connsiteY2" fmla="*/ 30005 h 60009"/>
                  <a:gd name="connsiteX3" fmla="*/ 25813 w 51626"/>
                  <a:gd name="connsiteY3" fmla="*/ 0 h 60009"/>
                  <a:gd name="connsiteX4" fmla="*/ 51627 w 51626"/>
                  <a:gd name="connsiteY4" fmla="*/ 30005 h 6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626" h="60009">
                    <a:moveTo>
                      <a:pt x="51627" y="30005"/>
                    </a:moveTo>
                    <a:cubicBezTo>
                      <a:pt x="51627" y="46576"/>
                      <a:pt x="40070" y="60009"/>
                      <a:pt x="25813" y="60009"/>
                    </a:cubicBezTo>
                    <a:cubicBezTo>
                      <a:pt x="11557" y="60009"/>
                      <a:pt x="0" y="46576"/>
                      <a:pt x="0" y="30005"/>
                    </a:cubicBezTo>
                    <a:cubicBezTo>
                      <a:pt x="0" y="13434"/>
                      <a:pt x="11557" y="0"/>
                      <a:pt x="25813" y="0"/>
                    </a:cubicBezTo>
                    <a:cubicBezTo>
                      <a:pt x="40070" y="0"/>
                      <a:pt x="51627" y="13434"/>
                      <a:pt x="51627" y="300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70" name="Vapaamuotoinen: Muoto 642">
                <a:extLst>
                  <a:ext uri="{FF2B5EF4-FFF2-40B4-BE49-F238E27FC236}">
                    <a16:creationId xmlns:a16="http://schemas.microsoft.com/office/drawing/2014/main" id="{D0D2B5D6-FF24-24A1-CD43-45DFD9DD4F51}"/>
                  </a:ext>
                </a:extLst>
              </p:cNvPr>
              <p:cNvSpPr/>
              <p:nvPr/>
            </p:nvSpPr>
            <p:spPr>
              <a:xfrm>
                <a:off x="1942872" y="1642142"/>
                <a:ext cx="64932" cy="73315"/>
              </a:xfrm>
              <a:custGeom>
                <a:avLst/>
                <a:gdLst>
                  <a:gd name="connsiteX0" fmla="*/ 32231 w 64932"/>
                  <a:gd name="connsiteY0" fmla="*/ 73239 h 73315"/>
                  <a:gd name="connsiteX1" fmla="*/ -236 w 64932"/>
                  <a:gd name="connsiteY1" fmla="*/ 36582 h 73315"/>
                  <a:gd name="connsiteX2" fmla="*/ 32231 w 64932"/>
                  <a:gd name="connsiteY2" fmla="*/ -76 h 73315"/>
                  <a:gd name="connsiteX3" fmla="*/ 64697 w 64932"/>
                  <a:gd name="connsiteY3" fmla="*/ 36582 h 73315"/>
                  <a:gd name="connsiteX4" fmla="*/ 32231 w 64932"/>
                  <a:gd name="connsiteY4" fmla="*/ 73239 h 73315"/>
                  <a:gd name="connsiteX5" fmla="*/ 32231 w 64932"/>
                  <a:gd name="connsiteY5" fmla="*/ 13363 h 73315"/>
                  <a:gd name="connsiteX6" fmla="*/ 13070 w 64932"/>
                  <a:gd name="connsiteY6" fmla="*/ 36715 h 73315"/>
                  <a:gd name="connsiteX7" fmla="*/ 32231 w 64932"/>
                  <a:gd name="connsiteY7" fmla="*/ 60067 h 73315"/>
                  <a:gd name="connsiteX8" fmla="*/ 51391 w 64932"/>
                  <a:gd name="connsiteY8" fmla="*/ 36715 h 73315"/>
                  <a:gd name="connsiteX9" fmla="*/ 32231 w 64932"/>
                  <a:gd name="connsiteY9" fmla="*/ 13363 h 73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32" h="73315">
                    <a:moveTo>
                      <a:pt x="32231" y="73239"/>
                    </a:moveTo>
                    <a:cubicBezTo>
                      <a:pt x="14334" y="73239"/>
                      <a:pt x="-236" y="56807"/>
                      <a:pt x="-236" y="36582"/>
                    </a:cubicBezTo>
                    <a:cubicBezTo>
                      <a:pt x="-236" y="16357"/>
                      <a:pt x="14334" y="-76"/>
                      <a:pt x="32231" y="-76"/>
                    </a:cubicBezTo>
                    <a:cubicBezTo>
                      <a:pt x="50127" y="-76"/>
                      <a:pt x="64697" y="16357"/>
                      <a:pt x="64697" y="36582"/>
                    </a:cubicBezTo>
                    <a:cubicBezTo>
                      <a:pt x="64697" y="56807"/>
                      <a:pt x="50127" y="73239"/>
                      <a:pt x="32231" y="73239"/>
                    </a:cubicBezTo>
                    <a:close/>
                    <a:moveTo>
                      <a:pt x="32231" y="13363"/>
                    </a:moveTo>
                    <a:cubicBezTo>
                      <a:pt x="21652" y="13363"/>
                      <a:pt x="13070" y="23808"/>
                      <a:pt x="13070" y="36715"/>
                    </a:cubicBezTo>
                    <a:cubicBezTo>
                      <a:pt x="13070" y="49622"/>
                      <a:pt x="21652" y="60067"/>
                      <a:pt x="32231" y="60067"/>
                    </a:cubicBezTo>
                    <a:cubicBezTo>
                      <a:pt x="42809" y="60067"/>
                      <a:pt x="51391" y="49555"/>
                      <a:pt x="51391" y="36715"/>
                    </a:cubicBezTo>
                    <a:cubicBezTo>
                      <a:pt x="51391" y="23875"/>
                      <a:pt x="42809" y="13363"/>
                      <a:pt x="32231" y="133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71" name="Vapaamuotoinen: Muoto 643">
                <a:extLst>
                  <a:ext uri="{FF2B5EF4-FFF2-40B4-BE49-F238E27FC236}">
                    <a16:creationId xmlns:a16="http://schemas.microsoft.com/office/drawing/2014/main" id="{2F63AAD2-0759-00BC-09BE-4CFF13F2990D}"/>
                  </a:ext>
                </a:extLst>
              </p:cNvPr>
              <p:cNvSpPr/>
              <p:nvPr/>
            </p:nvSpPr>
            <p:spPr>
              <a:xfrm>
                <a:off x="1976070" y="1711399"/>
                <a:ext cx="51626" cy="60009"/>
              </a:xfrm>
              <a:custGeom>
                <a:avLst/>
                <a:gdLst>
                  <a:gd name="connsiteX0" fmla="*/ 51627 w 51626"/>
                  <a:gd name="connsiteY0" fmla="*/ 30005 h 60009"/>
                  <a:gd name="connsiteX1" fmla="*/ 25813 w 51626"/>
                  <a:gd name="connsiteY1" fmla="*/ 60009 h 60009"/>
                  <a:gd name="connsiteX2" fmla="*/ 0 w 51626"/>
                  <a:gd name="connsiteY2" fmla="*/ 30005 h 60009"/>
                  <a:gd name="connsiteX3" fmla="*/ 25813 w 51626"/>
                  <a:gd name="connsiteY3" fmla="*/ 0 h 60009"/>
                  <a:gd name="connsiteX4" fmla="*/ 51627 w 51626"/>
                  <a:gd name="connsiteY4" fmla="*/ 30005 h 6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626" h="60009">
                    <a:moveTo>
                      <a:pt x="51627" y="30005"/>
                    </a:moveTo>
                    <a:cubicBezTo>
                      <a:pt x="51627" y="46576"/>
                      <a:pt x="40070" y="60009"/>
                      <a:pt x="25813" y="60009"/>
                    </a:cubicBezTo>
                    <a:cubicBezTo>
                      <a:pt x="11557" y="60009"/>
                      <a:pt x="0" y="46576"/>
                      <a:pt x="0" y="30005"/>
                    </a:cubicBezTo>
                    <a:cubicBezTo>
                      <a:pt x="0" y="13434"/>
                      <a:pt x="11557" y="0"/>
                      <a:pt x="25813" y="0"/>
                    </a:cubicBezTo>
                    <a:cubicBezTo>
                      <a:pt x="40070" y="0"/>
                      <a:pt x="51627" y="13434"/>
                      <a:pt x="51627" y="300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72" name="Vapaamuotoinen: Muoto 644">
                <a:extLst>
                  <a:ext uri="{FF2B5EF4-FFF2-40B4-BE49-F238E27FC236}">
                    <a16:creationId xmlns:a16="http://schemas.microsoft.com/office/drawing/2014/main" id="{6254B6D6-2C94-B5DC-26B3-3F6F8EB965BE}"/>
                  </a:ext>
                </a:extLst>
              </p:cNvPr>
              <p:cNvSpPr/>
              <p:nvPr/>
            </p:nvSpPr>
            <p:spPr>
              <a:xfrm>
                <a:off x="1969417" y="1704680"/>
                <a:ext cx="64932" cy="73381"/>
              </a:xfrm>
              <a:custGeom>
                <a:avLst/>
                <a:gdLst>
                  <a:gd name="connsiteX0" fmla="*/ 32231 w 64932"/>
                  <a:gd name="connsiteY0" fmla="*/ 73306 h 73381"/>
                  <a:gd name="connsiteX1" fmla="*/ -236 w 64932"/>
                  <a:gd name="connsiteY1" fmla="*/ 36648 h 73381"/>
                  <a:gd name="connsiteX2" fmla="*/ 32231 w 64932"/>
                  <a:gd name="connsiteY2" fmla="*/ -76 h 73381"/>
                  <a:gd name="connsiteX3" fmla="*/ 64697 w 64932"/>
                  <a:gd name="connsiteY3" fmla="*/ 36648 h 73381"/>
                  <a:gd name="connsiteX4" fmla="*/ 32231 w 64932"/>
                  <a:gd name="connsiteY4" fmla="*/ 73306 h 73381"/>
                  <a:gd name="connsiteX5" fmla="*/ 32231 w 64932"/>
                  <a:gd name="connsiteY5" fmla="*/ 13430 h 73381"/>
                  <a:gd name="connsiteX6" fmla="*/ 13070 w 64932"/>
                  <a:gd name="connsiteY6" fmla="*/ 36848 h 73381"/>
                  <a:gd name="connsiteX7" fmla="*/ 32231 w 64932"/>
                  <a:gd name="connsiteY7" fmla="*/ 60200 h 73381"/>
                  <a:gd name="connsiteX8" fmla="*/ 51391 w 64932"/>
                  <a:gd name="connsiteY8" fmla="*/ 36848 h 73381"/>
                  <a:gd name="connsiteX9" fmla="*/ 32231 w 64932"/>
                  <a:gd name="connsiteY9" fmla="*/ 13230 h 73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32" h="73381">
                    <a:moveTo>
                      <a:pt x="32231" y="73306"/>
                    </a:moveTo>
                    <a:cubicBezTo>
                      <a:pt x="14334" y="73306"/>
                      <a:pt x="-236" y="56807"/>
                      <a:pt x="-236" y="36648"/>
                    </a:cubicBezTo>
                    <a:cubicBezTo>
                      <a:pt x="-236" y="16490"/>
                      <a:pt x="14334" y="-76"/>
                      <a:pt x="32231" y="-76"/>
                    </a:cubicBezTo>
                    <a:cubicBezTo>
                      <a:pt x="50127" y="-76"/>
                      <a:pt x="64697" y="16423"/>
                      <a:pt x="64697" y="36648"/>
                    </a:cubicBezTo>
                    <a:cubicBezTo>
                      <a:pt x="64697" y="56873"/>
                      <a:pt x="50127" y="73306"/>
                      <a:pt x="32231" y="73306"/>
                    </a:cubicBezTo>
                    <a:close/>
                    <a:moveTo>
                      <a:pt x="32231" y="13430"/>
                    </a:moveTo>
                    <a:cubicBezTo>
                      <a:pt x="21652" y="13430"/>
                      <a:pt x="13070" y="23941"/>
                      <a:pt x="13070" y="36848"/>
                    </a:cubicBezTo>
                    <a:cubicBezTo>
                      <a:pt x="13070" y="49755"/>
                      <a:pt x="21652" y="60200"/>
                      <a:pt x="32231" y="60200"/>
                    </a:cubicBezTo>
                    <a:cubicBezTo>
                      <a:pt x="42809" y="60200"/>
                      <a:pt x="51391" y="49688"/>
                      <a:pt x="51391" y="36848"/>
                    </a:cubicBezTo>
                    <a:cubicBezTo>
                      <a:pt x="51391" y="24008"/>
                      <a:pt x="42809" y="13230"/>
                      <a:pt x="32231" y="1323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73" name="Vapaamuotoinen: Muoto 645">
                <a:extLst>
                  <a:ext uri="{FF2B5EF4-FFF2-40B4-BE49-F238E27FC236}">
                    <a16:creationId xmlns:a16="http://schemas.microsoft.com/office/drawing/2014/main" id="{D7A16E72-E685-977D-1D35-C0904E3D2F0B}"/>
                  </a:ext>
                </a:extLst>
              </p:cNvPr>
              <p:cNvSpPr/>
              <p:nvPr/>
            </p:nvSpPr>
            <p:spPr>
              <a:xfrm>
                <a:off x="2002482" y="1770810"/>
                <a:ext cx="51626" cy="60009"/>
              </a:xfrm>
              <a:custGeom>
                <a:avLst/>
                <a:gdLst>
                  <a:gd name="connsiteX0" fmla="*/ 51627 w 51626"/>
                  <a:gd name="connsiteY0" fmla="*/ 30005 h 60009"/>
                  <a:gd name="connsiteX1" fmla="*/ 25813 w 51626"/>
                  <a:gd name="connsiteY1" fmla="*/ 60009 h 60009"/>
                  <a:gd name="connsiteX2" fmla="*/ 0 w 51626"/>
                  <a:gd name="connsiteY2" fmla="*/ 30005 h 60009"/>
                  <a:gd name="connsiteX3" fmla="*/ 25813 w 51626"/>
                  <a:gd name="connsiteY3" fmla="*/ 0 h 60009"/>
                  <a:gd name="connsiteX4" fmla="*/ 51627 w 51626"/>
                  <a:gd name="connsiteY4" fmla="*/ 30005 h 6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626" h="60009">
                    <a:moveTo>
                      <a:pt x="51627" y="30005"/>
                    </a:moveTo>
                    <a:cubicBezTo>
                      <a:pt x="51627" y="46576"/>
                      <a:pt x="40070" y="60009"/>
                      <a:pt x="25813" y="60009"/>
                    </a:cubicBezTo>
                    <a:cubicBezTo>
                      <a:pt x="11557" y="60009"/>
                      <a:pt x="0" y="46576"/>
                      <a:pt x="0" y="30005"/>
                    </a:cubicBezTo>
                    <a:cubicBezTo>
                      <a:pt x="0" y="13434"/>
                      <a:pt x="11557" y="0"/>
                      <a:pt x="25813" y="0"/>
                    </a:cubicBezTo>
                    <a:cubicBezTo>
                      <a:pt x="40070" y="0"/>
                      <a:pt x="51627" y="13434"/>
                      <a:pt x="51627" y="300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74" name="Vapaamuotoinen: Muoto 646">
                <a:extLst>
                  <a:ext uri="{FF2B5EF4-FFF2-40B4-BE49-F238E27FC236}">
                    <a16:creationId xmlns:a16="http://schemas.microsoft.com/office/drawing/2014/main" id="{ABD6078F-1C00-68E8-BEA9-90F666F48BE4}"/>
                  </a:ext>
                </a:extLst>
              </p:cNvPr>
              <p:cNvSpPr/>
              <p:nvPr/>
            </p:nvSpPr>
            <p:spPr>
              <a:xfrm>
                <a:off x="1995829" y="1764157"/>
                <a:ext cx="64932" cy="73315"/>
              </a:xfrm>
              <a:custGeom>
                <a:avLst/>
                <a:gdLst>
                  <a:gd name="connsiteX0" fmla="*/ 32231 w 64932"/>
                  <a:gd name="connsiteY0" fmla="*/ 73239 h 73315"/>
                  <a:gd name="connsiteX1" fmla="*/ -236 w 64932"/>
                  <a:gd name="connsiteY1" fmla="*/ 36582 h 73315"/>
                  <a:gd name="connsiteX2" fmla="*/ 32231 w 64932"/>
                  <a:gd name="connsiteY2" fmla="*/ -76 h 73315"/>
                  <a:gd name="connsiteX3" fmla="*/ 64697 w 64932"/>
                  <a:gd name="connsiteY3" fmla="*/ 36582 h 73315"/>
                  <a:gd name="connsiteX4" fmla="*/ 32231 w 64932"/>
                  <a:gd name="connsiteY4" fmla="*/ 73239 h 73315"/>
                  <a:gd name="connsiteX5" fmla="*/ 32231 w 64932"/>
                  <a:gd name="connsiteY5" fmla="*/ 13363 h 73315"/>
                  <a:gd name="connsiteX6" fmla="*/ 13070 w 64932"/>
                  <a:gd name="connsiteY6" fmla="*/ 36715 h 73315"/>
                  <a:gd name="connsiteX7" fmla="*/ 32231 w 64932"/>
                  <a:gd name="connsiteY7" fmla="*/ 60067 h 73315"/>
                  <a:gd name="connsiteX8" fmla="*/ 51391 w 64932"/>
                  <a:gd name="connsiteY8" fmla="*/ 36715 h 73315"/>
                  <a:gd name="connsiteX9" fmla="*/ 32231 w 64932"/>
                  <a:gd name="connsiteY9" fmla="*/ 13230 h 73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32" h="73315">
                    <a:moveTo>
                      <a:pt x="32231" y="73239"/>
                    </a:moveTo>
                    <a:cubicBezTo>
                      <a:pt x="14334" y="73239"/>
                      <a:pt x="-236" y="56807"/>
                      <a:pt x="-236" y="36582"/>
                    </a:cubicBezTo>
                    <a:cubicBezTo>
                      <a:pt x="-236" y="16357"/>
                      <a:pt x="14334" y="-76"/>
                      <a:pt x="32231" y="-76"/>
                    </a:cubicBezTo>
                    <a:cubicBezTo>
                      <a:pt x="50127" y="-76"/>
                      <a:pt x="64697" y="16357"/>
                      <a:pt x="64697" y="36582"/>
                    </a:cubicBezTo>
                    <a:cubicBezTo>
                      <a:pt x="64697" y="56807"/>
                      <a:pt x="50127" y="73239"/>
                      <a:pt x="32231" y="73239"/>
                    </a:cubicBezTo>
                    <a:close/>
                    <a:moveTo>
                      <a:pt x="32231" y="13363"/>
                    </a:moveTo>
                    <a:cubicBezTo>
                      <a:pt x="21652" y="13363"/>
                      <a:pt x="13070" y="23875"/>
                      <a:pt x="13070" y="36715"/>
                    </a:cubicBezTo>
                    <a:cubicBezTo>
                      <a:pt x="13070" y="49555"/>
                      <a:pt x="21652" y="60067"/>
                      <a:pt x="32231" y="60067"/>
                    </a:cubicBezTo>
                    <a:cubicBezTo>
                      <a:pt x="42809" y="60067"/>
                      <a:pt x="51391" y="49621"/>
                      <a:pt x="51391" y="36715"/>
                    </a:cubicBezTo>
                    <a:cubicBezTo>
                      <a:pt x="51391" y="23808"/>
                      <a:pt x="42809" y="13230"/>
                      <a:pt x="32231" y="1323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</p:grpSp>
        <p:grpSp>
          <p:nvGrpSpPr>
            <p:cNvPr id="51" name="Ryhmä 719">
              <a:extLst>
                <a:ext uri="{FF2B5EF4-FFF2-40B4-BE49-F238E27FC236}">
                  <a16:creationId xmlns:a16="http://schemas.microsoft.com/office/drawing/2014/main" id="{214FCB9A-2F5A-275F-B480-67A9BE83CA83}"/>
                </a:ext>
              </a:extLst>
            </p:cNvPr>
            <p:cNvGrpSpPr/>
            <p:nvPr/>
          </p:nvGrpSpPr>
          <p:grpSpPr>
            <a:xfrm>
              <a:off x="11233212" y="4196848"/>
              <a:ext cx="581298" cy="494913"/>
              <a:chOff x="13435194" y="395434"/>
              <a:chExt cx="4730210" cy="4027262"/>
            </a:xfrm>
          </p:grpSpPr>
          <p:sp>
            <p:nvSpPr>
              <p:cNvPr id="52" name="Vapaamuotoinen: Muoto 720">
                <a:extLst>
                  <a:ext uri="{FF2B5EF4-FFF2-40B4-BE49-F238E27FC236}">
                    <a16:creationId xmlns:a16="http://schemas.microsoft.com/office/drawing/2014/main" id="{F34EFB6F-7CC2-8CEF-7352-2AD2CC11672A}"/>
                  </a:ext>
                </a:extLst>
              </p:cNvPr>
              <p:cNvSpPr/>
              <p:nvPr/>
            </p:nvSpPr>
            <p:spPr>
              <a:xfrm>
                <a:off x="17115170" y="2048114"/>
                <a:ext cx="498459" cy="656367"/>
              </a:xfrm>
              <a:custGeom>
                <a:avLst/>
                <a:gdLst>
                  <a:gd name="connsiteX0" fmla="*/ 30523 w 498459"/>
                  <a:gd name="connsiteY0" fmla="*/ 614494 h 656367"/>
                  <a:gd name="connsiteX1" fmla="*/ 45192 w 498459"/>
                  <a:gd name="connsiteY1" fmla="*/ 656213 h 656367"/>
                  <a:gd name="connsiteX2" fmla="*/ 89007 w 498459"/>
                  <a:gd name="connsiteY2" fmla="*/ 650689 h 656367"/>
                  <a:gd name="connsiteX3" fmla="*/ 443623 w 498459"/>
                  <a:gd name="connsiteY3" fmla="*/ 449044 h 656367"/>
                  <a:gd name="connsiteX4" fmla="*/ 466103 w 498459"/>
                  <a:gd name="connsiteY4" fmla="*/ 41565 h 656367"/>
                  <a:gd name="connsiteX5" fmla="*/ 451434 w 498459"/>
                  <a:gd name="connsiteY5" fmla="*/ -155 h 656367"/>
                  <a:gd name="connsiteX6" fmla="*/ 407619 w 498459"/>
                  <a:gd name="connsiteY6" fmla="*/ 5370 h 656367"/>
                  <a:gd name="connsiteX7" fmla="*/ 53003 w 498459"/>
                  <a:gd name="connsiteY7" fmla="*/ 207109 h 656367"/>
                  <a:gd name="connsiteX8" fmla="*/ 30523 w 498459"/>
                  <a:gd name="connsiteY8" fmla="*/ 614494 h 656367"/>
                  <a:gd name="connsiteX9" fmla="*/ 146157 w 498459"/>
                  <a:gd name="connsiteY9" fmla="*/ 265021 h 656367"/>
                  <a:gd name="connsiteX10" fmla="*/ 374757 w 498459"/>
                  <a:gd name="connsiteY10" fmla="*/ 123670 h 656367"/>
                  <a:gd name="connsiteX11" fmla="*/ 350469 w 498459"/>
                  <a:gd name="connsiteY11" fmla="*/ 391609 h 656367"/>
                  <a:gd name="connsiteX12" fmla="*/ 121869 w 498459"/>
                  <a:gd name="connsiteY12" fmla="*/ 532864 h 656367"/>
                  <a:gd name="connsiteX13" fmla="*/ 146157 w 498459"/>
                  <a:gd name="connsiteY13" fmla="*/ 265021 h 65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98459" h="656367">
                    <a:moveTo>
                      <a:pt x="30523" y="614494"/>
                    </a:moveTo>
                    <a:lnTo>
                      <a:pt x="45192" y="656213"/>
                    </a:lnTo>
                    <a:lnTo>
                      <a:pt x="89007" y="650689"/>
                    </a:lnTo>
                    <a:cubicBezTo>
                      <a:pt x="99199" y="649450"/>
                      <a:pt x="339420" y="617446"/>
                      <a:pt x="443623" y="449044"/>
                    </a:cubicBezTo>
                    <a:cubicBezTo>
                      <a:pt x="547827" y="280642"/>
                      <a:pt x="469531" y="51185"/>
                      <a:pt x="466103" y="41565"/>
                    </a:cubicBezTo>
                    <a:lnTo>
                      <a:pt x="451434" y="-155"/>
                    </a:lnTo>
                    <a:lnTo>
                      <a:pt x="407619" y="5370"/>
                    </a:lnTo>
                    <a:cubicBezTo>
                      <a:pt x="397427" y="6608"/>
                      <a:pt x="157206" y="38421"/>
                      <a:pt x="53003" y="207109"/>
                    </a:cubicBezTo>
                    <a:cubicBezTo>
                      <a:pt x="-51201" y="375797"/>
                      <a:pt x="27094" y="604873"/>
                      <a:pt x="30523" y="614494"/>
                    </a:cubicBezTo>
                    <a:close/>
                    <a:moveTo>
                      <a:pt x="146157" y="265021"/>
                    </a:moveTo>
                    <a:cubicBezTo>
                      <a:pt x="199498" y="178725"/>
                      <a:pt x="311321" y="139577"/>
                      <a:pt x="374757" y="123670"/>
                    </a:cubicBezTo>
                    <a:cubicBezTo>
                      <a:pt x="388760" y="187774"/>
                      <a:pt x="403332" y="305979"/>
                      <a:pt x="350469" y="391609"/>
                    </a:cubicBezTo>
                    <a:cubicBezTo>
                      <a:pt x="297605" y="477238"/>
                      <a:pt x="185305" y="516958"/>
                      <a:pt x="121869" y="532864"/>
                    </a:cubicBezTo>
                    <a:cubicBezTo>
                      <a:pt x="107866" y="468475"/>
                      <a:pt x="93103" y="350746"/>
                      <a:pt x="146157" y="26502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53" name="Vapaamuotoinen: Muoto 721">
                <a:extLst>
                  <a:ext uri="{FF2B5EF4-FFF2-40B4-BE49-F238E27FC236}">
                    <a16:creationId xmlns:a16="http://schemas.microsoft.com/office/drawing/2014/main" id="{54394795-3A60-309B-2496-D15D6A7B8AB5}"/>
                  </a:ext>
                </a:extLst>
              </p:cNvPr>
              <p:cNvSpPr/>
              <p:nvPr/>
            </p:nvSpPr>
            <p:spPr>
              <a:xfrm>
                <a:off x="16239260" y="2965467"/>
                <a:ext cx="495559" cy="601503"/>
              </a:xfrm>
              <a:custGeom>
                <a:avLst/>
                <a:gdLst>
                  <a:gd name="connsiteX0" fmla="*/ 143101 w 495559"/>
                  <a:gd name="connsiteY0" fmla="*/ 336459 h 601503"/>
                  <a:gd name="connsiteX1" fmla="*/ 107858 w 495559"/>
                  <a:gd name="connsiteY1" fmla="*/ 227874 h 601503"/>
                  <a:gd name="connsiteX2" fmla="*/ -917 w 495559"/>
                  <a:gd name="connsiteY2" fmla="*/ 240161 h 601503"/>
                  <a:gd name="connsiteX3" fmla="*/ 49946 w 495559"/>
                  <a:gd name="connsiteY3" fmla="*/ 394180 h 601503"/>
                  <a:gd name="connsiteX4" fmla="*/ 404657 w 495559"/>
                  <a:gd name="connsiteY4" fmla="*/ 595825 h 601503"/>
                  <a:gd name="connsiteX5" fmla="*/ 448567 w 495559"/>
                  <a:gd name="connsiteY5" fmla="*/ 601349 h 601503"/>
                  <a:gd name="connsiteX6" fmla="*/ 463141 w 495559"/>
                  <a:gd name="connsiteY6" fmla="*/ 559630 h 601503"/>
                  <a:gd name="connsiteX7" fmla="*/ 440567 w 495559"/>
                  <a:gd name="connsiteY7" fmla="*/ 152245 h 601503"/>
                  <a:gd name="connsiteX8" fmla="*/ 255686 w 495559"/>
                  <a:gd name="connsiteY8" fmla="*/ -155 h 601503"/>
                  <a:gd name="connsiteX9" fmla="*/ 210824 w 495559"/>
                  <a:gd name="connsiteY9" fmla="*/ 100144 h 601503"/>
                  <a:gd name="connsiteX10" fmla="*/ 347507 w 495559"/>
                  <a:gd name="connsiteY10" fmla="*/ 209871 h 601503"/>
                  <a:gd name="connsiteX11" fmla="*/ 372081 w 495559"/>
                  <a:gd name="connsiteY11" fmla="*/ 477619 h 601503"/>
                  <a:gd name="connsiteX12" fmla="*/ 143101 w 495559"/>
                  <a:gd name="connsiteY12" fmla="*/ 336459 h 601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95559" h="601503">
                    <a:moveTo>
                      <a:pt x="143101" y="336459"/>
                    </a:moveTo>
                    <a:cubicBezTo>
                      <a:pt x="123574" y="303283"/>
                      <a:pt x="111477" y="266212"/>
                      <a:pt x="107858" y="227874"/>
                    </a:cubicBezTo>
                    <a:lnTo>
                      <a:pt x="-917" y="240161"/>
                    </a:lnTo>
                    <a:cubicBezTo>
                      <a:pt x="4417" y="294635"/>
                      <a:pt x="21847" y="347232"/>
                      <a:pt x="49946" y="394180"/>
                    </a:cubicBezTo>
                    <a:cubicBezTo>
                      <a:pt x="154721" y="562582"/>
                      <a:pt x="394465" y="594205"/>
                      <a:pt x="404657" y="595825"/>
                    </a:cubicBezTo>
                    <a:lnTo>
                      <a:pt x="448567" y="601349"/>
                    </a:lnTo>
                    <a:lnTo>
                      <a:pt x="463141" y="559630"/>
                    </a:lnTo>
                    <a:cubicBezTo>
                      <a:pt x="466570" y="550105"/>
                      <a:pt x="545056" y="320552"/>
                      <a:pt x="440567" y="152245"/>
                    </a:cubicBezTo>
                    <a:cubicBezTo>
                      <a:pt x="401419" y="88809"/>
                      <a:pt x="339221" y="37945"/>
                      <a:pt x="255686" y="-155"/>
                    </a:cubicBezTo>
                    <a:lnTo>
                      <a:pt x="210824" y="100144"/>
                    </a:lnTo>
                    <a:cubicBezTo>
                      <a:pt x="274070" y="128719"/>
                      <a:pt x="319980" y="165390"/>
                      <a:pt x="347507" y="209871"/>
                    </a:cubicBezTo>
                    <a:cubicBezTo>
                      <a:pt x="400942" y="296073"/>
                      <a:pt x="386178" y="413707"/>
                      <a:pt x="372081" y="477619"/>
                    </a:cubicBezTo>
                    <a:cubicBezTo>
                      <a:pt x="308550" y="461522"/>
                      <a:pt x="196155" y="422088"/>
                      <a:pt x="143101" y="33645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54" name="Vapaamuotoinen: Muoto 722">
                <a:extLst>
                  <a:ext uri="{FF2B5EF4-FFF2-40B4-BE49-F238E27FC236}">
                    <a16:creationId xmlns:a16="http://schemas.microsoft.com/office/drawing/2014/main" id="{04B2CE95-EC10-9810-CF73-AFA8D623FA20}"/>
                  </a:ext>
                </a:extLst>
              </p:cNvPr>
              <p:cNvSpPr/>
              <p:nvPr/>
            </p:nvSpPr>
            <p:spPr>
              <a:xfrm>
                <a:off x="13435194" y="1588458"/>
                <a:ext cx="2962171" cy="2834238"/>
              </a:xfrm>
              <a:custGeom>
                <a:avLst/>
                <a:gdLst>
                  <a:gd name="connsiteX0" fmla="*/ 2137351 w 2962171"/>
                  <a:gd name="connsiteY0" fmla="*/ 1477153 h 2834238"/>
                  <a:gd name="connsiteX1" fmla="*/ 1378780 w 2962171"/>
                  <a:gd name="connsiteY1" fmla="*/ 1285128 h 2834238"/>
                  <a:gd name="connsiteX2" fmla="*/ 1540705 w 2962171"/>
                  <a:gd name="connsiteY2" fmla="*/ 963279 h 2834238"/>
                  <a:gd name="connsiteX3" fmla="*/ 1787687 w 2962171"/>
                  <a:gd name="connsiteY3" fmla="*/ 1217596 h 2834238"/>
                  <a:gd name="connsiteX4" fmla="*/ 1978187 w 2962171"/>
                  <a:gd name="connsiteY4" fmla="*/ 1333039 h 2834238"/>
                  <a:gd name="connsiteX5" fmla="*/ 2091155 w 2962171"/>
                  <a:gd name="connsiteY5" fmla="*/ 1361614 h 2834238"/>
                  <a:gd name="connsiteX6" fmla="*/ 2636651 w 2962171"/>
                  <a:gd name="connsiteY6" fmla="*/ 1494393 h 2834238"/>
                  <a:gd name="connsiteX7" fmla="*/ 2945833 w 2962171"/>
                  <a:gd name="connsiteY7" fmla="*/ 1341993 h 2834238"/>
                  <a:gd name="connsiteX8" fmla="*/ 2781431 w 2962171"/>
                  <a:gd name="connsiteY8" fmla="*/ 1022524 h 2834238"/>
                  <a:gd name="connsiteX9" fmla="*/ 2204692 w 2962171"/>
                  <a:gd name="connsiteY9" fmla="*/ 825357 h 2834238"/>
                  <a:gd name="connsiteX10" fmla="*/ 1863603 w 2962171"/>
                  <a:gd name="connsiteY10" fmla="*/ 297958 h 2834238"/>
                  <a:gd name="connsiteX11" fmla="*/ 1532989 w 2962171"/>
                  <a:gd name="connsiteY11" fmla="*/ 18113 h 2834238"/>
                  <a:gd name="connsiteX12" fmla="*/ 991207 w 2962171"/>
                  <a:gd name="connsiteY12" fmla="*/ 146034 h 2834238"/>
                  <a:gd name="connsiteX13" fmla="*/ 434757 w 2962171"/>
                  <a:gd name="connsiteY13" fmla="*/ 1262269 h 2834238"/>
                  <a:gd name="connsiteX14" fmla="*/ 844332 w 2962171"/>
                  <a:gd name="connsiteY14" fmla="*/ 2248773 h 2834238"/>
                  <a:gd name="connsiteX15" fmla="*/ 273689 w 2962171"/>
                  <a:gd name="connsiteY15" fmla="*/ 2280777 h 2834238"/>
                  <a:gd name="connsiteX16" fmla="*/ -917 w 2962171"/>
                  <a:gd name="connsiteY16" fmla="*/ 2553478 h 2834238"/>
                  <a:gd name="connsiteX17" fmla="*/ 275308 w 2962171"/>
                  <a:gd name="connsiteY17" fmla="*/ 2833798 h 2834238"/>
                  <a:gd name="connsiteX18" fmla="*/ 1385733 w 2962171"/>
                  <a:gd name="connsiteY18" fmla="*/ 2833798 h 2834238"/>
                  <a:gd name="connsiteX19" fmla="*/ 1646337 w 2962171"/>
                  <a:gd name="connsiteY19" fmla="*/ 2678350 h 2834238"/>
                  <a:gd name="connsiteX20" fmla="*/ 1616523 w 2962171"/>
                  <a:gd name="connsiteY20" fmla="*/ 2284968 h 2834238"/>
                  <a:gd name="connsiteX21" fmla="*/ 1450122 w 2962171"/>
                  <a:gd name="connsiteY21" fmla="*/ 1905682 h 2834238"/>
                  <a:gd name="connsiteX22" fmla="*/ 1762827 w 2962171"/>
                  <a:gd name="connsiteY22" fmla="*/ 1987502 h 2834238"/>
                  <a:gd name="connsiteX23" fmla="*/ 1782545 w 2962171"/>
                  <a:gd name="connsiteY23" fmla="*/ 2554240 h 2834238"/>
                  <a:gd name="connsiteX24" fmla="*/ 2057436 w 2962171"/>
                  <a:gd name="connsiteY24" fmla="*/ 2834084 h 2834238"/>
                  <a:gd name="connsiteX25" fmla="*/ 2334899 w 2962171"/>
                  <a:gd name="connsiteY25" fmla="*/ 2555383 h 2834238"/>
                  <a:gd name="connsiteX26" fmla="*/ 2350901 w 2962171"/>
                  <a:gd name="connsiteY26" fmla="*/ 1787001 h 2834238"/>
                  <a:gd name="connsiteX27" fmla="*/ 2137351 w 2962171"/>
                  <a:gd name="connsiteY27" fmla="*/ 1477153 h 2834238"/>
                  <a:gd name="connsiteX28" fmla="*/ 1549944 w 2962171"/>
                  <a:gd name="connsiteY28" fmla="*/ 2626820 h 2834238"/>
                  <a:gd name="connsiteX29" fmla="*/ 1385733 w 2962171"/>
                  <a:gd name="connsiteY29" fmla="*/ 2724928 h 2834238"/>
                  <a:gd name="connsiteX30" fmla="*/ 274927 w 2962171"/>
                  <a:gd name="connsiteY30" fmla="*/ 2724928 h 2834238"/>
                  <a:gd name="connsiteX31" fmla="*/ 108240 w 2962171"/>
                  <a:gd name="connsiteY31" fmla="*/ 2554144 h 2834238"/>
                  <a:gd name="connsiteX32" fmla="*/ 274927 w 2962171"/>
                  <a:gd name="connsiteY32" fmla="*/ 2390981 h 2834238"/>
                  <a:gd name="connsiteX33" fmla="*/ 1062644 w 2962171"/>
                  <a:gd name="connsiteY33" fmla="*/ 2346785 h 2834238"/>
                  <a:gd name="connsiteX34" fmla="*/ 995399 w 2962171"/>
                  <a:gd name="connsiteY34" fmla="*/ 2263727 h 2834238"/>
                  <a:gd name="connsiteX35" fmla="*/ 538675 w 2962171"/>
                  <a:gd name="connsiteY35" fmla="*/ 1297416 h 2834238"/>
                  <a:gd name="connsiteX36" fmla="*/ 540675 w 2962171"/>
                  <a:gd name="connsiteY36" fmla="*/ 1290748 h 2834238"/>
                  <a:gd name="connsiteX37" fmla="*/ 1072455 w 2962171"/>
                  <a:gd name="connsiteY37" fmla="*/ 219948 h 2834238"/>
                  <a:gd name="connsiteX38" fmla="*/ 1506129 w 2962171"/>
                  <a:gd name="connsiteY38" fmla="*/ 124698 h 2834238"/>
                  <a:gd name="connsiteX39" fmla="*/ 1768923 w 2962171"/>
                  <a:gd name="connsiteY39" fmla="*/ 353298 h 2834238"/>
                  <a:gd name="connsiteX40" fmla="*/ 2133445 w 2962171"/>
                  <a:gd name="connsiteY40" fmla="*/ 917654 h 2834238"/>
                  <a:gd name="connsiteX41" fmla="*/ 2151448 w 2962171"/>
                  <a:gd name="connsiteY41" fmla="*/ 923750 h 2834238"/>
                  <a:gd name="connsiteX42" fmla="*/ 2745617 w 2962171"/>
                  <a:gd name="connsiteY42" fmla="*/ 1126918 h 2834238"/>
                  <a:gd name="connsiteX43" fmla="*/ 2842010 w 2962171"/>
                  <a:gd name="connsiteY43" fmla="*/ 1308465 h 2834238"/>
                  <a:gd name="connsiteX44" fmla="*/ 2660178 w 2962171"/>
                  <a:gd name="connsiteY44" fmla="*/ 1387999 h 2834238"/>
                  <a:gd name="connsiteX45" fmla="*/ 2119730 w 2962171"/>
                  <a:gd name="connsiteY45" fmla="*/ 1256458 h 2834238"/>
                  <a:gd name="connsiteX46" fmla="*/ 2003143 w 2962171"/>
                  <a:gd name="connsiteY46" fmla="*/ 1226836 h 2834238"/>
                  <a:gd name="connsiteX47" fmla="*/ 1864078 w 2962171"/>
                  <a:gd name="connsiteY47" fmla="*/ 1139015 h 2834238"/>
                  <a:gd name="connsiteX48" fmla="*/ 1570137 w 2962171"/>
                  <a:gd name="connsiteY48" fmla="*/ 831453 h 2834238"/>
                  <a:gd name="connsiteX49" fmla="*/ 1516702 w 2962171"/>
                  <a:gd name="connsiteY49" fmla="*/ 769350 h 2834238"/>
                  <a:gd name="connsiteX50" fmla="*/ 1152370 w 2962171"/>
                  <a:gd name="connsiteY50" fmla="*/ 1490964 h 2834238"/>
                  <a:gd name="connsiteX51" fmla="*/ 1161895 w 2962171"/>
                  <a:gd name="connsiteY51" fmla="*/ 1514395 h 2834238"/>
                  <a:gd name="connsiteX52" fmla="*/ 1516416 w 2962171"/>
                  <a:gd name="connsiteY52" fmla="*/ 2331450 h 2834238"/>
                  <a:gd name="connsiteX53" fmla="*/ 1549944 w 2962171"/>
                  <a:gd name="connsiteY53" fmla="*/ 2627201 h 2834238"/>
                  <a:gd name="connsiteX54" fmla="*/ 2225457 w 2962171"/>
                  <a:gd name="connsiteY54" fmla="*/ 2554716 h 2834238"/>
                  <a:gd name="connsiteX55" fmla="*/ 2057436 w 2962171"/>
                  <a:gd name="connsiteY55" fmla="*/ 2725023 h 2834238"/>
                  <a:gd name="connsiteX56" fmla="*/ 1892082 w 2962171"/>
                  <a:gd name="connsiteY56" fmla="*/ 2552811 h 2834238"/>
                  <a:gd name="connsiteX57" fmla="*/ 1869508 w 2962171"/>
                  <a:gd name="connsiteY57" fmla="*/ 1902634 h 2834238"/>
                  <a:gd name="connsiteX58" fmla="*/ 1395067 w 2962171"/>
                  <a:gd name="connsiteY58" fmla="*/ 1778809 h 2834238"/>
                  <a:gd name="connsiteX59" fmla="*/ 1273242 w 2962171"/>
                  <a:gd name="connsiteY59" fmla="*/ 1494678 h 2834238"/>
                  <a:gd name="connsiteX60" fmla="*/ 1328201 w 2962171"/>
                  <a:gd name="connsiteY60" fmla="*/ 1385617 h 2834238"/>
                  <a:gd name="connsiteX61" fmla="*/ 2113823 w 2962171"/>
                  <a:gd name="connsiteY61" fmla="*/ 1584404 h 2834238"/>
                  <a:gd name="connsiteX62" fmla="*/ 2241363 w 2962171"/>
                  <a:gd name="connsiteY62" fmla="*/ 1786239 h 2834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2962171" h="2834238">
                    <a:moveTo>
                      <a:pt x="2137351" y="1477153"/>
                    </a:moveTo>
                    <a:lnTo>
                      <a:pt x="1378780" y="1285128"/>
                    </a:lnTo>
                    <a:lnTo>
                      <a:pt x="1540705" y="963279"/>
                    </a:lnTo>
                    <a:cubicBezTo>
                      <a:pt x="1593568" y="1021191"/>
                      <a:pt x="1672340" y="1103677"/>
                      <a:pt x="1787687" y="1217596"/>
                    </a:cubicBezTo>
                    <a:cubicBezTo>
                      <a:pt x="1834169" y="1263602"/>
                      <a:pt x="1893130" y="1312846"/>
                      <a:pt x="1978187" y="1333039"/>
                    </a:cubicBezTo>
                    <a:cubicBezTo>
                      <a:pt x="2025812" y="1344184"/>
                      <a:pt x="2054387" y="1352089"/>
                      <a:pt x="2091155" y="1361614"/>
                    </a:cubicBezTo>
                    <a:cubicBezTo>
                      <a:pt x="2168498" y="1382474"/>
                      <a:pt x="2274511" y="1410954"/>
                      <a:pt x="2636651" y="1494393"/>
                    </a:cubicBezTo>
                    <a:cubicBezTo>
                      <a:pt x="2836676" y="1536303"/>
                      <a:pt x="2915257" y="1434766"/>
                      <a:pt x="2945833" y="1341993"/>
                    </a:cubicBezTo>
                    <a:cubicBezTo>
                      <a:pt x="2993458" y="1199118"/>
                      <a:pt x="2928592" y="1073769"/>
                      <a:pt x="2781431" y="1022524"/>
                    </a:cubicBezTo>
                    <a:cubicBezTo>
                      <a:pt x="2656463" y="979281"/>
                      <a:pt x="2290227" y="854503"/>
                      <a:pt x="2204692" y="825357"/>
                    </a:cubicBezTo>
                    <a:lnTo>
                      <a:pt x="1863603" y="297958"/>
                    </a:lnTo>
                    <a:cubicBezTo>
                      <a:pt x="1776924" y="131746"/>
                      <a:pt x="1618334" y="39544"/>
                      <a:pt x="1532989" y="18113"/>
                    </a:cubicBezTo>
                    <a:cubicBezTo>
                      <a:pt x="1334870" y="-31607"/>
                      <a:pt x="1101983" y="23161"/>
                      <a:pt x="991207" y="146034"/>
                    </a:cubicBezTo>
                    <a:cubicBezTo>
                      <a:pt x="795754" y="363204"/>
                      <a:pt x="510576" y="935466"/>
                      <a:pt x="434757" y="1262269"/>
                    </a:cubicBezTo>
                    <a:cubicBezTo>
                      <a:pt x="364177" y="1458674"/>
                      <a:pt x="410849" y="1696894"/>
                      <a:pt x="844332" y="2248773"/>
                    </a:cubicBezTo>
                    <a:lnTo>
                      <a:pt x="273689" y="2280777"/>
                    </a:lnTo>
                    <a:cubicBezTo>
                      <a:pt x="109383" y="2281444"/>
                      <a:pt x="-917" y="2390886"/>
                      <a:pt x="-917" y="2553478"/>
                    </a:cubicBezTo>
                    <a:cubicBezTo>
                      <a:pt x="-917" y="2718546"/>
                      <a:pt x="112716" y="2833798"/>
                      <a:pt x="275308" y="2833798"/>
                    </a:cubicBezTo>
                    <a:lnTo>
                      <a:pt x="1385733" y="2833798"/>
                    </a:lnTo>
                    <a:cubicBezTo>
                      <a:pt x="1494604" y="2833998"/>
                      <a:pt x="1594806" y="2774248"/>
                      <a:pt x="1646337" y="2678350"/>
                    </a:cubicBezTo>
                    <a:cubicBezTo>
                      <a:pt x="1702725" y="2573575"/>
                      <a:pt x="1693962" y="2452703"/>
                      <a:pt x="1616523" y="2284968"/>
                    </a:cubicBezTo>
                    <a:cubicBezTo>
                      <a:pt x="1582710" y="2211149"/>
                      <a:pt x="1520226" y="2067988"/>
                      <a:pt x="1450122" y="1905682"/>
                    </a:cubicBezTo>
                    <a:lnTo>
                      <a:pt x="1762827" y="1987502"/>
                    </a:lnTo>
                    <a:lnTo>
                      <a:pt x="1782545" y="2554240"/>
                    </a:lnTo>
                    <a:cubicBezTo>
                      <a:pt x="1782545" y="2719022"/>
                      <a:pt x="1895606" y="2834084"/>
                      <a:pt x="2057436" y="2834084"/>
                    </a:cubicBezTo>
                    <a:cubicBezTo>
                      <a:pt x="2220885" y="2834084"/>
                      <a:pt x="2334899" y="2719022"/>
                      <a:pt x="2334899" y="2555383"/>
                    </a:cubicBezTo>
                    <a:lnTo>
                      <a:pt x="2350901" y="1787001"/>
                    </a:lnTo>
                    <a:cubicBezTo>
                      <a:pt x="2352520" y="1588595"/>
                      <a:pt x="2235173" y="1496203"/>
                      <a:pt x="2137351" y="1477153"/>
                    </a:cubicBezTo>
                    <a:close/>
                    <a:moveTo>
                      <a:pt x="1549944" y="2626820"/>
                    </a:moveTo>
                    <a:cubicBezTo>
                      <a:pt x="1517463" y="2687304"/>
                      <a:pt x="1454408" y="2725004"/>
                      <a:pt x="1385733" y="2724928"/>
                    </a:cubicBezTo>
                    <a:lnTo>
                      <a:pt x="274927" y="2724928"/>
                    </a:lnTo>
                    <a:cubicBezTo>
                      <a:pt x="173677" y="2724928"/>
                      <a:pt x="108240" y="2658253"/>
                      <a:pt x="108240" y="2554144"/>
                    </a:cubicBezTo>
                    <a:cubicBezTo>
                      <a:pt x="108240" y="2451941"/>
                      <a:pt x="170533" y="2390981"/>
                      <a:pt x="274927" y="2390981"/>
                    </a:cubicBezTo>
                    <a:lnTo>
                      <a:pt x="1062644" y="2346785"/>
                    </a:lnTo>
                    <a:lnTo>
                      <a:pt x="995399" y="2263727"/>
                    </a:lnTo>
                    <a:cubicBezTo>
                      <a:pt x="480382" y="1626981"/>
                      <a:pt x="489621" y="1431052"/>
                      <a:pt x="538675" y="1297416"/>
                    </a:cubicBezTo>
                    <a:lnTo>
                      <a:pt x="540675" y="1290748"/>
                    </a:lnTo>
                    <a:cubicBezTo>
                      <a:pt x="612207" y="977947"/>
                      <a:pt x="885575" y="427593"/>
                      <a:pt x="1072455" y="219948"/>
                    </a:cubicBezTo>
                    <a:cubicBezTo>
                      <a:pt x="1155228" y="128222"/>
                      <a:pt x="1349728" y="85645"/>
                      <a:pt x="1506129" y="124698"/>
                    </a:cubicBezTo>
                    <a:cubicBezTo>
                      <a:pt x="1559945" y="138223"/>
                      <a:pt x="1694248" y="210423"/>
                      <a:pt x="1768923" y="353298"/>
                    </a:cubicBezTo>
                    <a:lnTo>
                      <a:pt x="2133445" y="917654"/>
                    </a:lnTo>
                    <a:lnTo>
                      <a:pt x="2151448" y="923750"/>
                    </a:lnTo>
                    <a:cubicBezTo>
                      <a:pt x="2151448" y="923750"/>
                      <a:pt x="2603885" y="1077864"/>
                      <a:pt x="2745617" y="1126918"/>
                    </a:cubicBezTo>
                    <a:cubicBezTo>
                      <a:pt x="2867632" y="1169400"/>
                      <a:pt x="2858298" y="1258935"/>
                      <a:pt x="2842010" y="1308465"/>
                    </a:cubicBezTo>
                    <a:cubicBezTo>
                      <a:pt x="2822960" y="1365615"/>
                      <a:pt x="2788003" y="1414764"/>
                      <a:pt x="2660178" y="1387999"/>
                    </a:cubicBezTo>
                    <a:cubicBezTo>
                      <a:pt x="2301085" y="1305226"/>
                      <a:pt x="2196310" y="1277032"/>
                      <a:pt x="2119730" y="1256458"/>
                    </a:cubicBezTo>
                    <a:cubicBezTo>
                      <a:pt x="2081630" y="1246171"/>
                      <a:pt x="2052292" y="1238266"/>
                      <a:pt x="2003143" y="1226836"/>
                    </a:cubicBezTo>
                    <a:cubicBezTo>
                      <a:pt x="1956376" y="1215882"/>
                      <a:pt x="1916466" y="1190736"/>
                      <a:pt x="1864078" y="1139015"/>
                    </a:cubicBezTo>
                    <a:cubicBezTo>
                      <a:pt x="1703582" y="980328"/>
                      <a:pt x="1615666" y="884126"/>
                      <a:pt x="1570137" y="831453"/>
                    </a:cubicBezTo>
                    <a:lnTo>
                      <a:pt x="1516702" y="769350"/>
                    </a:lnTo>
                    <a:lnTo>
                      <a:pt x="1152370" y="1490964"/>
                    </a:lnTo>
                    <a:lnTo>
                      <a:pt x="1161895" y="1514395"/>
                    </a:lnTo>
                    <a:cubicBezTo>
                      <a:pt x="1288483" y="1810337"/>
                      <a:pt x="1452599" y="2192194"/>
                      <a:pt x="1516416" y="2331450"/>
                    </a:cubicBezTo>
                    <a:cubicBezTo>
                      <a:pt x="1595092" y="2501471"/>
                      <a:pt x="1577471" y="2576338"/>
                      <a:pt x="1549944" y="2627201"/>
                    </a:cubicBezTo>
                    <a:close/>
                    <a:moveTo>
                      <a:pt x="2225457" y="2554716"/>
                    </a:moveTo>
                    <a:cubicBezTo>
                      <a:pt x="2225457" y="2658157"/>
                      <a:pt x="2159544" y="2725023"/>
                      <a:pt x="2057436" y="2725023"/>
                    </a:cubicBezTo>
                    <a:cubicBezTo>
                      <a:pt x="1955328" y="2725023"/>
                      <a:pt x="1892082" y="2659776"/>
                      <a:pt x="1892082" y="2552811"/>
                    </a:cubicBezTo>
                    <a:lnTo>
                      <a:pt x="1869508" y="1902634"/>
                    </a:lnTo>
                    <a:lnTo>
                      <a:pt x="1395067" y="1778809"/>
                    </a:lnTo>
                    <a:cubicBezTo>
                      <a:pt x="1353920" y="1683083"/>
                      <a:pt x="1312009" y="1585356"/>
                      <a:pt x="1273242" y="1494678"/>
                    </a:cubicBezTo>
                    <a:lnTo>
                      <a:pt x="1328201" y="1385617"/>
                    </a:lnTo>
                    <a:lnTo>
                      <a:pt x="2113823" y="1584404"/>
                    </a:lnTo>
                    <a:cubicBezTo>
                      <a:pt x="2194692" y="1599453"/>
                      <a:pt x="2242411" y="1675177"/>
                      <a:pt x="2241363" y="178623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55" name="Vapaamuotoinen: Muoto 723">
                <a:extLst>
                  <a:ext uri="{FF2B5EF4-FFF2-40B4-BE49-F238E27FC236}">
                    <a16:creationId xmlns:a16="http://schemas.microsoft.com/office/drawing/2014/main" id="{13D1D5AB-84E9-AAF0-44AE-528234E9B98B}"/>
                  </a:ext>
                </a:extLst>
              </p:cNvPr>
              <p:cNvSpPr/>
              <p:nvPr/>
            </p:nvSpPr>
            <p:spPr>
              <a:xfrm>
                <a:off x="15929982" y="1408511"/>
                <a:ext cx="2235422" cy="2769679"/>
              </a:xfrm>
              <a:custGeom>
                <a:avLst/>
                <a:gdLst>
                  <a:gd name="connsiteX0" fmla="*/ 1041118 w 2235422"/>
                  <a:gd name="connsiteY0" fmla="*/ 2397002 h 2769679"/>
                  <a:gd name="connsiteX1" fmla="*/ 1041118 w 2235422"/>
                  <a:gd name="connsiteY1" fmla="*/ 2235077 h 2769679"/>
                  <a:gd name="connsiteX2" fmla="*/ 1378875 w 2235422"/>
                  <a:gd name="connsiteY2" fmla="*/ 1964948 h 2769679"/>
                  <a:gd name="connsiteX3" fmla="*/ 1714917 w 2235422"/>
                  <a:gd name="connsiteY3" fmla="*/ 1766161 h 2769679"/>
                  <a:gd name="connsiteX4" fmla="*/ 1737300 w 2235422"/>
                  <a:gd name="connsiteY4" fmla="*/ 1358872 h 2769679"/>
                  <a:gd name="connsiteX5" fmla="*/ 1722728 w 2235422"/>
                  <a:gd name="connsiteY5" fmla="*/ 1317153 h 2769679"/>
                  <a:gd name="connsiteX6" fmla="*/ 1678817 w 2235422"/>
                  <a:gd name="connsiteY6" fmla="*/ 1322677 h 2769679"/>
                  <a:gd name="connsiteX7" fmla="*/ 1324201 w 2235422"/>
                  <a:gd name="connsiteY7" fmla="*/ 1524226 h 2769679"/>
                  <a:gd name="connsiteX8" fmla="*/ 1291817 w 2235422"/>
                  <a:gd name="connsiteY8" fmla="*/ 1897797 h 2769679"/>
                  <a:gd name="connsiteX9" fmla="*/ 1041118 w 2235422"/>
                  <a:gd name="connsiteY9" fmla="*/ 2108680 h 2769679"/>
                  <a:gd name="connsiteX10" fmla="*/ 1041118 w 2235422"/>
                  <a:gd name="connsiteY10" fmla="*/ 733175 h 2769679"/>
                  <a:gd name="connsiteX11" fmla="*/ 1229999 w 2235422"/>
                  <a:gd name="connsiteY11" fmla="*/ 387989 h 2769679"/>
                  <a:gd name="connsiteX12" fmla="*/ 1019401 w 2235422"/>
                  <a:gd name="connsiteY12" fmla="*/ 24896 h 2769679"/>
                  <a:gd name="connsiteX13" fmla="*/ 986350 w 2235422"/>
                  <a:gd name="connsiteY13" fmla="*/ -155 h 2769679"/>
                  <a:gd name="connsiteX14" fmla="*/ 953298 w 2235422"/>
                  <a:gd name="connsiteY14" fmla="*/ 24896 h 2769679"/>
                  <a:gd name="connsiteX15" fmla="*/ 742796 w 2235422"/>
                  <a:gd name="connsiteY15" fmla="*/ 387989 h 2769679"/>
                  <a:gd name="connsiteX16" fmla="*/ 931581 w 2235422"/>
                  <a:gd name="connsiteY16" fmla="*/ 733175 h 2769679"/>
                  <a:gd name="connsiteX17" fmla="*/ 931581 w 2235422"/>
                  <a:gd name="connsiteY17" fmla="*/ 1356777 h 2769679"/>
                  <a:gd name="connsiteX18" fmla="*/ 698028 w 2235422"/>
                  <a:gd name="connsiteY18" fmla="*/ 1158562 h 2769679"/>
                  <a:gd name="connsiteX19" fmla="*/ 679645 w 2235422"/>
                  <a:gd name="connsiteY19" fmla="*/ 770608 h 2769679"/>
                  <a:gd name="connsiteX20" fmla="*/ 311694 w 2235422"/>
                  <a:gd name="connsiteY20" fmla="*/ 568583 h 2769679"/>
                  <a:gd name="connsiteX21" fmla="*/ 270450 w 2235422"/>
                  <a:gd name="connsiteY21" fmla="*/ 564202 h 2769679"/>
                  <a:gd name="connsiteX22" fmla="*/ 255115 w 2235422"/>
                  <a:gd name="connsiteY22" fmla="*/ 602778 h 2769679"/>
                  <a:gd name="connsiteX23" fmla="*/ 262450 w 2235422"/>
                  <a:gd name="connsiteY23" fmla="*/ 1022545 h 2769679"/>
                  <a:gd name="connsiteX24" fmla="*/ 606874 w 2235422"/>
                  <a:gd name="connsiteY24" fmla="*/ 1221236 h 2769679"/>
                  <a:gd name="connsiteX25" fmla="*/ 931581 w 2235422"/>
                  <a:gd name="connsiteY25" fmla="*/ 1484412 h 2769679"/>
                  <a:gd name="connsiteX26" fmla="*/ 931581 w 2235422"/>
                  <a:gd name="connsiteY26" fmla="*/ 2395097 h 2769679"/>
                  <a:gd name="connsiteX27" fmla="*/ -917 w 2235422"/>
                  <a:gd name="connsiteY27" fmla="*/ 2533495 h 2769679"/>
                  <a:gd name="connsiteX28" fmla="*/ 30516 w 2235422"/>
                  <a:gd name="connsiteY28" fmla="*/ 2638270 h 2769679"/>
                  <a:gd name="connsiteX29" fmla="*/ 2183737 w 2235422"/>
                  <a:gd name="connsiteY29" fmla="*/ 2769525 h 2769679"/>
                  <a:gd name="connsiteX30" fmla="*/ 2234506 w 2235422"/>
                  <a:gd name="connsiteY30" fmla="*/ 2672465 h 2769679"/>
                  <a:gd name="connsiteX31" fmla="*/ 1041118 w 2235422"/>
                  <a:gd name="connsiteY31" fmla="*/ 2397002 h 2769679"/>
                  <a:gd name="connsiteX32" fmla="*/ 1417356 w 2235422"/>
                  <a:gd name="connsiteY32" fmla="*/ 1581662 h 2769679"/>
                  <a:gd name="connsiteX33" fmla="*/ 1645956 w 2235422"/>
                  <a:gd name="connsiteY33" fmla="*/ 1440406 h 2769679"/>
                  <a:gd name="connsiteX34" fmla="*/ 1621573 w 2235422"/>
                  <a:gd name="connsiteY34" fmla="*/ 1708249 h 2769679"/>
                  <a:gd name="connsiteX35" fmla="*/ 1392973 w 2235422"/>
                  <a:gd name="connsiteY35" fmla="*/ 1849505 h 2769679"/>
                  <a:gd name="connsiteX36" fmla="*/ 1417356 w 2235422"/>
                  <a:gd name="connsiteY36" fmla="*/ 1581662 h 2769679"/>
                  <a:gd name="connsiteX37" fmla="*/ 356271 w 2235422"/>
                  <a:gd name="connsiteY37" fmla="*/ 966347 h 2769679"/>
                  <a:gd name="connsiteX38" fmla="*/ 343507 w 2235422"/>
                  <a:gd name="connsiteY38" fmla="*/ 685169 h 2769679"/>
                  <a:gd name="connsiteX39" fmla="*/ 585918 w 2235422"/>
                  <a:gd name="connsiteY39" fmla="*/ 828044 h 2769679"/>
                  <a:gd name="connsiteX40" fmla="*/ 598683 w 2235422"/>
                  <a:gd name="connsiteY40" fmla="*/ 1108841 h 2769679"/>
                  <a:gd name="connsiteX41" fmla="*/ 356271 w 2235422"/>
                  <a:gd name="connsiteY41" fmla="*/ 966347 h 2769679"/>
                  <a:gd name="connsiteX42" fmla="*/ 852333 w 2235422"/>
                  <a:gd name="connsiteY42" fmla="*/ 388370 h 2769679"/>
                  <a:gd name="connsiteX43" fmla="*/ 986540 w 2235422"/>
                  <a:gd name="connsiteY43" fmla="*/ 140720 h 2769679"/>
                  <a:gd name="connsiteX44" fmla="*/ 1120461 w 2235422"/>
                  <a:gd name="connsiteY44" fmla="*/ 388370 h 2769679"/>
                  <a:gd name="connsiteX45" fmla="*/ 986350 w 2235422"/>
                  <a:gd name="connsiteY45" fmla="*/ 635353 h 2769679"/>
                  <a:gd name="connsiteX46" fmla="*/ 852333 w 2235422"/>
                  <a:gd name="connsiteY46" fmla="*/ 388370 h 276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235422" h="2769679">
                    <a:moveTo>
                      <a:pt x="1041118" y="2397002"/>
                    </a:moveTo>
                    <a:lnTo>
                      <a:pt x="1041118" y="2235077"/>
                    </a:lnTo>
                    <a:cubicBezTo>
                      <a:pt x="1212568" y="2142970"/>
                      <a:pt x="1338204" y="2010954"/>
                      <a:pt x="1378875" y="1964948"/>
                    </a:cubicBezTo>
                    <a:cubicBezTo>
                      <a:pt x="1438310" y="1954185"/>
                      <a:pt x="1625858" y="1909989"/>
                      <a:pt x="1714917" y="1766161"/>
                    </a:cubicBezTo>
                    <a:cubicBezTo>
                      <a:pt x="1819692" y="1597664"/>
                      <a:pt x="1740729" y="1368493"/>
                      <a:pt x="1737300" y="1358872"/>
                    </a:cubicBezTo>
                    <a:lnTo>
                      <a:pt x="1722728" y="1317153"/>
                    </a:lnTo>
                    <a:lnTo>
                      <a:pt x="1678817" y="1322677"/>
                    </a:lnTo>
                    <a:cubicBezTo>
                      <a:pt x="1668625" y="1323915"/>
                      <a:pt x="1428501" y="1355824"/>
                      <a:pt x="1324201" y="1524226"/>
                    </a:cubicBezTo>
                    <a:cubicBezTo>
                      <a:pt x="1242096" y="1656624"/>
                      <a:pt x="1273147" y="1826550"/>
                      <a:pt x="1291817" y="1897797"/>
                    </a:cubicBezTo>
                    <a:cubicBezTo>
                      <a:pt x="1217998" y="1978902"/>
                      <a:pt x="1133701" y="2049825"/>
                      <a:pt x="1041118" y="2108680"/>
                    </a:cubicBezTo>
                    <a:lnTo>
                      <a:pt x="1041118" y="733175"/>
                    </a:lnTo>
                    <a:cubicBezTo>
                      <a:pt x="1095030" y="686312"/>
                      <a:pt x="1229999" y="552200"/>
                      <a:pt x="1229999" y="387989"/>
                    </a:cubicBezTo>
                    <a:cubicBezTo>
                      <a:pt x="1229999" y="186630"/>
                      <a:pt x="1028069" y="31373"/>
                      <a:pt x="1019401" y="24896"/>
                    </a:cubicBezTo>
                    <a:lnTo>
                      <a:pt x="986350" y="-155"/>
                    </a:lnTo>
                    <a:lnTo>
                      <a:pt x="953298" y="24896"/>
                    </a:lnTo>
                    <a:cubicBezTo>
                      <a:pt x="944725" y="31373"/>
                      <a:pt x="742796" y="186821"/>
                      <a:pt x="742796" y="387989"/>
                    </a:cubicBezTo>
                    <a:cubicBezTo>
                      <a:pt x="742796" y="552676"/>
                      <a:pt x="877669" y="686312"/>
                      <a:pt x="931581" y="733175"/>
                    </a:cubicBezTo>
                    <a:lnTo>
                      <a:pt x="931581" y="1356777"/>
                    </a:lnTo>
                    <a:cubicBezTo>
                      <a:pt x="845856" y="1300570"/>
                      <a:pt x="767465" y="1233990"/>
                      <a:pt x="698028" y="1158562"/>
                    </a:cubicBezTo>
                    <a:cubicBezTo>
                      <a:pt x="720507" y="1086838"/>
                      <a:pt x="762703" y="908245"/>
                      <a:pt x="679645" y="770608"/>
                    </a:cubicBezTo>
                    <a:cubicBezTo>
                      <a:pt x="575536" y="598301"/>
                      <a:pt x="322458" y="569726"/>
                      <a:pt x="311694" y="568583"/>
                    </a:cubicBezTo>
                    <a:lnTo>
                      <a:pt x="270450" y="564202"/>
                    </a:lnTo>
                    <a:lnTo>
                      <a:pt x="255115" y="602778"/>
                    </a:lnTo>
                    <a:cubicBezTo>
                      <a:pt x="251115" y="612303"/>
                      <a:pt x="158436" y="849952"/>
                      <a:pt x="262450" y="1022545"/>
                    </a:cubicBezTo>
                    <a:cubicBezTo>
                      <a:pt x="349699" y="1166753"/>
                      <a:pt x="540294" y="1210092"/>
                      <a:pt x="606874" y="1221236"/>
                    </a:cubicBezTo>
                    <a:cubicBezTo>
                      <a:pt x="646308" y="1265908"/>
                      <a:pt x="766418" y="1392686"/>
                      <a:pt x="931581" y="1484412"/>
                    </a:cubicBezTo>
                    <a:lnTo>
                      <a:pt x="931581" y="2395097"/>
                    </a:lnTo>
                    <a:cubicBezTo>
                      <a:pt x="615732" y="2395983"/>
                      <a:pt x="301597" y="2442598"/>
                      <a:pt x="-917" y="2533495"/>
                    </a:cubicBezTo>
                    <a:lnTo>
                      <a:pt x="30516" y="2638270"/>
                    </a:lnTo>
                    <a:cubicBezTo>
                      <a:pt x="1227142" y="2280416"/>
                      <a:pt x="2174212" y="2764572"/>
                      <a:pt x="2183737" y="2769525"/>
                    </a:cubicBezTo>
                    <a:lnTo>
                      <a:pt x="2234506" y="2672465"/>
                    </a:lnTo>
                    <a:cubicBezTo>
                      <a:pt x="2206788" y="2658368"/>
                      <a:pt x="1739111" y="2419100"/>
                      <a:pt x="1041118" y="2397002"/>
                    </a:cubicBezTo>
                    <a:close/>
                    <a:moveTo>
                      <a:pt x="1417356" y="1581662"/>
                    </a:moveTo>
                    <a:cubicBezTo>
                      <a:pt x="1470791" y="1495270"/>
                      <a:pt x="1582710" y="1456313"/>
                      <a:pt x="1645956" y="1440406"/>
                    </a:cubicBezTo>
                    <a:cubicBezTo>
                      <a:pt x="1660148" y="1504224"/>
                      <a:pt x="1674531" y="1621857"/>
                      <a:pt x="1621573" y="1708249"/>
                    </a:cubicBezTo>
                    <a:cubicBezTo>
                      <a:pt x="1568613" y="1794641"/>
                      <a:pt x="1456313" y="1833598"/>
                      <a:pt x="1392973" y="1849505"/>
                    </a:cubicBezTo>
                    <a:cubicBezTo>
                      <a:pt x="1379065" y="1785402"/>
                      <a:pt x="1364302" y="1667197"/>
                      <a:pt x="1417356" y="1581662"/>
                    </a:cubicBezTo>
                    <a:close/>
                    <a:moveTo>
                      <a:pt x="356271" y="966347"/>
                    </a:moveTo>
                    <a:cubicBezTo>
                      <a:pt x="301788" y="875955"/>
                      <a:pt x="325600" y="749653"/>
                      <a:pt x="343507" y="685169"/>
                    </a:cubicBezTo>
                    <a:cubicBezTo>
                      <a:pt x="417231" y="701171"/>
                      <a:pt x="534674" y="742795"/>
                      <a:pt x="585918" y="828044"/>
                    </a:cubicBezTo>
                    <a:cubicBezTo>
                      <a:pt x="640307" y="918151"/>
                      <a:pt x="616685" y="1044166"/>
                      <a:pt x="598683" y="1108841"/>
                    </a:cubicBezTo>
                    <a:cubicBezTo>
                      <a:pt x="533151" y="1094268"/>
                      <a:pt x="410755" y="1056454"/>
                      <a:pt x="356271" y="966347"/>
                    </a:cubicBezTo>
                    <a:close/>
                    <a:moveTo>
                      <a:pt x="852333" y="388370"/>
                    </a:moveTo>
                    <a:cubicBezTo>
                      <a:pt x="852333" y="282928"/>
                      <a:pt x="938058" y="187107"/>
                      <a:pt x="986540" y="140720"/>
                    </a:cubicBezTo>
                    <a:cubicBezTo>
                      <a:pt x="1041404" y="192536"/>
                      <a:pt x="1120461" y="288929"/>
                      <a:pt x="1120461" y="388370"/>
                    </a:cubicBezTo>
                    <a:cubicBezTo>
                      <a:pt x="1120461" y="493621"/>
                      <a:pt x="1034736" y="589252"/>
                      <a:pt x="986350" y="635353"/>
                    </a:cubicBezTo>
                    <a:cubicBezTo>
                      <a:pt x="937582" y="589252"/>
                      <a:pt x="852333" y="493621"/>
                      <a:pt x="852333" y="38837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56" name="Vapaamuotoinen: Muoto 724">
                <a:extLst>
                  <a:ext uri="{FF2B5EF4-FFF2-40B4-BE49-F238E27FC236}">
                    <a16:creationId xmlns:a16="http://schemas.microsoft.com/office/drawing/2014/main" id="{0CE5F4CB-4AEC-DA3D-DA11-2A383F29C6C9}"/>
                  </a:ext>
                </a:extLst>
              </p:cNvPr>
              <p:cNvSpPr/>
              <p:nvPr/>
            </p:nvSpPr>
            <p:spPr>
              <a:xfrm>
                <a:off x="14872113" y="395434"/>
                <a:ext cx="1242083" cy="1231009"/>
              </a:xfrm>
              <a:custGeom>
                <a:avLst/>
                <a:gdLst>
                  <a:gd name="connsiteX0" fmla="*/ 454496 w 1242083"/>
                  <a:gd name="connsiteY0" fmla="*/ 1223425 h 1231009"/>
                  <a:gd name="connsiteX1" fmla="*/ 543649 w 1242083"/>
                  <a:gd name="connsiteY1" fmla="*/ 1230854 h 1231009"/>
                  <a:gd name="connsiteX2" fmla="*/ 1043903 w 1242083"/>
                  <a:gd name="connsiteY2" fmla="*/ 904052 h 1231009"/>
                  <a:gd name="connsiteX3" fmla="*/ 1190969 w 1242083"/>
                  <a:gd name="connsiteY3" fmla="*/ 979775 h 1231009"/>
                  <a:gd name="connsiteX4" fmla="*/ 1241166 w 1242083"/>
                  <a:gd name="connsiteY4" fmla="*/ 882430 h 1231009"/>
                  <a:gd name="connsiteX5" fmla="*/ 1124579 w 1242083"/>
                  <a:gd name="connsiteY5" fmla="*/ 822422 h 1231009"/>
                  <a:gd name="connsiteX6" fmla="*/ 858833 w 1242083"/>
                  <a:gd name="connsiteY6" fmla="*/ 61184 h 1231009"/>
                  <a:gd name="connsiteX7" fmla="*/ 698051 w 1242083"/>
                  <a:gd name="connsiteY7" fmla="*/ 7273 h 1231009"/>
                  <a:gd name="connsiteX8" fmla="*/ 69400 w 1242083"/>
                  <a:gd name="connsiteY8" fmla="*/ 331123 h 1231009"/>
                  <a:gd name="connsiteX9" fmla="*/ 84640 w 1242083"/>
                  <a:gd name="connsiteY9" fmla="*/ 338266 h 1231009"/>
                  <a:gd name="connsiteX10" fmla="*/ 55398 w 1242083"/>
                  <a:gd name="connsiteY10" fmla="*/ 395416 h 1231009"/>
                  <a:gd name="connsiteX11" fmla="*/ 76449 w 1242083"/>
                  <a:gd name="connsiteY11" fmla="*/ 406180 h 1231009"/>
                  <a:gd name="connsiteX12" fmla="*/ 264472 w 1242083"/>
                  <a:gd name="connsiteY12" fmla="*/ 1153816 h 1231009"/>
                  <a:gd name="connsiteX13" fmla="*/ 454211 w 1242083"/>
                  <a:gd name="connsiteY13" fmla="*/ 1223615 h 1231009"/>
                  <a:gd name="connsiteX14" fmla="*/ 679857 w 1242083"/>
                  <a:gd name="connsiteY14" fmla="*/ 115381 h 1231009"/>
                  <a:gd name="connsiteX15" fmla="*/ 808636 w 1242083"/>
                  <a:gd name="connsiteY15" fmla="*/ 158530 h 1231009"/>
                  <a:gd name="connsiteX16" fmla="*/ 1027043 w 1242083"/>
                  <a:gd name="connsiteY16" fmla="*/ 772226 h 1231009"/>
                  <a:gd name="connsiteX17" fmla="*/ 188843 w 1242083"/>
                  <a:gd name="connsiteY17" fmla="*/ 340743 h 1231009"/>
                  <a:gd name="connsiteX18" fmla="*/ 679857 w 1242083"/>
                  <a:gd name="connsiteY18" fmla="*/ 115381 h 1231009"/>
                  <a:gd name="connsiteX19" fmla="*/ 946557 w 1242083"/>
                  <a:gd name="connsiteY19" fmla="*/ 853950 h 1231009"/>
                  <a:gd name="connsiteX20" fmla="*/ 472498 w 1242083"/>
                  <a:gd name="connsiteY20" fmla="*/ 1115411 h 1231009"/>
                  <a:gd name="connsiteX21" fmla="*/ 114740 w 1242083"/>
                  <a:gd name="connsiteY21" fmla="*/ 612796 h 1231009"/>
                  <a:gd name="connsiteX22" fmla="*/ 114740 w 1242083"/>
                  <a:gd name="connsiteY22" fmla="*/ 612777 h 1231009"/>
                  <a:gd name="connsiteX23" fmla="*/ 174460 w 1242083"/>
                  <a:gd name="connsiteY23" fmla="*/ 456472 h 1231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42083" h="1231009">
                    <a:moveTo>
                      <a:pt x="454496" y="1223425"/>
                    </a:moveTo>
                    <a:cubicBezTo>
                      <a:pt x="483929" y="1228387"/>
                      <a:pt x="513742" y="1230873"/>
                      <a:pt x="543649" y="1230854"/>
                    </a:cubicBezTo>
                    <a:cubicBezTo>
                      <a:pt x="760248" y="1230102"/>
                      <a:pt x="956178" y="1102105"/>
                      <a:pt x="1043903" y="904052"/>
                    </a:cubicBezTo>
                    <a:lnTo>
                      <a:pt x="1190969" y="979775"/>
                    </a:lnTo>
                    <a:lnTo>
                      <a:pt x="1241166" y="882430"/>
                    </a:lnTo>
                    <a:lnTo>
                      <a:pt x="1124579" y="822422"/>
                    </a:lnTo>
                    <a:cubicBezTo>
                      <a:pt x="1242785" y="524004"/>
                      <a:pt x="1134104" y="203297"/>
                      <a:pt x="858833" y="61184"/>
                    </a:cubicBezTo>
                    <a:cubicBezTo>
                      <a:pt x="808350" y="35029"/>
                      <a:pt x="754153" y="16836"/>
                      <a:pt x="698051" y="7273"/>
                    </a:cubicBezTo>
                    <a:cubicBezTo>
                      <a:pt x="447257" y="-34637"/>
                      <a:pt x="176747" y="104523"/>
                      <a:pt x="69400" y="331123"/>
                    </a:cubicBezTo>
                    <a:lnTo>
                      <a:pt x="84640" y="338266"/>
                    </a:lnTo>
                    <a:lnTo>
                      <a:pt x="55398" y="395416"/>
                    </a:lnTo>
                    <a:lnTo>
                      <a:pt x="76449" y="406180"/>
                    </a:lnTo>
                    <a:cubicBezTo>
                      <a:pt x="-78046" y="664555"/>
                      <a:pt x="6059" y="999273"/>
                      <a:pt x="264472" y="1153816"/>
                    </a:cubicBezTo>
                    <a:cubicBezTo>
                      <a:pt x="322765" y="1188706"/>
                      <a:pt x="387154" y="1212385"/>
                      <a:pt x="454211" y="1223615"/>
                    </a:cubicBezTo>
                    <a:close/>
                    <a:moveTo>
                      <a:pt x="679857" y="115381"/>
                    </a:moveTo>
                    <a:cubicBezTo>
                      <a:pt x="724720" y="122992"/>
                      <a:pt x="768250" y="137556"/>
                      <a:pt x="808636" y="158530"/>
                    </a:cubicBezTo>
                    <a:cubicBezTo>
                      <a:pt x="1029329" y="272830"/>
                      <a:pt x="1117817" y="530005"/>
                      <a:pt x="1027043" y="772226"/>
                    </a:cubicBezTo>
                    <a:lnTo>
                      <a:pt x="188843" y="340743"/>
                    </a:lnTo>
                    <a:cubicBezTo>
                      <a:pt x="285999" y="181485"/>
                      <a:pt x="492977" y="83759"/>
                      <a:pt x="679857" y="115381"/>
                    </a:cubicBezTo>
                    <a:close/>
                    <a:moveTo>
                      <a:pt x="946557" y="853950"/>
                    </a:moveTo>
                    <a:cubicBezTo>
                      <a:pt x="867690" y="1039983"/>
                      <a:pt x="671857" y="1147987"/>
                      <a:pt x="472498" y="1115411"/>
                    </a:cubicBezTo>
                    <a:cubicBezTo>
                      <a:pt x="234945" y="1075406"/>
                      <a:pt x="74734" y="850378"/>
                      <a:pt x="114740" y="612796"/>
                    </a:cubicBezTo>
                    <a:cubicBezTo>
                      <a:pt x="114740" y="612787"/>
                      <a:pt x="114740" y="612787"/>
                      <a:pt x="114740" y="612777"/>
                    </a:cubicBezTo>
                    <a:cubicBezTo>
                      <a:pt x="124169" y="557256"/>
                      <a:pt x="144458" y="504135"/>
                      <a:pt x="174460" y="45647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6765D69-12A6-36C0-9024-2ABC037A6621}"/>
              </a:ext>
            </a:extLst>
          </p:cNvPr>
          <p:cNvGrpSpPr>
            <a:grpSpLocks noChangeAspect="1"/>
          </p:cNvGrpSpPr>
          <p:nvPr/>
        </p:nvGrpSpPr>
        <p:grpSpPr>
          <a:xfrm>
            <a:off x="8033626" y="733575"/>
            <a:ext cx="2063872" cy="931368"/>
            <a:chOff x="9146236" y="2524935"/>
            <a:chExt cx="2724568" cy="1038042"/>
          </a:xfrm>
        </p:grpSpPr>
        <p:grpSp>
          <p:nvGrpSpPr>
            <p:cNvPr id="9" name="Ryhmä 604">
              <a:extLst>
                <a:ext uri="{FF2B5EF4-FFF2-40B4-BE49-F238E27FC236}">
                  <a16:creationId xmlns:a16="http://schemas.microsoft.com/office/drawing/2014/main" id="{159BE8DA-7C05-6E73-2D83-61766B85C6A5}"/>
                </a:ext>
              </a:extLst>
            </p:cNvPr>
            <p:cNvGrpSpPr/>
            <p:nvPr/>
          </p:nvGrpSpPr>
          <p:grpSpPr>
            <a:xfrm>
              <a:off x="11030486" y="2865020"/>
              <a:ext cx="840318" cy="620853"/>
              <a:chOff x="2042133" y="1046771"/>
              <a:chExt cx="1058681" cy="782186"/>
            </a:xfrm>
          </p:grpSpPr>
          <p:sp>
            <p:nvSpPr>
              <p:cNvPr id="32" name="Vapaamuotoinen: Muoto 5">
                <a:extLst>
                  <a:ext uri="{FF2B5EF4-FFF2-40B4-BE49-F238E27FC236}">
                    <a16:creationId xmlns:a16="http://schemas.microsoft.com/office/drawing/2014/main" id="{8001F926-A32B-4644-FC70-14D20DFE4AD3}"/>
                  </a:ext>
                </a:extLst>
              </p:cNvPr>
              <p:cNvSpPr/>
              <p:nvPr/>
            </p:nvSpPr>
            <p:spPr>
              <a:xfrm>
                <a:off x="2048786" y="1132594"/>
                <a:ext cx="277294" cy="405163"/>
              </a:xfrm>
              <a:custGeom>
                <a:avLst/>
                <a:gdLst>
                  <a:gd name="connsiteX0" fmla="*/ 277294 w 277294"/>
                  <a:gd name="connsiteY0" fmla="*/ 202582 h 405163"/>
                  <a:gd name="connsiteX1" fmla="*/ 138647 w 277294"/>
                  <a:gd name="connsiteY1" fmla="*/ 405164 h 405163"/>
                  <a:gd name="connsiteX2" fmla="*/ 0 w 277294"/>
                  <a:gd name="connsiteY2" fmla="*/ 202582 h 405163"/>
                  <a:gd name="connsiteX3" fmla="*/ 138647 w 277294"/>
                  <a:gd name="connsiteY3" fmla="*/ 0 h 405163"/>
                  <a:gd name="connsiteX4" fmla="*/ 277294 w 277294"/>
                  <a:gd name="connsiteY4" fmla="*/ 202582 h 405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94" h="405163">
                    <a:moveTo>
                      <a:pt x="277294" y="202582"/>
                    </a:moveTo>
                    <a:cubicBezTo>
                      <a:pt x="277294" y="314465"/>
                      <a:pt x="215220" y="405164"/>
                      <a:pt x="138647" y="405164"/>
                    </a:cubicBezTo>
                    <a:cubicBezTo>
                      <a:pt x="62074" y="405164"/>
                      <a:pt x="0" y="314465"/>
                      <a:pt x="0" y="202582"/>
                    </a:cubicBezTo>
                    <a:cubicBezTo>
                      <a:pt x="0" y="90699"/>
                      <a:pt x="62074" y="0"/>
                      <a:pt x="138647" y="0"/>
                    </a:cubicBezTo>
                    <a:cubicBezTo>
                      <a:pt x="215220" y="0"/>
                      <a:pt x="277294" y="90699"/>
                      <a:pt x="277294" y="202582"/>
                    </a:cubicBezTo>
                    <a:close/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33" name="Vapaamuotoinen: Muoto 6">
                <a:extLst>
                  <a:ext uri="{FF2B5EF4-FFF2-40B4-BE49-F238E27FC236}">
                    <a16:creationId xmlns:a16="http://schemas.microsoft.com/office/drawing/2014/main" id="{E3FACFD0-21A7-D3D1-D85D-D2B478F3358B}"/>
                  </a:ext>
                </a:extLst>
              </p:cNvPr>
              <p:cNvSpPr/>
              <p:nvPr/>
            </p:nvSpPr>
            <p:spPr>
              <a:xfrm>
                <a:off x="2042133" y="1123347"/>
                <a:ext cx="290600" cy="418469"/>
              </a:xfrm>
              <a:custGeom>
                <a:avLst/>
                <a:gdLst>
                  <a:gd name="connsiteX0" fmla="*/ 145064 w 290600"/>
                  <a:gd name="connsiteY0" fmla="*/ 418394 h 418469"/>
                  <a:gd name="connsiteX1" fmla="*/ -236 w 290600"/>
                  <a:gd name="connsiteY1" fmla="*/ 209092 h 418469"/>
                  <a:gd name="connsiteX2" fmla="*/ 145064 w 290600"/>
                  <a:gd name="connsiteY2" fmla="*/ -76 h 418469"/>
                  <a:gd name="connsiteX3" fmla="*/ 290364 w 290600"/>
                  <a:gd name="connsiteY3" fmla="*/ 209159 h 418469"/>
                  <a:gd name="connsiteX4" fmla="*/ 145064 w 290600"/>
                  <a:gd name="connsiteY4" fmla="*/ 418394 h 418469"/>
                  <a:gd name="connsiteX5" fmla="*/ 145064 w 290600"/>
                  <a:gd name="connsiteY5" fmla="*/ 13163 h 418469"/>
                  <a:gd name="connsiteX6" fmla="*/ 13070 w 290600"/>
                  <a:gd name="connsiteY6" fmla="*/ 209092 h 418469"/>
                  <a:gd name="connsiteX7" fmla="*/ 145064 w 290600"/>
                  <a:gd name="connsiteY7" fmla="*/ 405088 h 418469"/>
                  <a:gd name="connsiteX8" fmla="*/ 277059 w 290600"/>
                  <a:gd name="connsiteY8" fmla="*/ 209092 h 418469"/>
                  <a:gd name="connsiteX9" fmla="*/ 145064 w 290600"/>
                  <a:gd name="connsiteY9" fmla="*/ 13230 h 418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0600" h="418469">
                    <a:moveTo>
                      <a:pt x="145064" y="418394"/>
                    </a:moveTo>
                    <a:cubicBezTo>
                      <a:pt x="65229" y="418394"/>
                      <a:pt x="-236" y="324521"/>
                      <a:pt x="-236" y="209092"/>
                    </a:cubicBezTo>
                    <a:cubicBezTo>
                      <a:pt x="-236" y="93664"/>
                      <a:pt x="64963" y="-76"/>
                      <a:pt x="145064" y="-76"/>
                    </a:cubicBezTo>
                    <a:cubicBezTo>
                      <a:pt x="225166" y="-76"/>
                      <a:pt x="290364" y="93797"/>
                      <a:pt x="290364" y="209159"/>
                    </a:cubicBezTo>
                    <a:cubicBezTo>
                      <a:pt x="290364" y="324521"/>
                      <a:pt x="225166" y="418394"/>
                      <a:pt x="145064" y="418394"/>
                    </a:cubicBezTo>
                    <a:close/>
                    <a:moveTo>
                      <a:pt x="145064" y="13163"/>
                    </a:moveTo>
                    <a:cubicBezTo>
                      <a:pt x="72281" y="13163"/>
                      <a:pt x="13070" y="101049"/>
                      <a:pt x="13070" y="209092"/>
                    </a:cubicBezTo>
                    <a:cubicBezTo>
                      <a:pt x="13070" y="317136"/>
                      <a:pt x="72281" y="405088"/>
                      <a:pt x="145064" y="405088"/>
                    </a:cubicBezTo>
                    <a:cubicBezTo>
                      <a:pt x="217847" y="405088"/>
                      <a:pt x="277059" y="317136"/>
                      <a:pt x="277059" y="209092"/>
                    </a:cubicBezTo>
                    <a:cubicBezTo>
                      <a:pt x="277059" y="101049"/>
                      <a:pt x="217847" y="13230"/>
                      <a:pt x="145064" y="1323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34" name="Vapaamuotoinen: Muoto 557">
                <a:extLst>
                  <a:ext uri="{FF2B5EF4-FFF2-40B4-BE49-F238E27FC236}">
                    <a16:creationId xmlns:a16="http://schemas.microsoft.com/office/drawing/2014/main" id="{7C1D0A16-70EA-840E-549E-C6B0BE3027FE}"/>
                  </a:ext>
                </a:extLst>
              </p:cNvPr>
              <p:cNvSpPr/>
              <p:nvPr/>
            </p:nvSpPr>
            <p:spPr>
              <a:xfrm>
                <a:off x="2661455" y="1173443"/>
                <a:ext cx="306300" cy="522853"/>
              </a:xfrm>
              <a:custGeom>
                <a:avLst/>
                <a:gdLst>
                  <a:gd name="connsiteX0" fmla="*/ -236 w 306300"/>
                  <a:gd name="connsiteY0" fmla="*/ 323190 h 522853"/>
                  <a:gd name="connsiteX1" fmla="*/ 152183 w 306300"/>
                  <a:gd name="connsiteY1" fmla="*/ -76 h 522853"/>
                  <a:gd name="connsiteX2" fmla="*/ 306065 w 306300"/>
                  <a:gd name="connsiteY2" fmla="*/ 323190 h 522853"/>
                  <a:gd name="connsiteX3" fmla="*/ 152183 w 306300"/>
                  <a:gd name="connsiteY3" fmla="*/ 522778 h 522853"/>
                  <a:gd name="connsiteX4" fmla="*/ -236 w 306300"/>
                  <a:gd name="connsiteY4" fmla="*/ 323190 h 52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6300" h="522853">
                    <a:moveTo>
                      <a:pt x="-236" y="323190"/>
                    </a:moveTo>
                    <a:cubicBezTo>
                      <a:pt x="-236" y="178755"/>
                      <a:pt x="70219" y="-76"/>
                      <a:pt x="152183" y="-76"/>
                    </a:cubicBezTo>
                    <a:cubicBezTo>
                      <a:pt x="234147" y="-76"/>
                      <a:pt x="306065" y="178755"/>
                      <a:pt x="306065" y="323190"/>
                    </a:cubicBezTo>
                    <a:cubicBezTo>
                      <a:pt x="306065" y="467625"/>
                      <a:pt x="203277" y="522778"/>
                      <a:pt x="152183" y="522778"/>
                    </a:cubicBezTo>
                    <a:cubicBezTo>
                      <a:pt x="101088" y="522778"/>
                      <a:pt x="-236" y="467492"/>
                      <a:pt x="-236" y="323190"/>
                    </a:cubicBezTo>
                    <a:close/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35" name="Vapaamuotoinen: Muoto 558">
                <a:extLst>
                  <a:ext uri="{FF2B5EF4-FFF2-40B4-BE49-F238E27FC236}">
                    <a16:creationId xmlns:a16="http://schemas.microsoft.com/office/drawing/2014/main" id="{E82BF9AF-B691-0A1B-8663-6C18B6D23C1B}"/>
                  </a:ext>
                </a:extLst>
              </p:cNvPr>
              <p:cNvSpPr/>
              <p:nvPr/>
            </p:nvSpPr>
            <p:spPr>
              <a:xfrm>
                <a:off x="2654802" y="1166923"/>
                <a:ext cx="319606" cy="536159"/>
              </a:xfrm>
              <a:custGeom>
                <a:avLst/>
                <a:gdLst>
                  <a:gd name="connsiteX0" fmla="*/ 158836 w 319606"/>
                  <a:gd name="connsiteY0" fmla="*/ 536084 h 536159"/>
                  <a:gd name="connsiteX1" fmla="*/ -236 w 319606"/>
                  <a:gd name="connsiteY1" fmla="*/ 329843 h 536159"/>
                  <a:gd name="connsiteX2" fmla="*/ 158836 w 319606"/>
                  <a:gd name="connsiteY2" fmla="*/ -76 h 536159"/>
                  <a:gd name="connsiteX3" fmla="*/ 319371 w 319606"/>
                  <a:gd name="connsiteY3" fmla="*/ 329843 h 536159"/>
                  <a:gd name="connsiteX4" fmla="*/ 158836 w 319606"/>
                  <a:gd name="connsiteY4" fmla="*/ 536084 h 536159"/>
                  <a:gd name="connsiteX5" fmla="*/ 158836 w 319606"/>
                  <a:gd name="connsiteY5" fmla="*/ 13097 h 536159"/>
                  <a:gd name="connsiteX6" fmla="*/ 13070 w 319606"/>
                  <a:gd name="connsiteY6" fmla="*/ 329710 h 536159"/>
                  <a:gd name="connsiteX7" fmla="*/ 158836 w 319606"/>
                  <a:gd name="connsiteY7" fmla="*/ 522645 h 536159"/>
                  <a:gd name="connsiteX8" fmla="*/ 306065 w 319606"/>
                  <a:gd name="connsiteY8" fmla="*/ 329710 h 536159"/>
                  <a:gd name="connsiteX9" fmla="*/ 158836 w 319606"/>
                  <a:gd name="connsiteY9" fmla="*/ 13097 h 536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9606" h="536159">
                    <a:moveTo>
                      <a:pt x="158836" y="536084"/>
                    </a:moveTo>
                    <a:cubicBezTo>
                      <a:pt x="103350" y="536084"/>
                      <a:pt x="-236" y="475542"/>
                      <a:pt x="-236" y="329843"/>
                    </a:cubicBezTo>
                    <a:cubicBezTo>
                      <a:pt x="-236" y="181350"/>
                      <a:pt x="72946" y="-76"/>
                      <a:pt x="158836" y="-76"/>
                    </a:cubicBezTo>
                    <a:cubicBezTo>
                      <a:pt x="244725" y="-76"/>
                      <a:pt x="319371" y="181350"/>
                      <a:pt x="319371" y="329843"/>
                    </a:cubicBezTo>
                    <a:cubicBezTo>
                      <a:pt x="319371" y="475276"/>
                      <a:pt x="214853" y="536084"/>
                      <a:pt x="158836" y="536084"/>
                    </a:cubicBezTo>
                    <a:close/>
                    <a:moveTo>
                      <a:pt x="158836" y="13097"/>
                    </a:moveTo>
                    <a:cubicBezTo>
                      <a:pt x="81728" y="13097"/>
                      <a:pt x="13070" y="190131"/>
                      <a:pt x="13070" y="329710"/>
                    </a:cubicBezTo>
                    <a:cubicBezTo>
                      <a:pt x="13070" y="466162"/>
                      <a:pt x="108007" y="522645"/>
                      <a:pt x="158836" y="522645"/>
                    </a:cubicBezTo>
                    <a:cubicBezTo>
                      <a:pt x="209664" y="522645"/>
                      <a:pt x="306065" y="466029"/>
                      <a:pt x="306065" y="329710"/>
                    </a:cubicBezTo>
                    <a:cubicBezTo>
                      <a:pt x="306065" y="190131"/>
                      <a:pt x="236742" y="13097"/>
                      <a:pt x="158836" y="1309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36" name="Vapaamuotoinen: Muoto 559">
                <a:extLst>
                  <a:ext uri="{FF2B5EF4-FFF2-40B4-BE49-F238E27FC236}">
                    <a16:creationId xmlns:a16="http://schemas.microsoft.com/office/drawing/2014/main" id="{75CC3263-2AD9-AAC3-A744-B8C0D7D67229}"/>
                  </a:ext>
                </a:extLst>
              </p:cNvPr>
              <p:cNvSpPr/>
              <p:nvPr/>
            </p:nvSpPr>
            <p:spPr>
              <a:xfrm>
                <a:off x="2297806" y="1240372"/>
                <a:ext cx="192735" cy="448407"/>
              </a:xfrm>
              <a:custGeom>
                <a:avLst/>
                <a:gdLst>
                  <a:gd name="connsiteX0" fmla="*/ 96667 w 192735"/>
                  <a:gd name="connsiteY0" fmla="*/ 448408 h 448407"/>
                  <a:gd name="connsiteX1" fmla="*/ 96667 w 192735"/>
                  <a:gd name="connsiteY1" fmla="*/ 448408 h 448407"/>
                  <a:gd name="connsiteX2" fmla="*/ 96667 w 192735"/>
                  <a:gd name="connsiteY2" fmla="*/ 448408 h 448407"/>
                  <a:gd name="connsiteX3" fmla="*/ 86621 w 192735"/>
                  <a:gd name="connsiteY3" fmla="*/ 447809 h 448407"/>
                  <a:gd name="connsiteX4" fmla="*/ 77773 w 192735"/>
                  <a:gd name="connsiteY4" fmla="*/ 446146 h 448407"/>
                  <a:gd name="connsiteX5" fmla="*/ 67793 w 192735"/>
                  <a:gd name="connsiteY5" fmla="*/ 443950 h 448407"/>
                  <a:gd name="connsiteX6" fmla="*/ 59411 w 192735"/>
                  <a:gd name="connsiteY6" fmla="*/ 440624 h 448407"/>
                  <a:gd name="connsiteX7" fmla="*/ 50562 w 192735"/>
                  <a:gd name="connsiteY7" fmla="*/ 436166 h 448407"/>
                  <a:gd name="connsiteX8" fmla="*/ 42778 w 192735"/>
                  <a:gd name="connsiteY8" fmla="*/ 431775 h 448407"/>
                  <a:gd name="connsiteX9" fmla="*/ 35527 w 192735"/>
                  <a:gd name="connsiteY9" fmla="*/ 426786 h 448407"/>
                  <a:gd name="connsiteX10" fmla="*/ 28341 w 192735"/>
                  <a:gd name="connsiteY10" fmla="*/ 419534 h 448407"/>
                  <a:gd name="connsiteX11" fmla="*/ 22753 w 192735"/>
                  <a:gd name="connsiteY11" fmla="*/ 412881 h 448407"/>
                  <a:gd name="connsiteX12" fmla="*/ 16632 w 192735"/>
                  <a:gd name="connsiteY12" fmla="*/ 405696 h 448407"/>
                  <a:gd name="connsiteX13" fmla="*/ 12241 w 192735"/>
                  <a:gd name="connsiteY13" fmla="*/ 397912 h 448407"/>
                  <a:gd name="connsiteX14" fmla="*/ 7252 w 192735"/>
                  <a:gd name="connsiteY14" fmla="*/ 389596 h 448407"/>
                  <a:gd name="connsiteX15" fmla="*/ 4457 w 192735"/>
                  <a:gd name="connsiteY15" fmla="*/ 380747 h 448407"/>
                  <a:gd name="connsiteX16" fmla="*/ 2195 w 192735"/>
                  <a:gd name="connsiteY16" fmla="*/ 371367 h 448407"/>
                  <a:gd name="connsiteX17" fmla="*/ 532 w 192735"/>
                  <a:gd name="connsiteY17" fmla="*/ 361920 h 448407"/>
                  <a:gd name="connsiteX18" fmla="*/ 0 w 192735"/>
                  <a:gd name="connsiteY18" fmla="*/ 351940 h 448407"/>
                  <a:gd name="connsiteX19" fmla="*/ 0 w 192735"/>
                  <a:gd name="connsiteY19" fmla="*/ 97000 h 448407"/>
                  <a:gd name="connsiteX20" fmla="*/ 0 w 192735"/>
                  <a:gd name="connsiteY20" fmla="*/ 97000 h 448407"/>
                  <a:gd name="connsiteX21" fmla="*/ 532 w 192735"/>
                  <a:gd name="connsiteY21" fmla="*/ 87020 h 448407"/>
                  <a:gd name="connsiteX22" fmla="*/ 2195 w 192735"/>
                  <a:gd name="connsiteY22" fmla="*/ 77041 h 448407"/>
                  <a:gd name="connsiteX23" fmla="*/ 4457 w 192735"/>
                  <a:gd name="connsiteY23" fmla="*/ 68126 h 448407"/>
                  <a:gd name="connsiteX24" fmla="*/ 7252 w 192735"/>
                  <a:gd name="connsiteY24" fmla="*/ 59278 h 448407"/>
                  <a:gd name="connsiteX25" fmla="*/ 12241 w 192735"/>
                  <a:gd name="connsiteY25" fmla="*/ 50961 h 448407"/>
                  <a:gd name="connsiteX26" fmla="*/ 16632 w 192735"/>
                  <a:gd name="connsiteY26" fmla="*/ 42645 h 448407"/>
                  <a:gd name="connsiteX27" fmla="*/ 22753 w 192735"/>
                  <a:gd name="connsiteY27" fmla="*/ 34861 h 448407"/>
                  <a:gd name="connsiteX28" fmla="*/ 28341 w 192735"/>
                  <a:gd name="connsiteY28" fmla="*/ 28208 h 448407"/>
                  <a:gd name="connsiteX29" fmla="*/ 35527 w 192735"/>
                  <a:gd name="connsiteY29" fmla="*/ 22154 h 448407"/>
                  <a:gd name="connsiteX30" fmla="*/ 42778 w 192735"/>
                  <a:gd name="connsiteY30" fmla="*/ 16034 h 448407"/>
                  <a:gd name="connsiteX31" fmla="*/ 50562 w 192735"/>
                  <a:gd name="connsiteY31" fmla="*/ 11643 h 448407"/>
                  <a:gd name="connsiteX32" fmla="*/ 59411 w 192735"/>
                  <a:gd name="connsiteY32" fmla="*/ 8316 h 448407"/>
                  <a:gd name="connsiteX33" fmla="*/ 67793 w 192735"/>
                  <a:gd name="connsiteY33" fmla="*/ 4391 h 448407"/>
                  <a:gd name="connsiteX34" fmla="*/ 77773 w 192735"/>
                  <a:gd name="connsiteY34" fmla="*/ 2195 h 448407"/>
                  <a:gd name="connsiteX35" fmla="*/ 86621 w 192735"/>
                  <a:gd name="connsiteY35" fmla="*/ 532 h 448407"/>
                  <a:gd name="connsiteX36" fmla="*/ 96667 w 192735"/>
                  <a:gd name="connsiteY36" fmla="*/ 0 h 448407"/>
                  <a:gd name="connsiteX37" fmla="*/ 96667 w 192735"/>
                  <a:gd name="connsiteY37" fmla="*/ 0 h 448407"/>
                  <a:gd name="connsiteX38" fmla="*/ 96667 w 192735"/>
                  <a:gd name="connsiteY38" fmla="*/ 0 h 448407"/>
                  <a:gd name="connsiteX39" fmla="*/ 106114 w 192735"/>
                  <a:gd name="connsiteY39" fmla="*/ 532 h 448407"/>
                  <a:gd name="connsiteX40" fmla="*/ 116094 w 192735"/>
                  <a:gd name="connsiteY40" fmla="*/ 2195 h 448407"/>
                  <a:gd name="connsiteX41" fmla="*/ 124942 w 192735"/>
                  <a:gd name="connsiteY41" fmla="*/ 4391 h 448407"/>
                  <a:gd name="connsiteX42" fmla="*/ 134389 w 192735"/>
                  <a:gd name="connsiteY42" fmla="*/ 8316 h 448407"/>
                  <a:gd name="connsiteX43" fmla="*/ 142173 w 192735"/>
                  <a:gd name="connsiteY43" fmla="*/ 11643 h 448407"/>
                  <a:gd name="connsiteX44" fmla="*/ 150489 w 192735"/>
                  <a:gd name="connsiteY44" fmla="*/ 16034 h 448407"/>
                  <a:gd name="connsiteX45" fmla="*/ 158273 w 192735"/>
                  <a:gd name="connsiteY45" fmla="*/ 22154 h 448407"/>
                  <a:gd name="connsiteX46" fmla="*/ 164926 w 192735"/>
                  <a:gd name="connsiteY46" fmla="*/ 28208 h 448407"/>
                  <a:gd name="connsiteX47" fmla="*/ 171047 w 192735"/>
                  <a:gd name="connsiteY47" fmla="*/ 34861 h 448407"/>
                  <a:gd name="connsiteX48" fmla="*/ 176635 w 192735"/>
                  <a:gd name="connsiteY48" fmla="*/ 42645 h 448407"/>
                  <a:gd name="connsiteX49" fmla="*/ 181625 w 192735"/>
                  <a:gd name="connsiteY49" fmla="*/ 50961 h 448407"/>
                  <a:gd name="connsiteX50" fmla="*/ 185484 w 192735"/>
                  <a:gd name="connsiteY50" fmla="*/ 59278 h 448407"/>
                  <a:gd name="connsiteX51" fmla="*/ 189409 w 192735"/>
                  <a:gd name="connsiteY51" fmla="*/ 68126 h 448407"/>
                  <a:gd name="connsiteX52" fmla="*/ 191604 w 192735"/>
                  <a:gd name="connsiteY52" fmla="*/ 77041 h 448407"/>
                  <a:gd name="connsiteX53" fmla="*/ 192735 w 192735"/>
                  <a:gd name="connsiteY53" fmla="*/ 87020 h 448407"/>
                  <a:gd name="connsiteX54" fmla="*/ 192735 w 192735"/>
                  <a:gd name="connsiteY54" fmla="*/ 97000 h 448407"/>
                  <a:gd name="connsiteX55" fmla="*/ 192735 w 192735"/>
                  <a:gd name="connsiteY55" fmla="*/ 351940 h 448407"/>
                  <a:gd name="connsiteX56" fmla="*/ 192735 w 192735"/>
                  <a:gd name="connsiteY56" fmla="*/ 351940 h 448407"/>
                  <a:gd name="connsiteX57" fmla="*/ 192735 w 192735"/>
                  <a:gd name="connsiteY57" fmla="*/ 361920 h 448407"/>
                  <a:gd name="connsiteX58" fmla="*/ 191604 w 192735"/>
                  <a:gd name="connsiteY58" fmla="*/ 371367 h 448407"/>
                  <a:gd name="connsiteX59" fmla="*/ 189409 w 192735"/>
                  <a:gd name="connsiteY59" fmla="*/ 380747 h 448407"/>
                  <a:gd name="connsiteX60" fmla="*/ 185484 w 192735"/>
                  <a:gd name="connsiteY60" fmla="*/ 389596 h 448407"/>
                  <a:gd name="connsiteX61" fmla="*/ 181625 w 192735"/>
                  <a:gd name="connsiteY61" fmla="*/ 397912 h 448407"/>
                  <a:gd name="connsiteX62" fmla="*/ 176635 w 192735"/>
                  <a:gd name="connsiteY62" fmla="*/ 405696 h 448407"/>
                  <a:gd name="connsiteX63" fmla="*/ 171047 w 192735"/>
                  <a:gd name="connsiteY63" fmla="*/ 412881 h 448407"/>
                  <a:gd name="connsiteX64" fmla="*/ 164926 w 192735"/>
                  <a:gd name="connsiteY64" fmla="*/ 419534 h 448407"/>
                  <a:gd name="connsiteX65" fmla="*/ 158273 w 192735"/>
                  <a:gd name="connsiteY65" fmla="*/ 426786 h 448407"/>
                  <a:gd name="connsiteX66" fmla="*/ 150489 w 192735"/>
                  <a:gd name="connsiteY66" fmla="*/ 431775 h 448407"/>
                  <a:gd name="connsiteX67" fmla="*/ 142173 w 192735"/>
                  <a:gd name="connsiteY67" fmla="*/ 436166 h 448407"/>
                  <a:gd name="connsiteX68" fmla="*/ 134389 w 192735"/>
                  <a:gd name="connsiteY68" fmla="*/ 440624 h 448407"/>
                  <a:gd name="connsiteX69" fmla="*/ 124942 w 192735"/>
                  <a:gd name="connsiteY69" fmla="*/ 443950 h 448407"/>
                  <a:gd name="connsiteX70" fmla="*/ 116094 w 192735"/>
                  <a:gd name="connsiteY70" fmla="*/ 446146 h 448407"/>
                  <a:gd name="connsiteX71" fmla="*/ 106114 w 192735"/>
                  <a:gd name="connsiteY71" fmla="*/ 447809 h 448407"/>
                  <a:gd name="connsiteX72" fmla="*/ 96667 w 192735"/>
                  <a:gd name="connsiteY72" fmla="*/ 448408 h 448407"/>
                  <a:gd name="connsiteX73" fmla="*/ 96667 w 192735"/>
                  <a:gd name="connsiteY73" fmla="*/ 448408 h 448407"/>
                  <a:gd name="connsiteX74" fmla="*/ 96667 w 192735"/>
                  <a:gd name="connsiteY74" fmla="*/ 448408 h 448407"/>
                  <a:gd name="connsiteX75" fmla="*/ 96667 w 192735"/>
                  <a:gd name="connsiteY75" fmla="*/ 448408 h 448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92735" h="448407">
                    <a:moveTo>
                      <a:pt x="96667" y="448408"/>
                    </a:moveTo>
                    <a:lnTo>
                      <a:pt x="96667" y="448408"/>
                    </a:lnTo>
                    <a:lnTo>
                      <a:pt x="96667" y="448408"/>
                    </a:lnTo>
                    <a:lnTo>
                      <a:pt x="86621" y="447809"/>
                    </a:lnTo>
                    <a:lnTo>
                      <a:pt x="77773" y="446146"/>
                    </a:lnTo>
                    <a:lnTo>
                      <a:pt x="67793" y="443950"/>
                    </a:lnTo>
                    <a:lnTo>
                      <a:pt x="59411" y="440624"/>
                    </a:lnTo>
                    <a:lnTo>
                      <a:pt x="50562" y="436166"/>
                    </a:lnTo>
                    <a:lnTo>
                      <a:pt x="42778" y="431775"/>
                    </a:lnTo>
                    <a:lnTo>
                      <a:pt x="35527" y="426786"/>
                    </a:lnTo>
                    <a:lnTo>
                      <a:pt x="28341" y="419534"/>
                    </a:lnTo>
                    <a:lnTo>
                      <a:pt x="22753" y="412881"/>
                    </a:lnTo>
                    <a:lnTo>
                      <a:pt x="16632" y="405696"/>
                    </a:lnTo>
                    <a:lnTo>
                      <a:pt x="12241" y="397912"/>
                    </a:lnTo>
                    <a:lnTo>
                      <a:pt x="7252" y="389596"/>
                    </a:lnTo>
                    <a:lnTo>
                      <a:pt x="4457" y="380747"/>
                    </a:lnTo>
                    <a:lnTo>
                      <a:pt x="2195" y="371367"/>
                    </a:lnTo>
                    <a:lnTo>
                      <a:pt x="532" y="361920"/>
                    </a:lnTo>
                    <a:lnTo>
                      <a:pt x="0" y="351940"/>
                    </a:lnTo>
                    <a:lnTo>
                      <a:pt x="0" y="97000"/>
                    </a:lnTo>
                    <a:lnTo>
                      <a:pt x="0" y="97000"/>
                    </a:lnTo>
                    <a:lnTo>
                      <a:pt x="532" y="87020"/>
                    </a:lnTo>
                    <a:lnTo>
                      <a:pt x="2195" y="77041"/>
                    </a:lnTo>
                    <a:lnTo>
                      <a:pt x="4457" y="68126"/>
                    </a:lnTo>
                    <a:lnTo>
                      <a:pt x="7252" y="59278"/>
                    </a:lnTo>
                    <a:lnTo>
                      <a:pt x="12241" y="50961"/>
                    </a:lnTo>
                    <a:lnTo>
                      <a:pt x="16632" y="42645"/>
                    </a:lnTo>
                    <a:lnTo>
                      <a:pt x="22753" y="34861"/>
                    </a:lnTo>
                    <a:lnTo>
                      <a:pt x="28341" y="28208"/>
                    </a:lnTo>
                    <a:lnTo>
                      <a:pt x="35527" y="22154"/>
                    </a:lnTo>
                    <a:lnTo>
                      <a:pt x="42778" y="16034"/>
                    </a:lnTo>
                    <a:lnTo>
                      <a:pt x="50562" y="11643"/>
                    </a:lnTo>
                    <a:lnTo>
                      <a:pt x="59411" y="8316"/>
                    </a:lnTo>
                    <a:lnTo>
                      <a:pt x="67793" y="4391"/>
                    </a:lnTo>
                    <a:lnTo>
                      <a:pt x="77773" y="2195"/>
                    </a:lnTo>
                    <a:lnTo>
                      <a:pt x="86621" y="532"/>
                    </a:lnTo>
                    <a:lnTo>
                      <a:pt x="96667" y="0"/>
                    </a:lnTo>
                    <a:lnTo>
                      <a:pt x="96667" y="0"/>
                    </a:lnTo>
                    <a:lnTo>
                      <a:pt x="96667" y="0"/>
                    </a:lnTo>
                    <a:lnTo>
                      <a:pt x="106114" y="532"/>
                    </a:lnTo>
                    <a:lnTo>
                      <a:pt x="116094" y="2195"/>
                    </a:lnTo>
                    <a:lnTo>
                      <a:pt x="124942" y="4391"/>
                    </a:lnTo>
                    <a:lnTo>
                      <a:pt x="134389" y="8316"/>
                    </a:lnTo>
                    <a:lnTo>
                      <a:pt x="142173" y="11643"/>
                    </a:lnTo>
                    <a:lnTo>
                      <a:pt x="150489" y="16034"/>
                    </a:lnTo>
                    <a:lnTo>
                      <a:pt x="158273" y="22154"/>
                    </a:lnTo>
                    <a:lnTo>
                      <a:pt x="164926" y="28208"/>
                    </a:lnTo>
                    <a:lnTo>
                      <a:pt x="171047" y="34861"/>
                    </a:lnTo>
                    <a:lnTo>
                      <a:pt x="176635" y="42645"/>
                    </a:lnTo>
                    <a:lnTo>
                      <a:pt x="181625" y="50961"/>
                    </a:lnTo>
                    <a:lnTo>
                      <a:pt x="185484" y="59278"/>
                    </a:lnTo>
                    <a:lnTo>
                      <a:pt x="189409" y="68126"/>
                    </a:lnTo>
                    <a:lnTo>
                      <a:pt x="191604" y="77041"/>
                    </a:lnTo>
                    <a:lnTo>
                      <a:pt x="192735" y="87020"/>
                    </a:lnTo>
                    <a:lnTo>
                      <a:pt x="192735" y="97000"/>
                    </a:lnTo>
                    <a:lnTo>
                      <a:pt x="192735" y="351940"/>
                    </a:lnTo>
                    <a:lnTo>
                      <a:pt x="192735" y="351940"/>
                    </a:lnTo>
                    <a:lnTo>
                      <a:pt x="192735" y="361920"/>
                    </a:lnTo>
                    <a:lnTo>
                      <a:pt x="191604" y="371367"/>
                    </a:lnTo>
                    <a:lnTo>
                      <a:pt x="189409" y="380747"/>
                    </a:lnTo>
                    <a:lnTo>
                      <a:pt x="185484" y="389596"/>
                    </a:lnTo>
                    <a:lnTo>
                      <a:pt x="181625" y="397912"/>
                    </a:lnTo>
                    <a:lnTo>
                      <a:pt x="176635" y="405696"/>
                    </a:lnTo>
                    <a:lnTo>
                      <a:pt x="171047" y="412881"/>
                    </a:lnTo>
                    <a:lnTo>
                      <a:pt x="164926" y="419534"/>
                    </a:lnTo>
                    <a:lnTo>
                      <a:pt x="158273" y="426786"/>
                    </a:lnTo>
                    <a:lnTo>
                      <a:pt x="150489" y="431775"/>
                    </a:lnTo>
                    <a:lnTo>
                      <a:pt x="142173" y="436166"/>
                    </a:lnTo>
                    <a:lnTo>
                      <a:pt x="134389" y="440624"/>
                    </a:lnTo>
                    <a:lnTo>
                      <a:pt x="124942" y="443950"/>
                    </a:lnTo>
                    <a:lnTo>
                      <a:pt x="116094" y="446146"/>
                    </a:lnTo>
                    <a:lnTo>
                      <a:pt x="106114" y="447809"/>
                    </a:lnTo>
                    <a:lnTo>
                      <a:pt x="96667" y="448408"/>
                    </a:lnTo>
                    <a:lnTo>
                      <a:pt x="96667" y="448408"/>
                    </a:lnTo>
                    <a:lnTo>
                      <a:pt x="96667" y="448408"/>
                    </a:lnTo>
                    <a:lnTo>
                      <a:pt x="96667" y="448408"/>
                    </a:lnTo>
                    <a:close/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37" name="Vapaamuotoinen: Muoto 560">
                <a:extLst>
                  <a:ext uri="{FF2B5EF4-FFF2-40B4-BE49-F238E27FC236}">
                    <a16:creationId xmlns:a16="http://schemas.microsoft.com/office/drawing/2014/main" id="{847B8454-D638-D68C-62BB-3B6F3D6E0B09}"/>
                  </a:ext>
                </a:extLst>
              </p:cNvPr>
              <p:cNvSpPr/>
              <p:nvPr/>
            </p:nvSpPr>
            <p:spPr>
              <a:xfrm>
                <a:off x="2291153" y="1233652"/>
                <a:ext cx="206041" cy="461846"/>
              </a:xfrm>
              <a:custGeom>
                <a:avLst/>
                <a:gdLst>
                  <a:gd name="connsiteX0" fmla="*/ 103084 w 206041"/>
                  <a:gd name="connsiteY0" fmla="*/ 461771 h 461846"/>
                  <a:gd name="connsiteX1" fmla="*/ 91841 w 206041"/>
                  <a:gd name="connsiteY1" fmla="*/ 461039 h 461846"/>
                  <a:gd name="connsiteX2" fmla="*/ 82926 w 206041"/>
                  <a:gd name="connsiteY2" fmla="*/ 459376 h 461846"/>
                  <a:gd name="connsiteX3" fmla="*/ 71749 w 206041"/>
                  <a:gd name="connsiteY3" fmla="*/ 456848 h 461846"/>
                  <a:gd name="connsiteX4" fmla="*/ 63366 w 206041"/>
                  <a:gd name="connsiteY4" fmla="*/ 453521 h 461846"/>
                  <a:gd name="connsiteX5" fmla="*/ 53986 w 206041"/>
                  <a:gd name="connsiteY5" fmla="*/ 448864 h 461846"/>
                  <a:gd name="connsiteX6" fmla="*/ 45869 w 206041"/>
                  <a:gd name="connsiteY6" fmla="*/ 444207 h 461846"/>
                  <a:gd name="connsiteX7" fmla="*/ 37287 w 206041"/>
                  <a:gd name="connsiteY7" fmla="*/ 438153 h 461846"/>
                  <a:gd name="connsiteX8" fmla="*/ 30035 w 206041"/>
                  <a:gd name="connsiteY8" fmla="*/ 430968 h 461846"/>
                  <a:gd name="connsiteX9" fmla="*/ 17328 w 206041"/>
                  <a:gd name="connsiteY9" fmla="*/ 415732 h 461846"/>
                  <a:gd name="connsiteX10" fmla="*/ 7282 w 206041"/>
                  <a:gd name="connsiteY10" fmla="*/ 398302 h 461846"/>
                  <a:gd name="connsiteX11" fmla="*/ 4488 w 206041"/>
                  <a:gd name="connsiteY11" fmla="*/ 389453 h 461846"/>
                  <a:gd name="connsiteX12" fmla="*/ 2159 w 206041"/>
                  <a:gd name="connsiteY12" fmla="*/ 379540 h 461846"/>
                  <a:gd name="connsiteX13" fmla="*/ 363 w 206041"/>
                  <a:gd name="connsiteY13" fmla="*/ 368962 h 461846"/>
                  <a:gd name="connsiteX14" fmla="*/ -236 w 206041"/>
                  <a:gd name="connsiteY14" fmla="*/ 358983 h 461846"/>
                  <a:gd name="connsiteX15" fmla="*/ -236 w 206041"/>
                  <a:gd name="connsiteY15" fmla="*/ 103577 h 461846"/>
                  <a:gd name="connsiteX16" fmla="*/ 429 w 206041"/>
                  <a:gd name="connsiteY16" fmla="*/ 92533 h 461846"/>
                  <a:gd name="connsiteX17" fmla="*/ 2093 w 206041"/>
                  <a:gd name="connsiteY17" fmla="*/ 82554 h 461846"/>
                  <a:gd name="connsiteX18" fmla="*/ 4421 w 206041"/>
                  <a:gd name="connsiteY18" fmla="*/ 73173 h 461846"/>
                  <a:gd name="connsiteX19" fmla="*/ 7947 w 206041"/>
                  <a:gd name="connsiteY19" fmla="*/ 62462 h 461846"/>
                  <a:gd name="connsiteX20" fmla="*/ 12937 w 206041"/>
                  <a:gd name="connsiteY20" fmla="*/ 54146 h 461846"/>
                  <a:gd name="connsiteX21" fmla="*/ 17860 w 206041"/>
                  <a:gd name="connsiteY21" fmla="*/ 45164 h 461846"/>
                  <a:gd name="connsiteX22" fmla="*/ 30434 w 206041"/>
                  <a:gd name="connsiteY22" fmla="*/ 29796 h 461846"/>
                  <a:gd name="connsiteX23" fmla="*/ 45869 w 206041"/>
                  <a:gd name="connsiteY23" fmla="*/ 16889 h 461846"/>
                  <a:gd name="connsiteX24" fmla="*/ 54651 w 206041"/>
                  <a:gd name="connsiteY24" fmla="*/ 12032 h 461846"/>
                  <a:gd name="connsiteX25" fmla="*/ 63499 w 206041"/>
                  <a:gd name="connsiteY25" fmla="*/ 8706 h 461846"/>
                  <a:gd name="connsiteX26" fmla="*/ 72747 w 206041"/>
                  <a:gd name="connsiteY26" fmla="*/ 4515 h 461846"/>
                  <a:gd name="connsiteX27" fmla="*/ 92706 w 206041"/>
                  <a:gd name="connsiteY27" fmla="*/ 523 h 461846"/>
                  <a:gd name="connsiteX28" fmla="*/ 103084 w 206041"/>
                  <a:gd name="connsiteY28" fmla="*/ -76 h 461846"/>
                  <a:gd name="connsiteX29" fmla="*/ 113596 w 206041"/>
                  <a:gd name="connsiteY29" fmla="*/ 589 h 461846"/>
                  <a:gd name="connsiteX30" fmla="*/ 123575 w 206041"/>
                  <a:gd name="connsiteY30" fmla="*/ 2253 h 461846"/>
                  <a:gd name="connsiteX31" fmla="*/ 133887 w 206041"/>
                  <a:gd name="connsiteY31" fmla="*/ 4914 h 461846"/>
                  <a:gd name="connsiteX32" fmla="*/ 151251 w 206041"/>
                  <a:gd name="connsiteY32" fmla="*/ 12099 h 461846"/>
                  <a:gd name="connsiteX33" fmla="*/ 161031 w 206041"/>
                  <a:gd name="connsiteY33" fmla="*/ 17421 h 461846"/>
                  <a:gd name="connsiteX34" fmla="*/ 168815 w 206041"/>
                  <a:gd name="connsiteY34" fmla="*/ 23542 h 461846"/>
                  <a:gd name="connsiteX35" fmla="*/ 175867 w 206041"/>
                  <a:gd name="connsiteY35" fmla="*/ 30195 h 461846"/>
                  <a:gd name="connsiteX36" fmla="*/ 182919 w 206041"/>
                  <a:gd name="connsiteY36" fmla="*/ 37912 h 461846"/>
                  <a:gd name="connsiteX37" fmla="*/ 188441 w 206041"/>
                  <a:gd name="connsiteY37" fmla="*/ 45696 h 461846"/>
                  <a:gd name="connsiteX38" fmla="*/ 194096 w 206041"/>
                  <a:gd name="connsiteY38" fmla="*/ 55010 h 461846"/>
                  <a:gd name="connsiteX39" fmla="*/ 202280 w 206041"/>
                  <a:gd name="connsiteY39" fmla="*/ 73439 h 461846"/>
                  <a:gd name="connsiteX40" fmla="*/ 204674 w 206041"/>
                  <a:gd name="connsiteY40" fmla="*/ 83152 h 461846"/>
                  <a:gd name="connsiteX41" fmla="*/ 205806 w 206041"/>
                  <a:gd name="connsiteY41" fmla="*/ 93864 h 461846"/>
                  <a:gd name="connsiteX42" fmla="*/ 205806 w 206041"/>
                  <a:gd name="connsiteY42" fmla="*/ 369295 h 461846"/>
                  <a:gd name="connsiteX43" fmla="*/ 204608 w 206041"/>
                  <a:gd name="connsiteY43" fmla="*/ 379474 h 461846"/>
                  <a:gd name="connsiteX44" fmla="*/ 201947 w 206041"/>
                  <a:gd name="connsiteY44" fmla="*/ 390052 h 461846"/>
                  <a:gd name="connsiteX45" fmla="*/ 193697 w 206041"/>
                  <a:gd name="connsiteY45" fmla="*/ 408148 h 461846"/>
                  <a:gd name="connsiteX46" fmla="*/ 188707 w 206041"/>
                  <a:gd name="connsiteY46" fmla="*/ 415932 h 461846"/>
                  <a:gd name="connsiteX47" fmla="*/ 182853 w 206041"/>
                  <a:gd name="connsiteY47" fmla="*/ 423583 h 461846"/>
                  <a:gd name="connsiteX48" fmla="*/ 168350 w 206041"/>
                  <a:gd name="connsiteY48" fmla="*/ 439018 h 461846"/>
                  <a:gd name="connsiteX49" fmla="*/ 160632 w 206041"/>
                  <a:gd name="connsiteY49" fmla="*/ 444007 h 461846"/>
                  <a:gd name="connsiteX50" fmla="*/ 143135 w 206041"/>
                  <a:gd name="connsiteY50" fmla="*/ 453521 h 461846"/>
                  <a:gd name="connsiteX51" fmla="*/ 133688 w 206041"/>
                  <a:gd name="connsiteY51" fmla="*/ 456848 h 461846"/>
                  <a:gd name="connsiteX52" fmla="*/ 124174 w 206041"/>
                  <a:gd name="connsiteY52" fmla="*/ 459243 h 461846"/>
                  <a:gd name="connsiteX53" fmla="*/ 112930 w 206041"/>
                  <a:gd name="connsiteY53" fmla="*/ 461105 h 461846"/>
                  <a:gd name="connsiteX54" fmla="*/ 93837 w 206041"/>
                  <a:gd name="connsiteY54" fmla="*/ 447933 h 461846"/>
                  <a:gd name="connsiteX55" fmla="*/ 103084 w 206041"/>
                  <a:gd name="connsiteY55" fmla="*/ 448398 h 461846"/>
                  <a:gd name="connsiteX56" fmla="*/ 111733 w 206041"/>
                  <a:gd name="connsiteY56" fmla="*/ 447933 h 461846"/>
                  <a:gd name="connsiteX57" fmla="*/ 121380 w 206041"/>
                  <a:gd name="connsiteY57" fmla="*/ 446336 h 461846"/>
                  <a:gd name="connsiteX58" fmla="*/ 129762 w 206041"/>
                  <a:gd name="connsiteY58" fmla="*/ 444207 h 461846"/>
                  <a:gd name="connsiteX59" fmla="*/ 138079 w 206041"/>
                  <a:gd name="connsiteY59" fmla="*/ 441280 h 461846"/>
                  <a:gd name="connsiteX60" fmla="*/ 153846 w 206041"/>
                  <a:gd name="connsiteY60" fmla="*/ 432564 h 461846"/>
                  <a:gd name="connsiteX61" fmla="*/ 160499 w 206041"/>
                  <a:gd name="connsiteY61" fmla="*/ 428306 h 461846"/>
                  <a:gd name="connsiteX62" fmla="*/ 172674 w 206041"/>
                  <a:gd name="connsiteY62" fmla="*/ 415001 h 461846"/>
                  <a:gd name="connsiteX63" fmla="*/ 177863 w 206041"/>
                  <a:gd name="connsiteY63" fmla="*/ 408348 h 461846"/>
                  <a:gd name="connsiteX64" fmla="*/ 182254 w 206041"/>
                  <a:gd name="connsiteY64" fmla="*/ 401695 h 461846"/>
                  <a:gd name="connsiteX65" fmla="*/ 189572 w 206041"/>
                  <a:gd name="connsiteY65" fmla="*/ 385595 h 461846"/>
                  <a:gd name="connsiteX66" fmla="*/ 191568 w 206041"/>
                  <a:gd name="connsiteY66" fmla="*/ 377145 h 461846"/>
                  <a:gd name="connsiteX67" fmla="*/ 192566 w 206041"/>
                  <a:gd name="connsiteY67" fmla="*/ 368497 h 461846"/>
                  <a:gd name="connsiteX68" fmla="*/ 192566 w 206041"/>
                  <a:gd name="connsiteY68" fmla="*/ 93997 h 461846"/>
                  <a:gd name="connsiteX69" fmla="*/ 191568 w 206041"/>
                  <a:gd name="connsiteY69" fmla="*/ 84816 h 461846"/>
                  <a:gd name="connsiteX70" fmla="*/ 189572 w 206041"/>
                  <a:gd name="connsiteY70" fmla="*/ 76965 h 461846"/>
                  <a:gd name="connsiteX71" fmla="*/ 182254 w 206041"/>
                  <a:gd name="connsiteY71" fmla="*/ 60732 h 461846"/>
                  <a:gd name="connsiteX72" fmla="*/ 177397 w 206041"/>
                  <a:gd name="connsiteY72" fmla="*/ 52682 h 461846"/>
                  <a:gd name="connsiteX73" fmla="*/ 172408 w 206041"/>
                  <a:gd name="connsiteY73" fmla="*/ 45696 h 461846"/>
                  <a:gd name="connsiteX74" fmla="*/ 166553 w 206041"/>
                  <a:gd name="connsiteY74" fmla="*/ 39376 h 461846"/>
                  <a:gd name="connsiteX75" fmla="*/ 160299 w 206041"/>
                  <a:gd name="connsiteY75" fmla="*/ 33655 h 461846"/>
                  <a:gd name="connsiteX76" fmla="*/ 153646 w 206041"/>
                  <a:gd name="connsiteY76" fmla="*/ 28266 h 461846"/>
                  <a:gd name="connsiteX77" fmla="*/ 145796 w 206041"/>
                  <a:gd name="connsiteY77" fmla="*/ 24141 h 461846"/>
                  <a:gd name="connsiteX78" fmla="*/ 129629 w 206041"/>
                  <a:gd name="connsiteY78" fmla="*/ 17488 h 461846"/>
                  <a:gd name="connsiteX79" fmla="*/ 121247 w 206041"/>
                  <a:gd name="connsiteY79" fmla="*/ 15425 h 461846"/>
                  <a:gd name="connsiteX80" fmla="*/ 112132 w 206041"/>
                  <a:gd name="connsiteY80" fmla="*/ 13895 h 461846"/>
                  <a:gd name="connsiteX81" fmla="*/ 103417 w 206041"/>
                  <a:gd name="connsiteY81" fmla="*/ 13363 h 461846"/>
                  <a:gd name="connsiteX82" fmla="*/ 94169 w 206041"/>
                  <a:gd name="connsiteY82" fmla="*/ 13895 h 461846"/>
                  <a:gd name="connsiteX83" fmla="*/ 76672 w 206041"/>
                  <a:gd name="connsiteY83" fmla="*/ 17488 h 461846"/>
                  <a:gd name="connsiteX84" fmla="*/ 69021 w 206041"/>
                  <a:gd name="connsiteY84" fmla="*/ 21080 h 461846"/>
                  <a:gd name="connsiteX85" fmla="*/ 60106 w 206041"/>
                  <a:gd name="connsiteY85" fmla="*/ 24407 h 461846"/>
                  <a:gd name="connsiteX86" fmla="*/ 53453 w 206041"/>
                  <a:gd name="connsiteY86" fmla="*/ 28266 h 461846"/>
                  <a:gd name="connsiteX87" fmla="*/ 40147 w 206041"/>
                  <a:gd name="connsiteY87" fmla="*/ 39709 h 461846"/>
                  <a:gd name="connsiteX88" fmla="*/ 29370 w 206041"/>
                  <a:gd name="connsiteY88" fmla="*/ 53015 h 461846"/>
                  <a:gd name="connsiteX89" fmla="*/ 25178 w 206041"/>
                  <a:gd name="connsiteY89" fmla="*/ 60798 h 461846"/>
                  <a:gd name="connsiteX90" fmla="*/ 20455 w 206041"/>
                  <a:gd name="connsiteY90" fmla="*/ 68715 h 461846"/>
                  <a:gd name="connsiteX91" fmla="*/ 17860 w 206041"/>
                  <a:gd name="connsiteY91" fmla="*/ 76832 h 461846"/>
                  <a:gd name="connsiteX92" fmla="*/ 15798 w 206041"/>
                  <a:gd name="connsiteY92" fmla="*/ 85348 h 461846"/>
                  <a:gd name="connsiteX93" fmla="*/ 14268 w 206041"/>
                  <a:gd name="connsiteY93" fmla="*/ 94396 h 461846"/>
                  <a:gd name="connsiteX94" fmla="*/ 13735 w 206041"/>
                  <a:gd name="connsiteY94" fmla="*/ 104042 h 461846"/>
                  <a:gd name="connsiteX95" fmla="*/ 13735 w 206041"/>
                  <a:gd name="connsiteY95" fmla="*/ 358650 h 461846"/>
                  <a:gd name="connsiteX96" fmla="*/ 14268 w 206041"/>
                  <a:gd name="connsiteY96" fmla="*/ 367831 h 461846"/>
                  <a:gd name="connsiteX97" fmla="*/ 15864 w 206041"/>
                  <a:gd name="connsiteY97" fmla="*/ 376879 h 461846"/>
                  <a:gd name="connsiteX98" fmla="*/ 17993 w 206041"/>
                  <a:gd name="connsiteY98" fmla="*/ 385927 h 461846"/>
                  <a:gd name="connsiteX99" fmla="*/ 20388 w 206041"/>
                  <a:gd name="connsiteY99" fmla="*/ 393578 h 461846"/>
                  <a:gd name="connsiteX100" fmla="*/ 29237 w 206041"/>
                  <a:gd name="connsiteY100" fmla="*/ 408547 h 461846"/>
                  <a:gd name="connsiteX101" fmla="*/ 40547 w 206041"/>
                  <a:gd name="connsiteY101" fmla="*/ 421853 h 461846"/>
                  <a:gd name="connsiteX102" fmla="*/ 47199 w 206041"/>
                  <a:gd name="connsiteY102" fmla="*/ 428506 h 461846"/>
                  <a:gd name="connsiteX103" fmla="*/ 53852 w 206041"/>
                  <a:gd name="connsiteY103" fmla="*/ 433163 h 461846"/>
                  <a:gd name="connsiteX104" fmla="*/ 61104 w 206041"/>
                  <a:gd name="connsiteY104" fmla="*/ 437288 h 461846"/>
                  <a:gd name="connsiteX105" fmla="*/ 69686 w 206041"/>
                  <a:gd name="connsiteY105" fmla="*/ 441546 h 461846"/>
                  <a:gd name="connsiteX106" fmla="*/ 77005 w 206041"/>
                  <a:gd name="connsiteY106" fmla="*/ 444473 h 46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</a:cxnLst>
                <a:rect l="l" t="t" r="r" b="b"/>
                <a:pathLst>
                  <a:path w="206041" h="461846">
                    <a:moveTo>
                      <a:pt x="103084" y="461771"/>
                    </a:moveTo>
                    <a:lnTo>
                      <a:pt x="91841" y="461039"/>
                    </a:lnTo>
                    <a:lnTo>
                      <a:pt x="82926" y="459376"/>
                    </a:lnTo>
                    <a:lnTo>
                      <a:pt x="71749" y="456848"/>
                    </a:lnTo>
                    <a:lnTo>
                      <a:pt x="63366" y="453521"/>
                    </a:lnTo>
                    <a:lnTo>
                      <a:pt x="53986" y="448864"/>
                    </a:lnTo>
                    <a:lnTo>
                      <a:pt x="45869" y="444207"/>
                    </a:lnTo>
                    <a:lnTo>
                      <a:pt x="37287" y="438153"/>
                    </a:lnTo>
                    <a:lnTo>
                      <a:pt x="30035" y="430968"/>
                    </a:lnTo>
                    <a:lnTo>
                      <a:pt x="17328" y="415732"/>
                    </a:lnTo>
                    <a:lnTo>
                      <a:pt x="7282" y="398302"/>
                    </a:lnTo>
                    <a:lnTo>
                      <a:pt x="4488" y="389453"/>
                    </a:lnTo>
                    <a:lnTo>
                      <a:pt x="2159" y="379540"/>
                    </a:lnTo>
                    <a:lnTo>
                      <a:pt x="363" y="368962"/>
                    </a:lnTo>
                    <a:lnTo>
                      <a:pt x="-236" y="358983"/>
                    </a:lnTo>
                    <a:lnTo>
                      <a:pt x="-236" y="103577"/>
                    </a:lnTo>
                    <a:lnTo>
                      <a:pt x="429" y="92533"/>
                    </a:lnTo>
                    <a:lnTo>
                      <a:pt x="2093" y="82554"/>
                    </a:lnTo>
                    <a:lnTo>
                      <a:pt x="4421" y="73173"/>
                    </a:lnTo>
                    <a:lnTo>
                      <a:pt x="7947" y="62462"/>
                    </a:lnTo>
                    <a:lnTo>
                      <a:pt x="12937" y="54146"/>
                    </a:lnTo>
                    <a:lnTo>
                      <a:pt x="17860" y="45164"/>
                    </a:lnTo>
                    <a:lnTo>
                      <a:pt x="30434" y="29796"/>
                    </a:lnTo>
                    <a:lnTo>
                      <a:pt x="45869" y="16889"/>
                    </a:lnTo>
                    <a:lnTo>
                      <a:pt x="54651" y="12032"/>
                    </a:lnTo>
                    <a:lnTo>
                      <a:pt x="63499" y="8706"/>
                    </a:lnTo>
                    <a:lnTo>
                      <a:pt x="72747" y="4515"/>
                    </a:lnTo>
                    <a:lnTo>
                      <a:pt x="92706" y="523"/>
                    </a:lnTo>
                    <a:lnTo>
                      <a:pt x="103084" y="-76"/>
                    </a:lnTo>
                    <a:lnTo>
                      <a:pt x="113596" y="589"/>
                    </a:lnTo>
                    <a:lnTo>
                      <a:pt x="123575" y="2253"/>
                    </a:lnTo>
                    <a:lnTo>
                      <a:pt x="133887" y="4914"/>
                    </a:lnTo>
                    <a:lnTo>
                      <a:pt x="151251" y="12099"/>
                    </a:lnTo>
                    <a:lnTo>
                      <a:pt x="161031" y="17421"/>
                    </a:lnTo>
                    <a:lnTo>
                      <a:pt x="168815" y="23542"/>
                    </a:lnTo>
                    <a:lnTo>
                      <a:pt x="175867" y="30195"/>
                    </a:lnTo>
                    <a:lnTo>
                      <a:pt x="182919" y="37912"/>
                    </a:lnTo>
                    <a:lnTo>
                      <a:pt x="188441" y="45696"/>
                    </a:lnTo>
                    <a:lnTo>
                      <a:pt x="194096" y="55010"/>
                    </a:lnTo>
                    <a:lnTo>
                      <a:pt x="202280" y="73439"/>
                    </a:lnTo>
                    <a:lnTo>
                      <a:pt x="204674" y="83152"/>
                    </a:lnTo>
                    <a:lnTo>
                      <a:pt x="205806" y="93864"/>
                    </a:lnTo>
                    <a:lnTo>
                      <a:pt x="205806" y="369295"/>
                    </a:lnTo>
                    <a:lnTo>
                      <a:pt x="204608" y="379474"/>
                    </a:lnTo>
                    <a:lnTo>
                      <a:pt x="201947" y="390052"/>
                    </a:lnTo>
                    <a:lnTo>
                      <a:pt x="193697" y="408148"/>
                    </a:lnTo>
                    <a:lnTo>
                      <a:pt x="188707" y="415932"/>
                    </a:lnTo>
                    <a:lnTo>
                      <a:pt x="182853" y="423583"/>
                    </a:lnTo>
                    <a:lnTo>
                      <a:pt x="168350" y="439018"/>
                    </a:lnTo>
                    <a:lnTo>
                      <a:pt x="160632" y="444007"/>
                    </a:lnTo>
                    <a:lnTo>
                      <a:pt x="143135" y="453521"/>
                    </a:lnTo>
                    <a:lnTo>
                      <a:pt x="133688" y="456848"/>
                    </a:lnTo>
                    <a:lnTo>
                      <a:pt x="124174" y="459243"/>
                    </a:lnTo>
                    <a:lnTo>
                      <a:pt x="112930" y="461105"/>
                    </a:lnTo>
                    <a:close/>
                    <a:moveTo>
                      <a:pt x="93837" y="447933"/>
                    </a:moveTo>
                    <a:lnTo>
                      <a:pt x="103084" y="448398"/>
                    </a:lnTo>
                    <a:lnTo>
                      <a:pt x="111733" y="447933"/>
                    </a:lnTo>
                    <a:lnTo>
                      <a:pt x="121380" y="446336"/>
                    </a:lnTo>
                    <a:lnTo>
                      <a:pt x="129762" y="444207"/>
                    </a:lnTo>
                    <a:lnTo>
                      <a:pt x="138079" y="441280"/>
                    </a:lnTo>
                    <a:lnTo>
                      <a:pt x="153846" y="432564"/>
                    </a:lnTo>
                    <a:lnTo>
                      <a:pt x="160499" y="428306"/>
                    </a:lnTo>
                    <a:lnTo>
                      <a:pt x="172674" y="415001"/>
                    </a:lnTo>
                    <a:lnTo>
                      <a:pt x="177863" y="408348"/>
                    </a:lnTo>
                    <a:lnTo>
                      <a:pt x="182254" y="401695"/>
                    </a:lnTo>
                    <a:lnTo>
                      <a:pt x="189572" y="385595"/>
                    </a:lnTo>
                    <a:lnTo>
                      <a:pt x="191568" y="377145"/>
                    </a:lnTo>
                    <a:lnTo>
                      <a:pt x="192566" y="368497"/>
                    </a:lnTo>
                    <a:lnTo>
                      <a:pt x="192566" y="93997"/>
                    </a:lnTo>
                    <a:lnTo>
                      <a:pt x="191568" y="84816"/>
                    </a:lnTo>
                    <a:lnTo>
                      <a:pt x="189572" y="76965"/>
                    </a:lnTo>
                    <a:lnTo>
                      <a:pt x="182254" y="60732"/>
                    </a:lnTo>
                    <a:lnTo>
                      <a:pt x="177397" y="52682"/>
                    </a:lnTo>
                    <a:lnTo>
                      <a:pt x="172408" y="45696"/>
                    </a:lnTo>
                    <a:lnTo>
                      <a:pt x="166553" y="39376"/>
                    </a:lnTo>
                    <a:lnTo>
                      <a:pt x="160299" y="33655"/>
                    </a:lnTo>
                    <a:lnTo>
                      <a:pt x="153646" y="28266"/>
                    </a:lnTo>
                    <a:lnTo>
                      <a:pt x="145796" y="24141"/>
                    </a:lnTo>
                    <a:lnTo>
                      <a:pt x="129629" y="17488"/>
                    </a:lnTo>
                    <a:lnTo>
                      <a:pt x="121247" y="15425"/>
                    </a:lnTo>
                    <a:lnTo>
                      <a:pt x="112132" y="13895"/>
                    </a:lnTo>
                    <a:lnTo>
                      <a:pt x="103417" y="13363"/>
                    </a:lnTo>
                    <a:lnTo>
                      <a:pt x="94169" y="13895"/>
                    </a:lnTo>
                    <a:lnTo>
                      <a:pt x="76672" y="17488"/>
                    </a:lnTo>
                    <a:lnTo>
                      <a:pt x="69021" y="21080"/>
                    </a:lnTo>
                    <a:lnTo>
                      <a:pt x="60106" y="24407"/>
                    </a:lnTo>
                    <a:lnTo>
                      <a:pt x="53453" y="28266"/>
                    </a:lnTo>
                    <a:lnTo>
                      <a:pt x="40147" y="39709"/>
                    </a:lnTo>
                    <a:lnTo>
                      <a:pt x="29370" y="53015"/>
                    </a:lnTo>
                    <a:lnTo>
                      <a:pt x="25178" y="60798"/>
                    </a:lnTo>
                    <a:lnTo>
                      <a:pt x="20455" y="68715"/>
                    </a:lnTo>
                    <a:lnTo>
                      <a:pt x="17860" y="76832"/>
                    </a:lnTo>
                    <a:lnTo>
                      <a:pt x="15798" y="85348"/>
                    </a:lnTo>
                    <a:lnTo>
                      <a:pt x="14268" y="94396"/>
                    </a:lnTo>
                    <a:lnTo>
                      <a:pt x="13735" y="104042"/>
                    </a:lnTo>
                    <a:lnTo>
                      <a:pt x="13735" y="358650"/>
                    </a:lnTo>
                    <a:lnTo>
                      <a:pt x="14268" y="367831"/>
                    </a:lnTo>
                    <a:lnTo>
                      <a:pt x="15864" y="376879"/>
                    </a:lnTo>
                    <a:lnTo>
                      <a:pt x="17993" y="385927"/>
                    </a:lnTo>
                    <a:lnTo>
                      <a:pt x="20388" y="393578"/>
                    </a:lnTo>
                    <a:lnTo>
                      <a:pt x="29237" y="408547"/>
                    </a:lnTo>
                    <a:lnTo>
                      <a:pt x="40547" y="421853"/>
                    </a:lnTo>
                    <a:lnTo>
                      <a:pt x="47199" y="428506"/>
                    </a:lnTo>
                    <a:lnTo>
                      <a:pt x="53852" y="433163"/>
                    </a:lnTo>
                    <a:lnTo>
                      <a:pt x="61104" y="437288"/>
                    </a:lnTo>
                    <a:lnTo>
                      <a:pt x="69686" y="441546"/>
                    </a:lnTo>
                    <a:lnTo>
                      <a:pt x="77005" y="444473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38" name="Vapaamuotoinen: Muoto 561">
                <a:extLst>
                  <a:ext uri="{FF2B5EF4-FFF2-40B4-BE49-F238E27FC236}">
                    <a16:creationId xmlns:a16="http://schemas.microsoft.com/office/drawing/2014/main" id="{F315C9C6-CB3C-E2F1-2D2C-D717088C4074}"/>
                  </a:ext>
                </a:extLst>
              </p:cNvPr>
              <p:cNvSpPr/>
              <p:nvPr/>
            </p:nvSpPr>
            <p:spPr>
              <a:xfrm>
                <a:off x="2352227" y="1300581"/>
                <a:ext cx="85290" cy="528375"/>
              </a:xfrm>
              <a:custGeom>
                <a:avLst/>
                <a:gdLst>
                  <a:gd name="connsiteX0" fmla="*/ 75910 w 85290"/>
                  <a:gd name="connsiteY0" fmla="*/ 119087 h 528375"/>
                  <a:gd name="connsiteX1" fmla="*/ 85291 w 85290"/>
                  <a:gd name="connsiteY1" fmla="*/ 109640 h 528375"/>
                  <a:gd name="connsiteX2" fmla="*/ 49099 w 85290"/>
                  <a:gd name="connsiteY2" fmla="*/ 73914 h 528375"/>
                  <a:gd name="connsiteX3" fmla="*/ 49099 w 85290"/>
                  <a:gd name="connsiteY3" fmla="*/ 25481 h 528375"/>
                  <a:gd name="connsiteX4" fmla="*/ 75910 w 85290"/>
                  <a:gd name="connsiteY4" fmla="*/ 52292 h 528375"/>
                  <a:gd name="connsiteX5" fmla="*/ 85291 w 85290"/>
                  <a:gd name="connsiteY5" fmla="*/ 42845 h 528375"/>
                  <a:gd name="connsiteX6" fmla="*/ 42313 w 85290"/>
                  <a:gd name="connsiteY6" fmla="*/ 0 h 528375"/>
                  <a:gd name="connsiteX7" fmla="*/ 0 w 85290"/>
                  <a:gd name="connsiteY7" fmla="*/ 42911 h 528375"/>
                  <a:gd name="connsiteX8" fmla="*/ 9447 w 85290"/>
                  <a:gd name="connsiteY8" fmla="*/ 52226 h 528375"/>
                  <a:gd name="connsiteX9" fmla="*/ 35793 w 85290"/>
                  <a:gd name="connsiteY9" fmla="*/ 25614 h 528375"/>
                  <a:gd name="connsiteX10" fmla="*/ 35793 w 85290"/>
                  <a:gd name="connsiteY10" fmla="*/ 73914 h 528375"/>
                  <a:gd name="connsiteX11" fmla="*/ 0 w 85290"/>
                  <a:gd name="connsiteY11" fmla="*/ 109640 h 528375"/>
                  <a:gd name="connsiteX12" fmla="*/ 9447 w 85290"/>
                  <a:gd name="connsiteY12" fmla="*/ 119087 h 528375"/>
                  <a:gd name="connsiteX13" fmla="*/ 35793 w 85290"/>
                  <a:gd name="connsiteY13" fmla="*/ 92675 h 528375"/>
                  <a:gd name="connsiteX14" fmla="*/ 35793 w 85290"/>
                  <a:gd name="connsiteY14" fmla="*/ 140643 h 528375"/>
                  <a:gd name="connsiteX15" fmla="*/ 66 w 85290"/>
                  <a:gd name="connsiteY15" fmla="*/ 175904 h 528375"/>
                  <a:gd name="connsiteX16" fmla="*/ 9381 w 85290"/>
                  <a:gd name="connsiteY16" fmla="*/ 185417 h 528375"/>
                  <a:gd name="connsiteX17" fmla="*/ 35793 w 85290"/>
                  <a:gd name="connsiteY17" fmla="*/ 159338 h 528375"/>
                  <a:gd name="connsiteX18" fmla="*/ 35793 w 85290"/>
                  <a:gd name="connsiteY18" fmla="*/ 206973 h 528375"/>
                  <a:gd name="connsiteX19" fmla="*/ 0 w 85290"/>
                  <a:gd name="connsiteY19" fmla="*/ 242766 h 528375"/>
                  <a:gd name="connsiteX20" fmla="*/ 9447 w 85290"/>
                  <a:gd name="connsiteY20" fmla="*/ 252146 h 528375"/>
                  <a:gd name="connsiteX21" fmla="*/ 35793 w 85290"/>
                  <a:gd name="connsiteY21" fmla="*/ 225801 h 528375"/>
                  <a:gd name="connsiteX22" fmla="*/ 35793 w 85290"/>
                  <a:gd name="connsiteY22" fmla="*/ 273768 h 528375"/>
                  <a:gd name="connsiteX23" fmla="*/ 0 w 85290"/>
                  <a:gd name="connsiteY23" fmla="*/ 309561 h 528375"/>
                  <a:gd name="connsiteX24" fmla="*/ 9447 w 85290"/>
                  <a:gd name="connsiteY24" fmla="*/ 318942 h 528375"/>
                  <a:gd name="connsiteX25" fmla="*/ 35793 w 85290"/>
                  <a:gd name="connsiteY25" fmla="*/ 292596 h 528375"/>
                  <a:gd name="connsiteX26" fmla="*/ 35793 w 85290"/>
                  <a:gd name="connsiteY26" fmla="*/ 528376 h 528375"/>
                  <a:gd name="connsiteX27" fmla="*/ 49099 w 85290"/>
                  <a:gd name="connsiteY27" fmla="*/ 528376 h 528375"/>
                  <a:gd name="connsiteX28" fmla="*/ 49099 w 85290"/>
                  <a:gd name="connsiteY28" fmla="*/ 292463 h 528375"/>
                  <a:gd name="connsiteX29" fmla="*/ 75910 w 85290"/>
                  <a:gd name="connsiteY29" fmla="*/ 318942 h 528375"/>
                  <a:gd name="connsiteX30" fmla="*/ 85291 w 85290"/>
                  <a:gd name="connsiteY30" fmla="*/ 309494 h 528375"/>
                  <a:gd name="connsiteX31" fmla="*/ 49099 w 85290"/>
                  <a:gd name="connsiteY31" fmla="*/ 273835 h 528375"/>
                  <a:gd name="connsiteX32" fmla="*/ 49099 w 85290"/>
                  <a:gd name="connsiteY32" fmla="*/ 225734 h 528375"/>
                  <a:gd name="connsiteX33" fmla="*/ 75910 w 85290"/>
                  <a:gd name="connsiteY33" fmla="*/ 252213 h 528375"/>
                  <a:gd name="connsiteX34" fmla="*/ 85291 w 85290"/>
                  <a:gd name="connsiteY34" fmla="*/ 242699 h 528375"/>
                  <a:gd name="connsiteX35" fmla="*/ 49099 w 85290"/>
                  <a:gd name="connsiteY35" fmla="*/ 207039 h 528375"/>
                  <a:gd name="connsiteX36" fmla="*/ 49099 w 85290"/>
                  <a:gd name="connsiteY36" fmla="*/ 159271 h 528375"/>
                  <a:gd name="connsiteX37" fmla="*/ 75910 w 85290"/>
                  <a:gd name="connsiteY37" fmla="*/ 185417 h 528375"/>
                  <a:gd name="connsiteX38" fmla="*/ 85224 w 85290"/>
                  <a:gd name="connsiteY38" fmla="*/ 175904 h 528375"/>
                  <a:gd name="connsiteX39" fmla="*/ 49099 w 85290"/>
                  <a:gd name="connsiteY39" fmla="*/ 140710 h 528375"/>
                  <a:gd name="connsiteX40" fmla="*/ 49099 w 85290"/>
                  <a:gd name="connsiteY40" fmla="*/ 92609 h 528375"/>
                  <a:gd name="connsiteX41" fmla="*/ 75910 w 85290"/>
                  <a:gd name="connsiteY41" fmla="*/ 119087 h 528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85290" h="528375">
                    <a:moveTo>
                      <a:pt x="75910" y="119087"/>
                    </a:moveTo>
                    <a:lnTo>
                      <a:pt x="85291" y="109640"/>
                    </a:lnTo>
                    <a:lnTo>
                      <a:pt x="49099" y="73914"/>
                    </a:lnTo>
                    <a:lnTo>
                      <a:pt x="49099" y="25481"/>
                    </a:lnTo>
                    <a:lnTo>
                      <a:pt x="75910" y="52292"/>
                    </a:lnTo>
                    <a:lnTo>
                      <a:pt x="85291" y="42845"/>
                    </a:lnTo>
                    <a:lnTo>
                      <a:pt x="42313" y="0"/>
                    </a:lnTo>
                    <a:lnTo>
                      <a:pt x="0" y="42911"/>
                    </a:lnTo>
                    <a:lnTo>
                      <a:pt x="9447" y="52226"/>
                    </a:lnTo>
                    <a:lnTo>
                      <a:pt x="35793" y="25614"/>
                    </a:lnTo>
                    <a:lnTo>
                      <a:pt x="35793" y="73914"/>
                    </a:lnTo>
                    <a:lnTo>
                      <a:pt x="0" y="109640"/>
                    </a:lnTo>
                    <a:lnTo>
                      <a:pt x="9447" y="119087"/>
                    </a:lnTo>
                    <a:lnTo>
                      <a:pt x="35793" y="92675"/>
                    </a:lnTo>
                    <a:lnTo>
                      <a:pt x="35793" y="140643"/>
                    </a:lnTo>
                    <a:lnTo>
                      <a:pt x="66" y="175904"/>
                    </a:lnTo>
                    <a:lnTo>
                      <a:pt x="9381" y="185417"/>
                    </a:lnTo>
                    <a:lnTo>
                      <a:pt x="35793" y="159338"/>
                    </a:lnTo>
                    <a:lnTo>
                      <a:pt x="35793" y="206973"/>
                    </a:lnTo>
                    <a:lnTo>
                      <a:pt x="0" y="242766"/>
                    </a:lnTo>
                    <a:lnTo>
                      <a:pt x="9447" y="252146"/>
                    </a:lnTo>
                    <a:lnTo>
                      <a:pt x="35793" y="225801"/>
                    </a:lnTo>
                    <a:lnTo>
                      <a:pt x="35793" y="273768"/>
                    </a:lnTo>
                    <a:lnTo>
                      <a:pt x="0" y="309561"/>
                    </a:lnTo>
                    <a:lnTo>
                      <a:pt x="9447" y="318942"/>
                    </a:lnTo>
                    <a:lnTo>
                      <a:pt x="35793" y="292596"/>
                    </a:lnTo>
                    <a:lnTo>
                      <a:pt x="35793" y="528376"/>
                    </a:lnTo>
                    <a:lnTo>
                      <a:pt x="49099" y="528376"/>
                    </a:lnTo>
                    <a:lnTo>
                      <a:pt x="49099" y="292463"/>
                    </a:lnTo>
                    <a:lnTo>
                      <a:pt x="75910" y="318942"/>
                    </a:lnTo>
                    <a:lnTo>
                      <a:pt x="85291" y="309494"/>
                    </a:lnTo>
                    <a:lnTo>
                      <a:pt x="49099" y="273835"/>
                    </a:lnTo>
                    <a:lnTo>
                      <a:pt x="49099" y="225734"/>
                    </a:lnTo>
                    <a:lnTo>
                      <a:pt x="75910" y="252213"/>
                    </a:lnTo>
                    <a:lnTo>
                      <a:pt x="85291" y="242699"/>
                    </a:lnTo>
                    <a:lnTo>
                      <a:pt x="49099" y="207039"/>
                    </a:lnTo>
                    <a:lnTo>
                      <a:pt x="49099" y="159271"/>
                    </a:lnTo>
                    <a:lnTo>
                      <a:pt x="75910" y="185417"/>
                    </a:lnTo>
                    <a:lnTo>
                      <a:pt x="85224" y="175904"/>
                    </a:lnTo>
                    <a:lnTo>
                      <a:pt x="49099" y="140710"/>
                    </a:lnTo>
                    <a:lnTo>
                      <a:pt x="49099" y="92609"/>
                    </a:lnTo>
                    <a:lnTo>
                      <a:pt x="75910" y="119087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39" name="Vapaamuotoinen: Muoto 562">
                <a:extLst>
                  <a:ext uri="{FF2B5EF4-FFF2-40B4-BE49-F238E27FC236}">
                    <a16:creationId xmlns:a16="http://schemas.microsoft.com/office/drawing/2014/main" id="{4B860762-0EA2-6857-0D26-782F1344EC8A}"/>
                  </a:ext>
                </a:extLst>
              </p:cNvPr>
              <p:cNvSpPr/>
              <p:nvPr/>
            </p:nvSpPr>
            <p:spPr>
              <a:xfrm>
                <a:off x="2873418" y="1296123"/>
                <a:ext cx="220411" cy="368239"/>
              </a:xfrm>
              <a:custGeom>
                <a:avLst/>
                <a:gdLst>
                  <a:gd name="connsiteX0" fmla="*/ 193800 w 220411"/>
                  <a:gd name="connsiteY0" fmla="*/ 368240 h 368239"/>
                  <a:gd name="connsiteX1" fmla="*/ 26013 w 220411"/>
                  <a:gd name="connsiteY1" fmla="*/ 368240 h 368239"/>
                  <a:gd name="connsiteX2" fmla="*/ 26013 w 220411"/>
                  <a:gd name="connsiteY2" fmla="*/ 368240 h 368239"/>
                  <a:gd name="connsiteX3" fmla="*/ 19959 w 220411"/>
                  <a:gd name="connsiteY3" fmla="*/ 367708 h 368239"/>
                  <a:gd name="connsiteX4" fmla="*/ 14969 w 220411"/>
                  <a:gd name="connsiteY4" fmla="*/ 365512 h 368239"/>
                  <a:gd name="connsiteX5" fmla="*/ 9447 w 220411"/>
                  <a:gd name="connsiteY5" fmla="*/ 362186 h 368239"/>
                  <a:gd name="connsiteX6" fmla="*/ 6121 w 220411"/>
                  <a:gd name="connsiteY6" fmla="*/ 358859 h 368239"/>
                  <a:gd name="connsiteX7" fmla="*/ 2794 w 220411"/>
                  <a:gd name="connsiteY7" fmla="*/ 353271 h 368239"/>
                  <a:gd name="connsiteX8" fmla="*/ 532 w 220411"/>
                  <a:gd name="connsiteY8" fmla="*/ 348281 h 368239"/>
                  <a:gd name="connsiteX9" fmla="*/ 0 w 220411"/>
                  <a:gd name="connsiteY9" fmla="*/ 342227 h 368239"/>
                  <a:gd name="connsiteX10" fmla="*/ 532 w 220411"/>
                  <a:gd name="connsiteY10" fmla="*/ 336106 h 368239"/>
                  <a:gd name="connsiteX11" fmla="*/ 84160 w 220411"/>
                  <a:gd name="connsiteY11" fmla="*/ 21090 h 368239"/>
                  <a:gd name="connsiteX12" fmla="*/ 84160 w 220411"/>
                  <a:gd name="connsiteY12" fmla="*/ 21090 h 368239"/>
                  <a:gd name="connsiteX13" fmla="*/ 85823 w 220411"/>
                  <a:gd name="connsiteY13" fmla="*/ 16100 h 368239"/>
                  <a:gd name="connsiteX14" fmla="*/ 88085 w 220411"/>
                  <a:gd name="connsiteY14" fmla="*/ 12175 h 368239"/>
                  <a:gd name="connsiteX15" fmla="*/ 90812 w 220411"/>
                  <a:gd name="connsiteY15" fmla="*/ 8316 h 368239"/>
                  <a:gd name="connsiteX16" fmla="*/ 93607 w 220411"/>
                  <a:gd name="connsiteY16" fmla="*/ 5522 h 368239"/>
                  <a:gd name="connsiteX17" fmla="*/ 97465 w 220411"/>
                  <a:gd name="connsiteY17" fmla="*/ 3326 h 368239"/>
                  <a:gd name="connsiteX18" fmla="*/ 101923 w 220411"/>
                  <a:gd name="connsiteY18" fmla="*/ 1663 h 368239"/>
                  <a:gd name="connsiteX19" fmla="*/ 105782 w 220411"/>
                  <a:gd name="connsiteY19" fmla="*/ 1131 h 368239"/>
                  <a:gd name="connsiteX20" fmla="*/ 110239 w 220411"/>
                  <a:gd name="connsiteY20" fmla="*/ 0 h 368239"/>
                  <a:gd name="connsiteX21" fmla="*/ 114098 w 220411"/>
                  <a:gd name="connsiteY21" fmla="*/ 1131 h 368239"/>
                  <a:gd name="connsiteX22" fmla="*/ 118489 w 220411"/>
                  <a:gd name="connsiteY22" fmla="*/ 1663 h 368239"/>
                  <a:gd name="connsiteX23" fmla="*/ 122414 w 220411"/>
                  <a:gd name="connsiteY23" fmla="*/ 3326 h 368239"/>
                  <a:gd name="connsiteX24" fmla="*/ 126273 w 220411"/>
                  <a:gd name="connsiteY24" fmla="*/ 5522 h 368239"/>
                  <a:gd name="connsiteX25" fmla="*/ 129000 w 220411"/>
                  <a:gd name="connsiteY25" fmla="*/ 8316 h 368239"/>
                  <a:gd name="connsiteX26" fmla="*/ 132327 w 220411"/>
                  <a:gd name="connsiteY26" fmla="*/ 12175 h 368239"/>
                  <a:gd name="connsiteX27" fmla="*/ 134589 w 220411"/>
                  <a:gd name="connsiteY27" fmla="*/ 16100 h 368239"/>
                  <a:gd name="connsiteX28" fmla="*/ 135653 w 220411"/>
                  <a:gd name="connsiteY28" fmla="*/ 21090 h 368239"/>
                  <a:gd name="connsiteX29" fmla="*/ 219281 w 220411"/>
                  <a:gd name="connsiteY29" fmla="*/ 336106 h 368239"/>
                  <a:gd name="connsiteX30" fmla="*/ 219281 w 220411"/>
                  <a:gd name="connsiteY30" fmla="*/ 336106 h 368239"/>
                  <a:gd name="connsiteX31" fmla="*/ 220412 w 220411"/>
                  <a:gd name="connsiteY31" fmla="*/ 342227 h 368239"/>
                  <a:gd name="connsiteX32" fmla="*/ 219281 w 220411"/>
                  <a:gd name="connsiteY32" fmla="*/ 348281 h 368239"/>
                  <a:gd name="connsiteX33" fmla="*/ 217617 w 220411"/>
                  <a:gd name="connsiteY33" fmla="*/ 353271 h 368239"/>
                  <a:gd name="connsiteX34" fmla="*/ 214291 w 220411"/>
                  <a:gd name="connsiteY34" fmla="*/ 358859 h 368239"/>
                  <a:gd name="connsiteX35" fmla="*/ 210432 w 220411"/>
                  <a:gd name="connsiteY35" fmla="*/ 362186 h 368239"/>
                  <a:gd name="connsiteX36" fmla="*/ 206041 w 220411"/>
                  <a:gd name="connsiteY36" fmla="*/ 365512 h 368239"/>
                  <a:gd name="connsiteX37" fmla="*/ 199921 w 220411"/>
                  <a:gd name="connsiteY37" fmla="*/ 367708 h 368239"/>
                  <a:gd name="connsiteX38" fmla="*/ 193800 w 220411"/>
                  <a:gd name="connsiteY38" fmla="*/ 368240 h 368239"/>
                  <a:gd name="connsiteX39" fmla="*/ 193800 w 220411"/>
                  <a:gd name="connsiteY39" fmla="*/ 368240 h 368239"/>
                  <a:gd name="connsiteX40" fmla="*/ 193800 w 220411"/>
                  <a:gd name="connsiteY40" fmla="*/ 368240 h 368239"/>
                  <a:gd name="connsiteX41" fmla="*/ 193800 w 220411"/>
                  <a:gd name="connsiteY41" fmla="*/ 368240 h 368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20411" h="368239">
                    <a:moveTo>
                      <a:pt x="193800" y="368240"/>
                    </a:moveTo>
                    <a:lnTo>
                      <a:pt x="26013" y="368240"/>
                    </a:lnTo>
                    <a:lnTo>
                      <a:pt x="26013" y="368240"/>
                    </a:lnTo>
                    <a:lnTo>
                      <a:pt x="19959" y="367708"/>
                    </a:lnTo>
                    <a:lnTo>
                      <a:pt x="14969" y="365512"/>
                    </a:lnTo>
                    <a:lnTo>
                      <a:pt x="9447" y="362186"/>
                    </a:lnTo>
                    <a:lnTo>
                      <a:pt x="6121" y="358859"/>
                    </a:lnTo>
                    <a:lnTo>
                      <a:pt x="2794" y="353271"/>
                    </a:lnTo>
                    <a:lnTo>
                      <a:pt x="532" y="348281"/>
                    </a:lnTo>
                    <a:lnTo>
                      <a:pt x="0" y="342227"/>
                    </a:lnTo>
                    <a:lnTo>
                      <a:pt x="532" y="336106"/>
                    </a:lnTo>
                    <a:lnTo>
                      <a:pt x="84160" y="21090"/>
                    </a:lnTo>
                    <a:lnTo>
                      <a:pt x="84160" y="21090"/>
                    </a:lnTo>
                    <a:lnTo>
                      <a:pt x="85823" y="16100"/>
                    </a:lnTo>
                    <a:lnTo>
                      <a:pt x="88085" y="12175"/>
                    </a:lnTo>
                    <a:lnTo>
                      <a:pt x="90812" y="8316"/>
                    </a:lnTo>
                    <a:lnTo>
                      <a:pt x="93607" y="5522"/>
                    </a:lnTo>
                    <a:lnTo>
                      <a:pt x="97465" y="3326"/>
                    </a:lnTo>
                    <a:lnTo>
                      <a:pt x="101923" y="1663"/>
                    </a:lnTo>
                    <a:lnTo>
                      <a:pt x="105782" y="1131"/>
                    </a:lnTo>
                    <a:lnTo>
                      <a:pt x="110239" y="0"/>
                    </a:lnTo>
                    <a:lnTo>
                      <a:pt x="114098" y="1131"/>
                    </a:lnTo>
                    <a:lnTo>
                      <a:pt x="118489" y="1663"/>
                    </a:lnTo>
                    <a:lnTo>
                      <a:pt x="122414" y="3326"/>
                    </a:lnTo>
                    <a:lnTo>
                      <a:pt x="126273" y="5522"/>
                    </a:lnTo>
                    <a:lnTo>
                      <a:pt x="129000" y="8316"/>
                    </a:lnTo>
                    <a:lnTo>
                      <a:pt x="132327" y="12175"/>
                    </a:lnTo>
                    <a:lnTo>
                      <a:pt x="134589" y="16100"/>
                    </a:lnTo>
                    <a:lnTo>
                      <a:pt x="135653" y="21090"/>
                    </a:lnTo>
                    <a:lnTo>
                      <a:pt x="219281" y="336106"/>
                    </a:lnTo>
                    <a:lnTo>
                      <a:pt x="219281" y="336106"/>
                    </a:lnTo>
                    <a:lnTo>
                      <a:pt x="220412" y="342227"/>
                    </a:lnTo>
                    <a:lnTo>
                      <a:pt x="219281" y="348281"/>
                    </a:lnTo>
                    <a:lnTo>
                      <a:pt x="217617" y="353271"/>
                    </a:lnTo>
                    <a:lnTo>
                      <a:pt x="214291" y="358859"/>
                    </a:lnTo>
                    <a:lnTo>
                      <a:pt x="210432" y="362186"/>
                    </a:lnTo>
                    <a:lnTo>
                      <a:pt x="206041" y="365512"/>
                    </a:lnTo>
                    <a:lnTo>
                      <a:pt x="199921" y="367708"/>
                    </a:lnTo>
                    <a:lnTo>
                      <a:pt x="193800" y="368240"/>
                    </a:lnTo>
                    <a:lnTo>
                      <a:pt x="193800" y="368240"/>
                    </a:lnTo>
                    <a:lnTo>
                      <a:pt x="193800" y="368240"/>
                    </a:lnTo>
                    <a:lnTo>
                      <a:pt x="193800" y="368240"/>
                    </a:lnTo>
                    <a:close/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40" name="Vapaamuotoinen: Muoto 563">
                <a:extLst>
                  <a:ext uri="{FF2B5EF4-FFF2-40B4-BE49-F238E27FC236}">
                    <a16:creationId xmlns:a16="http://schemas.microsoft.com/office/drawing/2014/main" id="{41668498-844B-4A3C-2406-57E06641CF71}"/>
                  </a:ext>
                </a:extLst>
              </p:cNvPr>
              <p:cNvSpPr/>
              <p:nvPr/>
            </p:nvSpPr>
            <p:spPr>
              <a:xfrm>
                <a:off x="2866964" y="1289138"/>
                <a:ext cx="233850" cy="381878"/>
              </a:xfrm>
              <a:custGeom>
                <a:avLst/>
                <a:gdLst>
                  <a:gd name="connsiteX0" fmla="*/ 200350 w 233850"/>
                  <a:gd name="connsiteY0" fmla="*/ 381803 h 381878"/>
                  <a:gd name="connsiteX1" fmla="*/ 32231 w 233850"/>
                  <a:gd name="connsiteY1" fmla="*/ 381803 h 381878"/>
                  <a:gd name="connsiteX2" fmla="*/ 24447 w 233850"/>
                  <a:gd name="connsiteY2" fmla="*/ 381137 h 381878"/>
                  <a:gd name="connsiteX3" fmla="*/ 17794 w 233850"/>
                  <a:gd name="connsiteY3" fmla="*/ 378077 h 381878"/>
                  <a:gd name="connsiteX4" fmla="*/ 11141 w 233850"/>
                  <a:gd name="connsiteY4" fmla="*/ 373752 h 381878"/>
                  <a:gd name="connsiteX5" fmla="*/ 6816 w 233850"/>
                  <a:gd name="connsiteY5" fmla="*/ 369162 h 381878"/>
                  <a:gd name="connsiteX6" fmla="*/ 3091 w 233850"/>
                  <a:gd name="connsiteY6" fmla="*/ 362908 h 381878"/>
                  <a:gd name="connsiteX7" fmla="*/ 430 w 233850"/>
                  <a:gd name="connsiteY7" fmla="*/ 356921 h 381878"/>
                  <a:gd name="connsiteX8" fmla="*/ -236 w 233850"/>
                  <a:gd name="connsiteY8" fmla="*/ 349070 h 381878"/>
                  <a:gd name="connsiteX9" fmla="*/ 563 w 233850"/>
                  <a:gd name="connsiteY9" fmla="*/ 341286 h 381878"/>
                  <a:gd name="connsiteX10" fmla="*/ 84190 w 233850"/>
                  <a:gd name="connsiteY10" fmla="*/ 26270 h 381878"/>
                  <a:gd name="connsiteX11" fmla="*/ 86519 w 233850"/>
                  <a:gd name="connsiteY11" fmla="*/ 19617 h 381878"/>
                  <a:gd name="connsiteX12" fmla="*/ 89047 w 233850"/>
                  <a:gd name="connsiteY12" fmla="*/ 15159 h 381878"/>
                  <a:gd name="connsiteX13" fmla="*/ 92573 w 233850"/>
                  <a:gd name="connsiteY13" fmla="*/ 10436 h 381878"/>
                  <a:gd name="connsiteX14" fmla="*/ 96697 w 233850"/>
                  <a:gd name="connsiteY14" fmla="*/ 6577 h 381878"/>
                  <a:gd name="connsiteX15" fmla="*/ 101554 w 233850"/>
                  <a:gd name="connsiteY15" fmla="*/ 3916 h 381878"/>
                  <a:gd name="connsiteX16" fmla="*/ 107409 w 233850"/>
                  <a:gd name="connsiteY16" fmla="*/ 1920 h 381878"/>
                  <a:gd name="connsiteX17" fmla="*/ 110935 w 233850"/>
                  <a:gd name="connsiteY17" fmla="*/ 1388 h 381878"/>
                  <a:gd name="connsiteX18" fmla="*/ 116723 w 233850"/>
                  <a:gd name="connsiteY18" fmla="*/ -76 h 381878"/>
                  <a:gd name="connsiteX19" fmla="*/ 121846 w 233850"/>
                  <a:gd name="connsiteY19" fmla="*/ 1388 h 381878"/>
                  <a:gd name="connsiteX20" fmla="*/ 127567 w 233850"/>
                  <a:gd name="connsiteY20" fmla="*/ 2386 h 381878"/>
                  <a:gd name="connsiteX21" fmla="*/ 132091 w 233850"/>
                  <a:gd name="connsiteY21" fmla="*/ 4382 h 381878"/>
                  <a:gd name="connsiteX22" fmla="*/ 137413 w 233850"/>
                  <a:gd name="connsiteY22" fmla="*/ 7642 h 381878"/>
                  <a:gd name="connsiteX23" fmla="*/ 140141 w 233850"/>
                  <a:gd name="connsiteY23" fmla="*/ 10436 h 381878"/>
                  <a:gd name="connsiteX24" fmla="*/ 144532 w 233850"/>
                  <a:gd name="connsiteY24" fmla="*/ 15758 h 381878"/>
                  <a:gd name="connsiteX25" fmla="*/ 147459 w 233850"/>
                  <a:gd name="connsiteY25" fmla="*/ 21480 h 381878"/>
                  <a:gd name="connsiteX26" fmla="*/ 148590 w 233850"/>
                  <a:gd name="connsiteY26" fmla="*/ 26469 h 381878"/>
                  <a:gd name="connsiteX27" fmla="*/ 232151 w 233850"/>
                  <a:gd name="connsiteY27" fmla="*/ 341220 h 381878"/>
                  <a:gd name="connsiteX28" fmla="*/ 233615 w 233850"/>
                  <a:gd name="connsiteY28" fmla="*/ 349004 h 381878"/>
                  <a:gd name="connsiteX29" fmla="*/ 232018 w 233850"/>
                  <a:gd name="connsiteY29" fmla="*/ 357253 h 381878"/>
                  <a:gd name="connsiteX30" fmla="*/ 229756 w 233850"/>
                  <a:gd name="connsiteY30" fmla="*/ 363906 h 381878"/>
                  <a:gd name="connsiteX31" fmla="*/ 225897 w 233850"/>
                  <a:gd name="connsiteY31" fmla="*/ 370559 h 381878"/>
                  <a:gd name="connsiteX32" fmla="*/ 221174 w 233850"/>
                  <a:gd name="connsiteY32" fmla="*/ 374551 h 381878"/>
                  <a:gd name="connsiteX33" fmla="*/ 214521 w 233850"/>
                  <a:gd name="connsiteY33" fmla="*/ 379075 h 381878"/>
                  <a:gd name="connsiteX34" fmla="*/ 206737 w 233850"/>
                  <a:gd name="connsiteY34" fmla="*/ 381669 h 381878"/>
                  <a:gd name="connsiteX35" fmla="*/ 27840 w 233850"/>
                  <a:gd name="connsiteY35" fmla="*/ 368097 h 381878"/>
                  <a:gd name="connsiteX36" fmla="*/ 32896 w 233850"/>
                  <a:gd name="connsiteY36" fmla="*/ 368563 h 381878"/>
                  <a:gd name="connsiteX37" fmla="*/ 199751 w 233850"/>
                  <a:gd name="connsiteY37" fmla="*/ 368563 h 381878"/>
                  <a:gd name="connsiteX38" fmla="*/ 204674 w 233850"/>
                  <a:gd name="connsiteY38" fmla="*/ 368097 h 381878"/>
                  <a:gd name="connsiteX39" fmla="*/ 208999 w 233850"/>
                  <a:gd name="connsiteY39" fmla="*/ 366567 h 381878"/>
                  <a:gd name="connsiteX40" fmla="*/ 215652 w 233850"/>
                  <a:gd name="connsiteY40" fmla="*/ 361445 h 381878"/>
                  <a:gd name="connsiteX41" fmla="*/ 218047 w 233850"/>
                  <a:gd name="connsiteY41" fmla="*/ 357453 h 381878"/>
                  <a:gd name="connsiteX42" fmla="*/ 219311 w 233850"/>
                  <a:gd name="connsiteY42" fmla="*/ 353594 h 381878"/>
                  <a:gd name="connsiteX43" fmla="*/ 220109 w 233850"/>
                  <a:gd name="connsiteY43" fmla="*/ 349137 h 381878"/>
                  <a:gd name="connsiteX44" fmla="*/ 219244 w 233850"/>
                  <a:gd name="connsiteY44" fmla="*/ 344280 h 381878"/>
                  <a:gd name="connsiteX45" fmla="*/ 135750 w 233850"/>
                  <a:gd name="connsiteY45" fmla="*/ 29729 h 381878"/>
                  <a:gd name="connsiteX46" fmla="*/ 134819 w 233850"/>
                  <a:gd name="connsiteY46" fmla="*/ 25471 h 381878"/>
                  <a:gd name="connsiteX47" fmla="*/ 133355 w 233850"/>
                  <a:gd name="connsiteY47" fmla="*/ 23010 h 381878"/>
                  <a:gd name="connsiteX48" fmla="*/ 128698 w 233850"/>
                  <a:gd name="connsiteY48" fmla="*/ 17821 h 381878"/>
                  <a:gd name="connsiteX49" fmla="*/ 123243 w 233850"/>
                  <a:gd name="connsiteY49" fmla="*/ 15093 h 381878"/>
                  <a:gd name="connsiteX50" fmla="*/ 118719 w 233850"/>
                  <a:gd name="connsiteY50" fmla="*/ 14494 h 381878"/>
                  <a:gd name="connsiteX51" fmla="*/ 116590 w 233850"/>
                  <a:gd name="connsiteY51" fmla="*/ 13829 h 381878"/>
                  <a:gd name="connsiteX52" fmla="*/ 109937 w 233850"/>
                  <a:gd name="connsiteY52" fmla="*/ 15093 h 381878"/>
                  <a:gd name="connsiteX53" fmla="*/ 106677 w 233850"/>
                  <a:gd name="connsiteY53" fmla="*/ 16357 h 381878"/>
                  <a:gd name="connsiteX54" fmla="*/ 104016 w 233850"/>
                  <a:gd name="connsiteY54" fmla="*/ 17821 h 381878"/>
                  <a:gd name="connsiteX55" fmla="*/ 102286 w 233850"/>
                  <a:gd name="connsiteY55" fmla="*/ 19617 h 381878"/>
                  <a:gd name="connsiteX56" fmla="*/ 100024 w 233850"/>
                  <a:gd name="connsiteY56" fmla="*/ 22744 h 381878"/>
                  <a:gd name="connsiteX57" fmla="*/ 98294 w 233850"/>
                  <a:gd name="connsiteY57" fmla="*/ 25738 h 381878"/>
                  <a:gd name="connsiteX58" fmla="*/ 96830 w 233850"/>
                  <a:gd name="connsiteY58" fmla="*/ 30129 h 381878"/>
                  <a:gd name="connsiteX59" fmla="*/ 13469 w 233850"/>
                  <a:gd name="connsiteY59" fmla="*/ 344213 h 381878"/>
                  <a:gd name="connsiteX60" fmla="*/ 13070 w 233850"/>
                  <a:gd name="connsiteY60" fmla="*/ 349137 h 381878"/>
                  <a:gd name="connsiteX61" fmla="*/ 13469 w 233850"/>
                  <a:gd name="connsiteY61" fmla="*/ 353594 h 381878"/>
                  <a:gd name="connsiteX62" fmla="*/ 15066 w 233850"/>
                  <a:gd name="connsiteY62" fmla="*/ 357187 h 381878"/>
                  <a:gd name="connsiteX63" fmla="*/ 17727 w 233850"/>
                  <a:gd name="connsiteY63" fmla="*/ 361711 h 381878"/>
                  <a:gd name="connsiteX64" fmla="*/ 19923 w 233850"/>
                  <a:gd name="connsiteY64" fmla="*/ 363840 h 381878"/>
                  <a:gd name="connsiteX65" fmla="*/ 24380 w 233850"/>
                  <a:gd name="connsiteY65" fmla="*/ 366567 h 381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233850" h="381878">
                    <a:moveTo>
                      <a:pt x="200350" y="381803"/>
                    </a:moveTo>
                    <a:lnTo>
                      <a:pt x="32231" y="381803"/>
                    </a:lnTo>
                    <a:lnTo>
                      <a:pt x="24447" y="381137"/>
                    </a:lnTo>
                    <a:lnTo>
                      <a:pt x="17794" y="378077"/>
                    </a:lnTo>
                    <a:lnTo>
                      <a:pt x="11141" y="373752"/>
                    </a:lnTo>
                    <a:lnTo>
                      <a:pt x="6816" y="369162"/>
                    </a:lnTo>
                    <a:lnTo>
                      <a:pt x="3091" y="362908"/>
                    </a:lnTo>
                    <a:lnTo>
                      <a:pt x="430" y="356921"/>
                    </a:lnTo>
                    <a:lnTo>
                      <a:pt x="-236" y="349070"/>
                    </a:lnTo>
                    <a:lnTo>
                      <a:pt x="563" y="341286"/>
                    </a:lnTo>
                    <a:lnTo>
                      <a:pt x="84190" y="26270"/>
                    </a:lnTo>
                    <a:lnTo>
                      <a:pt x="86519" y="19617"/>
                    </a:lnTo>
                    <a:lnTo>
                      <a:pt x="89047" y="15159"/>
                    </a:lnTo>
                    <a:lnTo>
                      <a:pt x="92573" y="10436"/>
                    </a:lnTo>
                    <a:lnTo>
                      <a:pt x="96697" y="6577"/>
                    </a:lnTo>
                    <a:lnTo>
                      <a:pt x="101554" y="3916"/>
                    </a:lnTo>
                    <a:lnTo>
                      <a:pt x="107409" y="1920"/>
                    </a:lnTo>
                    <a:lnTo>
                      <a:pt x="110935" y="1388"/>
                    </a:lnTo>
                    <a:lnTo>
                      <a:pt x="116723" y="-76"/>
                    </a:lnTo>
                    <a:lnTo>
                      <a:pt x="121846" y="1388"/>
                    </a:lnTo>
                    <a:lnTo>
                      <a:pt x="127567" y="2386"/>
                    </a:lnTo>
                    <a:lnTo>
                      <a:pt x="132091" y="4382"/>
                    </a:lnTo>
                    <a:lnTo>
                      <a:pt x="137413" y="7642"/>
                    </a:lnTo>
                    <a:lnTo>
                      <a:pt x="140141" y="10436"/>
                    </a:lnTo>
                    <a:lnTo>
                      <a:pt x="144532" y="15758"/>
                    </a:lnTo>
                    <a:lnTo>
                      <a:pt x="147459" y="21480"/>
                    </a:lnTo>
                    <a:lnTo>
                      <a:pt x="148590" y="26469"/>
                    </a:lnTo>
                    <a:lnTo>
                      <a:pt x="232151" y="341220"/>
                    </a:lnTo>
                    <a:lnTo>
                      <a:pt x="233615" y="349004"/>
                    </a:lnTo>
                    <a:lnTo>
                      <a:pt x="232018" y="357253"/>
                    </a:lnTo>
                    <a:lnTo>
                      <a:pt x="229756" y="363906"/>
                    </a:lnTo>
                    <a:lnTo>
                      <a:pt x="225897" y="370559"/>
                    </a:lnTo>
                    <a:lnTo>
                      <a:pt x="221174" y="374551"/>
                    </a:lnTo>
                    <a:lnTo>
                      <a:pt x="214521" y="379075"/>
                    </a:lnTo>
                    <a:lnTo>
                      <a:pt x="206737" y="381669"/>
                    </a:lnTo>
                    <a:close/>
                    <a:moveTo>
                      <a:pt x="27840" y="368097"/>
                    </a:moveTo>
                    <a:lnTo>
                      <a:pt x="32896" y="368563"/>
                    </a:lnTo>
                    <a:lnTo>
                      <a:pt x="199751" y="368563"/>
                    </a:lnTo>
                    <a:lnTo>
                      <a:pt x="204674" y="368097"/>
                    </a:lnTo>
                    <a:lnTo>
                      <a:pt x="208999" y="366567"/>
                    </a:lnTo>
                    <a:lnTo>
                      <a:pt x="215652" y="361445"/>
                    </a:lnTo>
                    <a:lnTo>
                      <a:pt x="218047" y="357453"/>
                    </a:lnTo>
                    <a:lnTo>
                      <a:pt x="219311" y="353594"/>
                    </a:lnTo>
                    <a:lnTo>
                      <a:pt x="220109" y="349137"/>
                    </a:lnTo>
                    <a:lnTo>
                      <a:pt x="219244" y="344280"/>
                    </a:lnTo>
                    <a:lnTo>
                      <a:pt x="135750" y="29729"/>
                    </a:lnTo>
                    <a:lnTo>
                      <a:pt x="134819" y="25471"/>
                    </a:lnTo>
                    <a:lnTo>
                      <a:pt x="133355" y="23010"/>
                    </a:lnTo>
                    <a:lnTo>
                      <a:pt x="128698" y="17821"/>
                    </a:lnTo>
                    <a:lnTo>
                      <a:pt x="123243" y="15093"/>
                    </a:lnTo>
                    <a:lnTo>
                      <a:pt x="118719" y="14494"/>
                    </a:lnTo>
                    <a:lnTo>
                      <a:pt x="116590" y="13829"/>
                    </a:lnTo>
                    <a:lnTo>
                      <a:pt x="109937" y="15093"/>
                    </a:lnTo>
                    <a:lnTo>
                      <a:pt x="106677" y="16357"/>
                    </a:lnTo>
                    <a:lnTo>
                      <a:pt x="104016" y="17821"/>
                    </a:lnTo>
                    <a:lnTo>
                      <a:pt x="102286" y="19617"/>
                    </a:lnTo>
                    <a:lnTo>
                      <a:pt x="100024" y="22744"/>
                    </a:lnTo>
                    <a:lnTo>
                      <a:pt x="98294" y="25738"/>
                    </a:lnTo>
                    <a:lnTo>
                      <a:pt x="96830" y="30129"/>
                    </a:lnTo>
                    <a:lnTo>
                      <a:pt x="13469" y="344213"/>
                    </a:lnTo>
                    <a:lnTo>
                      <a:pt x="13070" y="349137"/>
                    </a:lnTo>
                    <a:lnTo>
                      <a:pt x="13469" y="353594"/>
                    </a:lnTo>
                    <a:lnTo>
                      <a:pt x="15066" y="357187"/>
                    </a:lnTo>
                    <a:lnTo>
                      <a:pt x="17727" y="361711"/>
                    </a:lnTo>
                    <a:lnTo>
                      <a:pt x="19923" y="363840"/>
                    </a:lnTo>
                    <a:lnTo>
                      <a:pt x="24380" y="366567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41" name="Vapaamuotoinen: Muoto 564">
                <a:extLst>
                  <a:ext uri="{FF2B5EF4-FFF2-40B4-BE49-F238E27FC236}">
                    <a16:creationId xmlns:a16="http://schemas.microsoft.com/office/drawing/2014/main" id="{FBD8659B-37C5-5C3F-EB36-41B3E90A04E4}"/>
                  </a:ext>
                </a:extLst>
              </p:cNvPr>
              <p:cNvSpPr/>
              <p:nvPr/>
            </p:nvSpPr>
            <p:spPr>
              <a:xfrm>
                <a:off x="2940745" y="1411552"/>
                <a:ext cx="85290" cy="417405"/>
              </a:xfrm>
              <a:custGeom>
                <a:avLst/>
                <a:gdLst>
                  <a:gd name="connsiteX0" fmla="*/ 49564 w 85290"/>
                  <a:gd name="connsiteY0" fmla="*/ 123013 h 417405"/>
                  <a:gd name="connsiteX1" fmla="*/ 75843 w 85290"/>
                  <a:gd name="connsiteY1" fmla="*/ 149691 h 417405"/>
                  <a:gd name="connsiteX2" fmla="*/ 85291 w 85290"/>
                  <a:gd name="connsiteY2" fmla="*/ 140377 h 417405"/>
                  <a:gd name="connsiteX3" fmla="*/ 49564 w 85290"/>
                  <a:gd name="connsiteY3" fmla="*/ 104118 h 417405"/>
                  <a:gd name="connsiteX4" fmla="*/ 49564 w 85290"/>
                  <a:gd name="connsiteY4" fmla="*/ 62804 h 417405"/>
                  <a:gd name="connsiteX5" fmla="*/ 75843 w 85290"/>
                  <a:gd name="connsiteY5" fmla="*/ 89149 h 417405"/>
                  <a:gd name="connsiteX6" fmla="*/ 85291 w 85290"/>
                  <a:gd name="connsiteY6" fmla="*/ 79769 h 417405"/>
                  <a:gd name="connsiteX7" fmla="*/ 49564 w 85290"/>
                  <a:gd name="connsiteY7" fmla="*/ 43976 h 417405"/>
                  <a:gd name="connsiteX8" fmla="*/ 49564 w 85290"/>
                  <a:gd name="connsiteY8" fmla="*/ 0 h 417405"/>
                  <a:gd name="connsiteX9" fmla="*/ 36258 w 85290"/>
                  <a:gd name="connsiteY9" fmla="*/ 0 h 417405"/>
                  <a:gd name="connsiteX10" fmla="*/ 36258 w 85290"/>
                  <a:gd name="connsiteY10" fmla="*/ 44042 h 417405"/>
                  <a:gd name="connsiteX11" fmla="*/ 66 w 85290"/>
                  <a:gd name="connsiteY11" fmla="*/ 79702 h 417405"/>
                  <a:gd name="connsiteX12" fmla="*/ 9381 w 85290"/>
                  <a:gd name="connsiteY12" fmla="*/ 89149 h 417405"/>
                  <a:gd name="connsiteX13" fmla="*/ 36258 w 85290"/>
                  <a:gd name="connsiteY13" fmla="*/ 62737 h 417405"/>
                  <a:gd name="connsiteX14" fmla="*/ 36258 w 85290"/>
                  <a:gd name="connsiteY14" fmla="*/ 104118 h 417405"/>
                  <a:gd name="connsiteX15" fmla="*/ 0 w 85290"/>
                  <a:gd name="connsiteY15" fmla="*/ 140310 h 417405"/>
                  <a:gd name="connsiteX16" fmla="*/ 9447 w 85290"/>
                  <a:gd name="connsiteY16" fmla="*/ 149758 h 417405"/>
                  <a:gd name="connsiteX17" fmla="*/ 36258 w 85290"/>
                  <a:gd name="connsiteY17" fmla="*/ 122946 h 417405"/>
                  <a:gd name="connsiteX18" fmla="*/ 36258 w 85290"/>
                  <a:gd name="connsiteY18" fmla="*/ 163729 h 417405"/>
                  <a:gd name="connsiteX19" fmla="*/ 66 w 85290"/>
                  <a:gd name="connsiteY19" fmla="*/ 199455 h 417405"/>
                  <a:gd name="connsiteX20" fmla="*/ 9381 w 85290"/>
                  <a:gd name="connsiteY20" fmla="*/ 208902 h 417405"/>
                  <a:gd name="connsiteX21" fmla="*/ 36258 w 85290"/>
                  <a:gd name="connsiteY21" fmla="*/ 182423 h 417405"/>
                  <a:gd name="connsiteX22" fmla="*/ 36258 w 85290"/>
                  <a:gd name="connsiteY22" fmla="*/ 417405 h 417405"/>
                  <a:gd name="connsiteX23" fmla="*/ 49564 w 85290"/>
                  <a:gd name="connsiteY23" fmla="*/ 417405 h 417405"/>
                  <a:gd name="connsiteX24" fmla="*/ 49564 w 85290"/>
                  <a:gd name="connsiteY24" fmla="*/ 182557 h 417405"/>
                  <a:gd name="connsiteX25" fmla="*/ 75843 w 85290"/>
                  <a:gd name="connsiteY25" fmla="*/ 208902 h 417405"/>
                  <a:gd name="connsiteX26" fmla="*/ 85291 w 85290"/>
                  <a:gd name="connsiteY26" fmla="*/ 199455 h 417405"/>
                  <a:gd name="connsiteX27" fmla="*/ 49564 w 85290"/>
                  <a:gd name="connsiteY27" fmla="*/ 163729 h 417405"/>
                  <a:gd name="connsiteX28" fmla="*/ 49564 w 85290"/>
                  <a:gd name="connsiteY28" fmla="*/ 123013 h 41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85290" h="417405">
                    <a:moveTo>
                      <a:pt x="49564" y="123013"/>
                    </a:moveTo>
                    <a:lnTo>
                      <a:pt x="75843" y="149691"/>
                    </a:lnTo>
                    <a:lnTo>
                      <a:pt x="85291" y="140377"/>
                    </a:lnTo>
                    <a:lnTo>
                      <a:pt x="49564" y="104118"/>
                    </a:lnTo>
                    <a:lnTo>
                      <a:pt x="49564" y="62804"/>
                    </a:lnTo>
                    <a:lnTo>
                      <a:pt x="75843" y="89149"/>
                    </a:lnTo>
                    <a:lnTo>
                      <a:pt x="85291" y="79769"/>
                    </a:lnTo>
                    <a:lnTo>
                      <a:pt x="49564" y="43976"/>
                    </a:lnTo>
                    <a:lnTo>
                      <a:pt x="49564" y="0"/>
                    </a:lnTo>
                    <a:lnTo>
                      <a:pt x="36258" y="0"/>
                    </a:lnTo>
                    <a:lnTo>
                      <a:pt x="36258" y="44042"/>
                    </a:lnTo>
                    <a:lnTo>
                      <a:pt x="66" y="79702"/>
                    </a:lnTo>
                    <a:lnTo>
                      <a:pt x="9381" y="89149"/>
                    </a:lnTo>
                    <a:lnTo>
                      <a:pt x="36258" y="62737"/>
                    </a:lnTo>
                    <a:lnTo>
                      <a:pt x="36258" y="104118"/>
                    </a:lnTo>
                    <a:lnTo>
                      <a:pt x="0" y="140310"/>
                    </a:lnTo>
                    <a:lnTo>
                      <a:pt x="9447" y="149758"/>
                    </a:lnTo>
                    <a:lnTo>
                      <a:pt x="36258" y="122946"/>
                    </a:lnTo>
                    <a:lnTo>
                      <a:pt x="36258" y="163729"/>
                    </a:lnTo>
                    <a:lnTo>
                      <a:pt x="66" y="199455"/>
                    </a:lnTo>
                    <a:lnTo>
                      <a:pt x="9381" y="208902"/>
                    </a:lnTo>
                    <a:lnTo>
                      <a:pt x="36258" y="182423"/>
                    </a:lnTo>
                    <a:lnTo>
                      <a:pt x="36258" y="417405"/>
                    </a:lnTo>
                    <a:lnTo>
                      <a:pt x="49564" y="417405"/>
                    </a:lnTo>
                    <a:lnTo>
                      <a:pt x="49564" y="182557"/>
                    </a:lnTo>
                    <a:lnTo>
                      <a:pt x="75843" y="208902"/>
                    </a:lnTo>
                    <a:lnTo>
                      <a:pt x="85291" y="199455"/>
                    </a:lnTo>
                    <a:lnTo>
                      <a:pt x="49564" y="163729"/>
                    </a:lnTo>
                    <a:lnTo>
                      <a:pt x="49564" y="123013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42" name="Vapaamuotoinen: Muoto 565">
                <a:extLst>
                  <a:ext uri="{FF2B5EF4-FFF2-40B4-BE49-F238E27FC236}">
                    <a16:creationId xmlns:a16="http://schemas.microsoft.com/office/drawing/2014/main" id="{4257C99C-6246-9636-84CA-E24017803026}"/>
                  </a:ext>
                </a:extLst>
              </p:cNvPr>
              <p:cNvSpPr/>
              <p:nvPr/>
            </p:nvSpPr>
            <p:spPr>
              <a:xfrm>
                <a:off x="2723660" y="1269312"/>
                <a:ext cx="176236" cy="559644"/>
              </a:xfrm>
              <a:custGeom>
                <a:avLst/>
                <a:gdLst>
                  <a:gd name="connsiteX0" fmla="*/ 163795 w 176236"/>
                  <a:gd name="connsiteY0" fmla="*/ 235713 h 559644"/>
                  <a:gd name="connsiteX1" fmla="*/ 95802 w 176236"/>
                  <a:gd name="connsiteY1" fmla="*/ 301511 h 559644"/>
                  <a:gd name="connsiteX2" fmla="*/ 95802 w 176236"/>
                  <a:gd name="connsiteY2" fmla="*/ 212694 h 559644"/>
                  <a:gd name="connsiteX3" fmla="*/ 176236 w 176236"/>
                  <a:gd name="connsiteY3" fmla="*/ 133325 h 559644"/>
                  <a:gd name="connsiteX4" fmla="*/ 166856 w 176236"/>
                  <a:gd name="connsiteY4" fmla="*/ 123811 h 559644"/>
                  <a:gd name="connsiteX5" fmla="*/ 95802 w 176236"/>
                  <a:gd name="connsiteY5" fmla="*/ 194000 h 559644"/>
                  <a:gd name="connsiteX6" fmla="*/ 95802 w 176236"/>
                  <a:gd name="connsiteY6" fmla="*/ 0 h 559644"/>
                  <a:gd name="connsiteX7" fmla="*/ 82496 w 176236"/>
                  <a:gd name="connsiteY7" fmla="*/ 0 h 559644"/>
                  <a:gd name="connsiteX8" fmla="*/ 82496 w 176236"/>
                  <a:gd name="connsiteY8" fmla="*/ 133990 h 559644"/>
                  <a:gd name="connsiteX9" fmla="*/ 10445 w 176236"/>
                  <a:gd name="connsiteY9" fmla="*/ 60143 h 559644"/>
                  <a:gd name="connsiteX10" fmla="*/ 931 w 176236"/>
                  <a:gd name="connsiteY10" fmla="*/ 69457 h 559644"/>
                  <a:gd name="connsiteX11" fmla="*/ 82496 w 176236"/>
                  <a:gd name="connsiteY11" fmla="*/ 153017 h 559644"/>
                  <a:gd name="connsiteX12" fmla="*/ 82496 w 176236"/>
                  <a:gd name="connsiteY12" fmla="*/ 241302 h 559644"/>
                  <a:gd name="connsiteX13" fmla="*/ 9248 w 176236"/>
                  <a:gd name="connsiteY13" fmla="*/ 169916 h 559644"/>
                  <a:gd name="connsiteX14" fmla="*/ 0 w 176236"/>
                  <a:gd name="connsiteY14" fmla="*/ 179430 h 559644"/>
                  <a:gd name="connsiteX15" fmla="*/ 82496 w 176236"/>
                  <a:gd name="connsiteY15" fmla="*/ 259930 h 559644"/>
                  <a:gd name="connsiteX16" fmla="*/ 82496 w 176236"/>
                  <a:gd name="connsiteY16" fmla="*/ 559645 h 559644"/>
                  <a:gd name="connsiteX17" fmla="*/ 95802 w 176236"/>
                  <a:gd name="connsiteY17" fmla="*/ 559645 h 559644"/>
                  <a:gd name="connsiteX18" fmla="*/ 95802 w 176236"/>
                  <a:gd name="connsiteY18" fmla="*/ 320073 h 559644"/>
                  <a:gd name="connsiteX19" fmla="*/ 173043 w 176236"/>
                  <a:gd name="connsiteY19" fmla="*/ 245294 h 559644"/>
                  <a:gd name="connsiteX20" fmla="*/ 163795 w 176236"/>
                  <a:gd name="connsiteY20" fmla="*/ 235713 h 559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6236" h="559644">
                    <a:moveTo>
                      <a:pt x="163795" y="235713"/>
                    </a:moveTo>
                    <a:lnTo>
                      <a:pt x="95802" y="301511"/>
                    </a:lnTo>
                    <a:lnTo>
                      <a:pt x="95802" y="212694"/>
                    </a:lnTo>
                    <a:lnTo>
                      <a:pt x="176236" y="133325"/>
                    </a:lnTo>
                    <a:lnTo>
                      <a:pt x="166856" y="123811"/>
                    </a:lnTo>
                    <a:lnTo>
                      <a:pt x="95802" y="194000"/>
                    </a:lnTo>
                    <a:lnTo>
                      <a:pt x="95802" y="0"/>
                    </a:lnTo>
                    <a:lnTo>
                      <a:pt x="82496" y="0"/>
                    </a:lnTo>
                    <a:lnTo>
                      <a:pt x="82496" y="133990"/>
                    </a:lnTo>
                    <a:lnTo>
                      <a:pt x="10445" y="60143"/>
                    </a:lnTo>
                    <a:lnTo>
                      <a:pt x="931" y="69457"/>
                    </a:lnTo>
                    <a:lnTo>
                      <a:pt x="82496" y="153017"/>
                    </a:lnTo>
                    <a:lnTo>
                      <a:pt x="82496" y="241302"/>
                    </a:lnTo>
                    <a:lnTo>
                      <a:pt x="9248" y="169916"/>
                    </a:lnTo>
                    <a:lnTo>
                      <a:pt x="0" y="179430"/>
                    </a:lnTo>
                    <a:lnTo>
                      <a:pt x="82496" y="259930"/>
                    </a:lnTo>
                    <a:lnTo>
                      <a:pt x="82496" y="559645"/>
                    </a:lnTo>
                    <a:lnTo>
                      <a:pt x="95802" y="559645"/>
                    </a:lnTo>
                    <a:lnTo>
                      <a:pt x="95802" y="320073"/>
                    </a:lnTo>
                    <a:lnTo>
                      <a:pt x="173043" y="245294"/>
                    </a:lnTo>
                    <a:lnTo>
                      <a:pt x="163795" y="235713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43" name="Vapaamuotoinen: Muoto 566">
                <a:extLst>
                  <a:ext uri="{FF2B5EF4-FFF2-40B4-BE49-F238E27FC236}">
                    <a16:creationId xmlns:a16="http://schemas.microsoft.com/office/drawing/2014/main" id="{721691E4-D136-BB2D-BDB9-D4580FB10A23}"/>
                  </a:ext>
                </a:extLst>
              </p:cNvPr>
              <p:cNvSpPr/>
              <p:nvPr/>
            </p:nvSpPr>
            <p:spPr>
              <a:xfrm>
                <a:off x="2101278" y="1185618"/>
                <a:ext cx="174373" cy="643338"/>
              </a:xfrm>
              <a:custGeom>
                <a:avLst/>
                <a:gdLst>
                  <a:gd name="connsiteX0" fmla="*/ 174373 w 174373"/>
                  <a:gd name="connsiteY0" fmla="*/ 199921 h 643338"/>
                  <a:gd name="connsiteX1" fmla="*/ 164594 w 174373"/>
                  <a:gd name="connsiteY1" fmla="*/ 190939 h 643338"/>
                  <a:gd name="connsiteX2" fmla="*/ 93939 w 174373"/>
                  <a:gd name="connsiteY2" fmla="*/ 267714 h 643338"/>
                  <a:gd name="connsiteX3" fmla="*/ 93939 w 174373"/>
                  <a:gd name="connsiteY3" fmla="*/ 197526 h 643338"/>
                  <a:gd name="connsiteX4" fmla="*/ 172377 w 174373"/>
                  <a:gd name="connsiteY4" fmla="*/ 119021 h 643338"/>
                  <a:gd name="connsiteX5" fmla="*/ 162997 w 174373"/>
                  <a:gd name="connsiteY5" fmla="*/ 109574 h 643338"/>
                  <a:gd name="connsiteX6" fmla="*/ 93939 w 174373"/>
                  <a:gd name="connsiteY6" fmla="*/ 178698 h 643338"/>
                  <a:gd name="connsiteX7" fmla="*/ 93939 w 174373"/>
                  <a:gd name="connsiteY7" fmla="*/ 119354 h 643338"/>
                  <a:gd name="connsiteX8" fmla="*/ 154880 w 174373"/>
                  <a:gd name="connsiteY8" fmla="*/ 58346 h 643338"/>
                  <a:gd name="connsiteX9" fmla="*/ 145500 w 174373"/>
                  <a:gd name="connsiteY9" fmla="*/ 48966 h 643338"/>
                  <a:gd name="connsiteX10" fmla="*/ 93939 w 174373"/>
                  <a:gd name="connsiteY10" fmla="*/ 100526 h 643338"/>
                  <a:gd name="connsiteX11" fmla="*/ 93939 w 174373"/>
                  <a:gd name="connsiteY11" fmla="*/ 0 h 643338"/>
                  <a:gd name="connsiteX12" fmla="*/ 80634 w 174373"/>
                  <a:gd name="connsiteY12" fmla="*/ 0 h 643338"/>
                  <a:gd name="connsiteX13" fmla="*/ 80634 w 174373"/>
                  <a:gd name="connsiteY13" fmla="*/ 103120 h 643338"/>
                  <a:gd name="connsiteX14" fmla="*/ 24217 w 174373"/>
                  <a:gd name="connsiteY14" fmla="*/ 46770 h 643338"/>
                  <a:gd name="connsiteX15" fmla="*/ 14836 w 174373"/>
                  <a:gd name="connsiteY15" fmla="*/ 56151 h 643338"/>
                  <a:gd name="connsiteX16" fmla="*/ 80634 w 174373"/>
                  <a:gd name="connsiteY16" fmla="*/ 121948 h 643338"/>
                  <a:gd name="connsiteX17" fmla="*/ 80634 w 174373"/>
                  <a:gd name="connsiteY17" fmla="*/ 180960 h 643338"/>
                  <a:gd name="connsiteX18" fmla="*/ 12241 w 174373"/>
                  <a:gd name="connsiteY18" fmla="*/ 109574 h 643338"/>
                  <a:gd name="connsiteX19" fmla="*/ 2661 w 174373"/>
                  <a:gd name="connsiteY19" fmla="*/ 118755 h 643338"/>
                  <a:gd name="connsiteX20" fmla="*/ 80634 w 174373"/>
                  <a:gd name="connsiteY20" fmla="*/ 200187 h 643338"/>
                  <a:gd name="connsiteX21" fmla="*/ 80634 w 174373"/>
                  <a:gd name="connsiteY21" fmla="*/ 266051 h 643338"/>
                  <a:gd name="connsiteX22" fmla="*/ 9647 w 174373"/>
                  <a:gd name="connsiteY22" fmla="*/ 190873 h 643338"/>
                  <a:gd name="connsiteX23" fmla="*/ 0 w 174373"/>
                  <a:gd name="connsiteY23" fmla="*/ 199987 h 643338"/>
                  <a:gd name="connsiteX24" fmla="*/ 80634 w 174373"/>
                  <a:gd name="connsiteY24" fmla="*/ 285411 h 643338"/>
                  <a:gd name="connsiteX25" fmla="*/ 80634 w 174373"/>
                  <a:gd name="connsiteY25" fmla="*/ 643339 h 643338"/>
                  <a:gd name="connsiteX26" fmla="*/ 93939 w 174373"/>
                  <a:gd name="connsiteY26" fmla="*/ 643339 h 643338"/>
                  <a:gd name="connsiteX27" fmla="*/ 93939 w 174373"/>
                  <a:gd name="connsiteY27" fmla="*/ 287407 h 643338"/>
                  <a:gd name="connsiteX28" fmla="*/ 174373 w 174373"/>
                  <a:gd name="connsiteY28" fmla="*/ 199921 h 64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74373" h="643338">
                    <a:moveTo>
                      <a:pt x="174373" y="199921"/>
                    </a:moveTo>
                    <a:lnTo>
                      <a:pt x="164594" y="190939"/>
                    </a:lnTo>
                    <a:lnTo>
                      <a:pt x="93939" y="267714"/>
                    </a:lnTo>
                    <a:lnTo>
                      <a:pt x="93939" y="197526"/>
                    </a:lnTo>
                    <a:lnTo>
                      <a:pt x="172377" y="119021"/>
                    </a:lnTo>
                    <a:lnTo>
                      <a:pt x="162997" y="109574"/>
                    </a:lnTo>
                    <a:lnTo>
                      <a:pt x="93939" y="178698"/>
                    </a:lnTo>
                    <a:lnTo>
                      <a:pt x="93939" y="119354"/>
                    </a:lnTo>
                    <a:lnTo>
                      <a:pt x="154880" y="58346"/>
                    </a:lnTo>
                    <a:lnTo>
                      <a:pt x="145500" y="48966"/>
                    </a:lnTo>
                    <a:lnTo>
                      <a:pt x="93939" y="100526"/>
                    </a:lnTo>
                    <a:lnTo>
                      <a:pt x="93939" y="0"/>
                    </a:lnTo>
                    <a:lnTo>
                      <a:pt x="80634" y="0"/>
                    </a:lnTo>
                    <a:lnTo>
                      <a:pt x="80634" y="103120"/>
                    </a:lnTo>
                    <a:lnTo>
                      <a:pt x="24217" y="46770"/>
                    </a:lnTo>
                    <a:lnTo>
                      <a:pt x="14836" y="56151"/>
                    </a:lnTo>
                    <a:lnTo>
                      <a:pt x="80634" y="121948"/>
                    </a:lnTo>
                    <a:lnTo>
                      <a:pt x="80634" y="180960"/>
                    </a:lnTo>
                    <a:lnTo>
                      <a:pt x="12241" y="109574"/>
                    </a:lnTo>
                    <a:lnTo>
                      <a:pt x="2661" y="118755"/>
                    </a:lnTo>
                    <a:lnTo>
                      <a:pt x="80634" y="200187"/>
                    </a:lnTo>
                    <a:lnTo>
                      <a:pt x="80634" y="266051"/>
                    </a:lnTo>
                    <a:lnTo>
                      <a:pt x="9647" y="190873"/>
                    </a:lnTo>
                    <a:lnTo>
                      <a:pt x="0" y="199987"/>
                    </a:lnTo>
                    <a:lnTo>
                      <a:pt x="80634" y="285411"/>
                    </a:lnTo>
                    <a:lnTo>
                      <a:pt x="80634" y="643339"/>
                    </a:lnTo>
                    <a:lnTo>
                      <a:pt x="93939" y="643339"/>
                    </a:lnTo>
                    <a:lnTo>
                      <a:pt x="93939" y="287407"/>
                    </a:lnTo>
                    <a:lnTo>
                      <a:pt x="174373" y="199921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44" name="Vapaamuotoinen: Muoto 567">
                <a:extLst>
                  <a:ext uri="{FF2B5EF4-FFF2-40B4-BE49-F238E27FC236}">
                    <a16:creationId xmlns:a16="http://schemas.microsoft.com/office/drawing/2014/main" id="{31ABB3B5-D08A-EFE4-492A-D17522E819A5}"/>
                  </a:ext>
                </a:extLst>
              </p:cNvPr>
              <p:cNvSpPr/>
              <p:nvPr/>
            </p:nvSpPr>
            <p:spPr>
              <a:xfrm>
                <a:off x="2453817" y="1052959"/>
                <a:ext cx="295323" cy="555719"/>
              </a:xfrm>
              <a:custGeom>
                <a:avLst/>
                <a:gdLst>
                  <a:gd name="connsiteX0" fmla="*/ 255406 w 295323"/>
                  <a:gd name="connsiteY0" fmla="*/ 555720 h 555719"/>
                  <a:gd name="connsiteX1" fmla="*/ 39918 w 295323"/>
                  <a:gd name="connsiteY1" fmla="*/ 555720 h 555719"/>
                  <a:gd name="connsiteX2" fmla="*/ 39918 w 295323"/>
                  <a:gd name="connsiteY2" fmla="*/ 555720 h 555719"/>
                  <a:gd name="connsiteX3" fmla="*/ 35460 w 295323"/>
                  <a:gd name="connsiteY3" fmla="*/ 555720 h 555719"/>
                  <a:gd name="connsiteX4" fmla="*/ 31069 w 295323"/>
                  <a:gd name="connsiteY4" fmla="*/ 554655 h 555719"/>
                  <a:gd name="connsiteX5" fmla="*/ 26612 w 295323"/>
                  <a:gd name="connsiteY5" fmla="*/ 553524 h 555719"/>
                  <a:gd name="connsiteX6" fmla="*/ 22154 w 295323"/>
                  <a:gd name="connsiteY6" fmla="*/ 551861 h 555719"/>
                  <a:gd name="connsiteX7" fmla="*/ 18296 w 295323"/>
                  <a:gd name="connsiteY7" fmla="*/ 549665 h 555719"/>
                  <a:gd name="connsiteX8" fmla="*/ 15568 w 295323"/>
                  <a:gd name="connsiteY8" fmla="*/ 546339 h 555719"/>
                  <a:gd name="connsiteX9" fmla="*/ 11643 w 295323"/>
                  <a:gd name="connsiteY9" fmla="*/ 544077 h 555719"/>
                  <a:gd name="connsiteX10" fmla="*/ 8316 w 295323"/>
                  <a:gd name="connsiteY10" fmla="*/ 540750 h 555719"/>
                  <a:gd name="connsiteX11" fmla="*/ 6121 w 295323"/>
                  <a:gd name="connsiteY11" fmla="*/ 537424 h 555719"/>
                  <a:gd name="connsiteX12" fmla="*/ 3925 w 295323"/>
                  <a:gd name="connsiteY12" fmla="*/ 532967 h 555719"/>
                  <a:gd name="connsiteX13" fmla="*/ 2262 w 295323"/>
                  <a:gd name="connsiteY13" fmla="*/ 529108 h 555719"/>
                  <a:gd name="connsiteX14" fmla="*/ 1131 w 295323"/>
                  <a:gd name="connsiteY14" fmla="*/ 524650 h 555719"/>
                  <a:gd name="connsiteX15" fmla="*/ 0 w 295323"/>
                  <a:gd name="connsiteY15" fmla="*/ 520792 h 555719"/>
                  <a:gd name="connsiteX16" fmla="*/ 0 w 295323"/>
                  <a:gd name="connsiteY16" fmla="*/ 516334 h 555719"/>
                  <a:gd name="connsiteX17" fmla="*/ 0 w 295323"/>
                  <a:gd name="connsiteY17" fmla="*/ 511344 h 555719"/>
                  <a:gd name="connsiteX18" fmla="*/ 1131 w 295323"/>
                  <a:gd name="connsiteY18" fmla="*/ 506355 h 555719"/>
                  <a:gd name="connsiteX19" fmla="*/ 109175 w 295323"/>
                  <a:gd name="connsiteY19" fmla="*/ 30470 h 555719"/>
                  <a:gd name="connsiteX20" fmla="*/ 109175 w 295323"/>
                  <a:gd name="connsiteY20" fmla="*/ 30470 h 555719"/>
                  <a:gd name="connsiteX21" fmla="*/ 111370 w 295323"/>
                  <a:gd name="connsiteY21" fmla="*/ 23817 h 555719"/>
                  <a:gd name="connsiteX22" fmla="*/ 114697 w 295323"/>
                  <a:gd name="connsiteY22" fmla="*/ 17165 h 555719"/>
                  <a:gd name="connsiteX23" fmla="*/ 119154 w 295323"/>
                  <a:gd name="connsiteY23" fmla="*/ 11643 h 555719"/>
                  <a:gd name="connsiteX24" fmla="*/ 123545 w 295323"/>
                  <a:gd name="connsiteY24" fmla="*/ 7185 h 555719"/>
                  <a:gd name="connsiteX25" fmla="*/ 129666 w 295323"/>
                  <a:gd name="connsiteY25" fmla="*/ 4391 h 555719"/>
                  <a:gd name="connsiteX26" fmla="*/ 134655 w 295323"/>
                  <a:gd name="connsiteY26" fmla="*/ 2195 h 555719"/>
                  <a:gd name="connsiteX27" fmla="*/ 141841 w 295323"/>
                  <a:gd name="connsiteY27" fmla="*/ 532 h 555719"/>
                  <a:gd name="connsiteX28" fmla="*/ 147961 w 295323"/>
                  <a:gd name="connsiteY28" fmla="*/ 0 h 555719"/>
                  <a:gd name="connsiteX29" fmla="*/ 154614 w 295323"/>
                  <a:gd name="connsiteY29" fmla="*/ 532 h 555719"/>
                  <a:gd name="connsiteX30" fmla="*/ 160668 w 295323"/>
                  <a:gd name="connsiteY30" fmla="*/ 2195 h 555719"/>
                  <a:gd name="connsiteX31" fmla="*/ 166257 w 295323"/>
                  <a:gd name="connsiteY31" fmla="*/ 4391 h 555719"/>
                  <a:gd name="connsiteX32" fmla="*/ 171779 w 295323"/>
                  <a:gd name="connsiteY32" fmla="*/ 7185 h 555719"/>
                  <a:gd name="connsiteX33" fmla="*/ 177301 w 295323"/>
                  <a:gd name="connsiteY33" fmla="*/ 11643 h 555719"/>
                  <a:gd name="connsiteX34" fmla="*/ 180627 w 295323"/>
                  <a:gd name="connsiteY34" fmla="*/ 17165 h 555719"/>
                  <a:gd name="connsiteX35" fmla="*/ 184486 w 295323"/>
                  <a:gd name="connsiteY35" fmla="*/ 23817 h 555719"/>
                  <a:gd name="connsiteX36" fmla="*/ 186748 w 295323"/>
                  <a:gd name="connsiteY36" fmla="*/ 30470 h 555719"/>
                  <a:gd name="connsiteX37" fmla="*/ 294193 w 295323"/>
                  <a:gd name="connsiteY37" fmla="*/ 506355 h 555719"/>
                  <a:gd name="connsiteX38" fmla="*/ 294193 w 295323"/>
                  <a:gd name="connsiteY38" fmla="*/ 506355 h 555719"/>
                  <a:gd name="connsiteX39" fmla="*/ 295324 w 295323"/>
                  <a:gd name="connsiteY39" fmla="*/ 511344 h 555719"/>
                  <a:gd name="connsiteX40" fmla="*/ 295324 w 295323"/>
                  <a:gd name="connsiteY40" fmla="*/ 516334 h 555719"/>
                  <a:gd name="connsiteX41" fmla="*/ 295324 w 295323"/>
                  <a:gd name="connsiteY41" fmla="*/ 520792 h 555719"/>
                  <a:gd name="connsiteX42" fmla="*/ 294193 w 295323"/>
                  <a:gd name="connsiteY42" fmla="*/ 524650 h 555719"/>
                  <a:gd name="connsiteX43" fmla="*/ 293128 w 295323"/>
                  <a:gd name="connsiteY43" fmla="*/ 529108 h 555719"/>
                  <a:gd name="connsiteX44" fmla="*/ 291465 w 295323"/>
                  <a:gd name="connsiteY44" fmla="*/ 532967 h 555719"/>
                  <a:gd name="connsiteX45" fmla="*/ 289203 w 295323"/>
                  <a:gd name="connsiteY45" fmla="*/ 537424 h 555719"/>
                  <a:gd name="connsiteX46" fmla="*/ 287008 w 295323"/>
                  <a:gd name="connsiteY46" fmla="*/ 540750 h 555719"/>
                  <a:gd name="connsiteX47" fmla="*/ 283681 w 295323"/>
                  <a:gd name="connsiteY47" fmla="*/ 544077 h 555719"/>
                  <a:gd name="connsiteX48" fmla="*/ 280887 w 295323"/>
                  <a:gd name="connsiteY48" fmla="*/ 546339 h 555719"/>
                  <a:gd name="connsiteX49" fmla="*/ 277028 w 295323"/>
                  <a:gd name="connsiteY49" fmla="*/ 549665 h 555719"/>
                  <a:gd name="connsiteX50" fmla="*/ 273169 w 295323"/>
                  <a:gd name="connsiteY50" fmla="*/ 551861 h 555719"/>
                  <a:gd name="connsiteX51" fmla="*/ 268712 w 295323"/>
                  <a:gd name="connsiteY51" fmla="*/ 553524 h 555719"/>
                  <a:gd name="connsiteX52" fmla="*/ 264853 w 295323"/>
                  <a:gd name="connsiteY52" fmla="*/ 554655 h 555719"/>
                  <a:gd name="connsiteX53" fmla="*/ 260396 w 295323"/>
                  <a:gd name="connsiteY53" fmla="*/ 555720 h 555719"/>
                  <a:gd name="connsiteX54" fmla="*/ 255406 w 295323"/>
                  <a:gd name="connsiteY54" fmla="*/ 555720 h 555719"/>
                  <a:gd name="connsiteX55" fmla="*/ 255406 w 295323"/>
                  <a:gd name="connsiteY55" fmla="*/ 555720 h 555719"/>
                  <a:gd name="connsiteX56" fmla="*/ 255406 w 295323"/>
                  <a:gd name="connsiteY56" fmla="*/ 555720 h 555719"/>
                  <a:gd name="connsiteX57" fmla="*/ 255406 w 295323"/>
                  <a:gd name="connsiteY57" fmla="*/ 555720 h 555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295323" h="555719">
                    <a:moveTo>
                      <a:pt x="255406" y="555720"/>
                    </a:moveTo>
                    <a:lnTo>
                      <a:pt x="39918" y="555720"/>
                    </a:lnTo>
                    <a:lnTo>
                      <a:pt x="39918" y="555720"/>
                    </a:lnTo>
                    <a:lnTo>
                      <a:pt x="35460" y="555720"/>
                    </a:lnTo>
                    <a:lnTo>
                      <a:pt x="31069" y="554655"/>
                    </a:lnTo>
                    <a:lnTo>
                      <a:pt x="26612" y="553524"/>
                    </a:lnTo>
                    <a:lnTo>
                      <a:pt x="22154" y="551861"/>
                    </a:lnTo>
                    <a:lnTo>
                      <a:pt x="18296" y="549665"/>
                    </a:lnTo>
                    <a:lnTo>
                      <a:pt x="15568" y="546339"/>
                    </a:lnTo>
                    <a:lnTo>
                      <a:pt x="11643" y="544077"/>
                    </a:lnTo>
                    <a:lnTo>
                      <a:pt x="8316" y="540750"/>
                    </a:lnTo>
                    <a:lnTo>
                      <a:pt x="6121" y="537424"/>
                    </a:lnTo>
                    <a:lnTo>
                      <a:pt x="3925" y="532967"/>
                    </a:lnTo>
                    <a:lnTo>
                      <a:pt x="2262" y="529108"/>
                    </a:lnTo>
                    <a:lnTo>
                      <a:pt x="1131" y="524650"/>
                    </a:lnTo>
                    <a:lnTo>
                      <a:pt x="0" y="520792"/>
                    </a:lnTo>
                    <a:lnTo>
                      <a:pt x="0" y="516334"/>
                    </a:lnTo>
                    <a:lnTo>
                      <a:pt x="0" y="511344"/>
                    </a:lnTo>
                    <a:lnTo>
                      <a:pt x="1131" y="506355"/>
                    </a:lnTo>
                    <a:lnTo>
                      <a:pt x="109175" y="30470"/>
                    </a:lnTo>
                    <a:lnTo>
                      <a:pt x="109175" y="30470"/>
                    </a:lnTo>
                    <a:lnTo>
                      <a:pt x="111370" y="23817"/>
                    </a:lnTo>
                    <a:lnTo>
                      <a:pt x="114697" y="17165"/>
                    </a:lnTo>
                    <a:lnTo>
                      <a:pt x="119154" y="11643"/>
                    </a:lnTo>
                    <a:lnTo>
                      <a:pt x="123545" y="7185"/>
                    </a:lnTo>
                    <a:lnTo>
                      <a:pt x="129666" y="4391"/>
                    </a:lnTo>
                    <a:lnTo>
                      <a:pt x="134655" y="2195"/>
                    </a:lnTo>
                    <a:lnTo>
                      <a:pt x="141841" y="532"/>
                    </a:lnTo>
                    <a:lnTo>
                      <a:pt x="147961" y="0"/>
                    </a:lnTo>
                    <a:lnTo>
                      <a:pt x="154614" y="532"/>
                    </a:lnTo>
                    <a:lnTo>
                      <a:pt x="160668" y="2195"/>
                    </a:lnTo>
                    <a:lnTo>
                      <a:pt x="166257" y="4391"/>
                    </a:lnTo>
                    <a:lnTo>
                      <a:pt x="171779" y="7185"/>
                    </a:lnTo>
                    <a:lnTo>
                      <a:pt x="177301" y="11643"/>
                    </a:lnTo>
                    <a:lnTo>
                      <a:pt x="180627" y="17165"/>
                    </a:lnTo>
                    <a:lnTo>
                      <a:pt x="184486" y="23817"/>
                    </a:lnTo>
                    <a:lnTo>
                      <a:pt x="186748" y="30470"/>
                    </a:lnTo>
                    <a:lnTo>
                      <a:pt x="294193" y="506355"/>
                    </a:lnTo>
                    <a:lnTo>
                      <a:pt x="294193" y="506355"/>
                    </a:lnTo>
                    <a:lnTo>
                      <a:pt x="295324" y="511344"/>
                    </a:lnTo>
                    <a:lnTo>
                      <a:pt x="295324" y="516334"/>
                    </a:lnTo>
                    <a:lnTo>
                      <a:pt x="295324" y="520792"/>
                    </a:lnTo>
                    <a:lnTo>
                      <a:pt x="294193" y="524650"/>
                    </a:lnTo>
                    <a:lnTo>
                      <a:pt x="293128" y="529108"/>
                    </a:lnTo>
                    <a:lnTo>
                      <a:pt x="291465" y="532967"/>
                    </a:lnTo>
                    <a:lnTo>
                      <a:pt x="289203" y="537424"/>
                    </a:lnTo>
                    <a:lnTo>
                      <a:pt x="287008" y="540750"/>
                    </a:lnTo>
                    <a:lnTo>
                      <a:pt x="283681" y="544077"/>
                    </a:lnTo>
                    <a:lnTo>
                      <a:pt x="280887" y="546339"/>
                    </a:lnTo>
                    <a:lnTo>
                      <a:pt x="277028" y="549665"/>
                    </a:lnTo>
                    <a:lnTo>
                      <a:pt x="273169" y="551861"/>
                    </a:lnTo>
                    <a:lnTo>
                      <a:pt x="268712" y="553524"/>
                    </a:lnTo>
                    <a:lnTo>
                      <a:pt x="264853" y="554655"/>
                    </a:lnTo>
                    <a:lnTo>
                      <a:pt x="260396" y="555720"/>
                    </a:lnTo>
                    <a:lnTo>
                      <a:pt x="255406" y="555720"/>
                    </a:lnTo>
                    <a:lnTo>
                      <a:pt x="255406" y="555720"/>
                    </a:lnTo>
                    <a:lnTo>
                      <a:pt x="255406" y="555720"/>
                    </a:lnTo>
                    <a:lnTo>
                      <a:pt x="255406" y="555720"/>
                    </a:lnTo>
                    <a:close/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45" name="Vapaamuotoinen: Muoto 568">
                <a:extLst>
                  <a:ext uri="{FF2B5EF4-FFF2-40B4-BE49-F238E27FC236}">
                    <a16:creationId xmlns:a16="http://schemas.microsoft.com/office/drawing/2014/main" id="{0DD66E8D-5394-5CE3-D20A-769435A8D3FC}"/>
                  </a:ext>
                </a:extLst>
              </p:cNvPr>
              <p:cNvSpPr/>
              <p:nvPr/>
            </p:nvSpPr>
            <p:spPr>
              <a:xfrm>
                <a:off x="2447563" y="1046771"/>
                <a:ext cx="308163" cy="568892"/>
              </a:xfrm>
              <a:custGeom>
                <a:avLst/>
                <a:gdLst>
                  <a:gd name="connsiteX0" fmla="*/ 267611 w 308163"/>
                  <a:gd name="connsiteY0" fmla="*/ 568816 h 568892"/>
                  <a:gd name="connsiteX1" fmla="*/ 40214 w 308163"/>
                  <a:gd name="connsiteY1" fmla="*/ 568816 h 568892"/>
                  <a:gd name="connsiteX2" fmla="*/ 30634 w 308163"/>
                  <a:gd name="connsiteY2" fmla="*/ 566355 h 568892"/>
                  <a:gd name="connsiteX3" fmla="*/ 25245 w 308163"/>
                  <a:gd name="connsiteY3" fmla="*/ 564226 h 568892"/>
                  <a:gd name="connsiteX4" fmla="*/ 20322 w 308163"/>
                  <a:gd name="connsiteY4" fmla="*/ 561432 h 568892"/>
                  <a:gd name="connsiteX5" fmla="*/ 17528 w 308163"/>
                  <a:gd name="connsiteY5" fmla="*/ 558105 h 568892"/>
                  <a:gd name="connsiteX6" fmla="*/ 13336 w 308163"/>
                  <a:gd name="connsiteY6" fmla="*/ 555444 h 568892"/>
                  <a:gd name="connsiteX7" fmla="*/ 9145 w 308163"/>
                  <a:gd name="connsiteY7" fmla="*/ 551053 h 568892"/>
                  <a:gd name="connsiteX8" fmla="*/ 6550 w 308163"/>
                  <a:gd name="connsiteY8" fmla="*/ 547061 h 568892"/>
                  <a:gd name="connsiteX9" fmla="*/ 2159 w 308163"/>
                  <a:gd name="connsiteY9" fmla="*/ 537348 h 568892"/>
                  <a:gd name="connsiteX10" fmla="*/ -236 w 308163"/>
                  <a:gd name="connsiteY10" fmla="*/ 527435 h 568892"/>
                  <a:gd name="connsiteX11" fmla="*/ -236 w 308163"/>
                  <a:gd name="connsiteY11" fmla="*/ 516524 h 568892"/>
                  <a:gd name="connsiteX12" fmla="*/ 895 w 308163"/>
                  <a:gd name="connsiteY12" fmla="*/ 511535 h 568892"/>
                  <a:gd name="connsiteX13" fmla="*/ 108939 w 308163"/>
                  <a:gd name="connsiteY13" fmla="*/ 35650 h 568892"/>
                  <a:gd name="connsiteX14" fmla="*/ 111667 w 308163"/>
                  <a:gd name="connsiteY14" fmla="*/ 27467 h 568892"/>
                  <a:gd name="connsiteX15" fmla="*/ 115725 w 308163"/>
                  <a:gd name="connsiteY15" fmla="*/ 19683 h 568892"/>
                  <a:gd name="connsiteX16" fmla="*/ 120648 w 308163"/>
                  <a:gd name="connsiteY16" fmla="*/ 13563 h 568892"/>
                  <a:gd name="connsiteX17" fmla="*/ 125970 w 308163"/>
                  <a:gd name="connsiteY17" fmla="*/ 8307 h 568892"/>
                  <a:gd name="connsiteX18" fmla="*/ 139276 w 308163"/>
                  <a:gd name="connsiteY18" fmla="*/ 2386 h 568892"/>
                  <a:gd name="connsiteX19" fmla="*/ 147326 w 308163"/>
                  <a:gd name="connsiteY19" fmla="*/ 523 h 568892"/>
                  <a:gd name="connsiteX20" fmla="*/ 153979 w 308163"/>
                  <a:gd name="connsiteY20" fmla="*/ -76 h 568892"/>
                  <a:gd name="connsiteX21" fmla="*/ 162362 w 308163"/>
                  <a:gd name="connsiteY21" fmla="*/ 723 h 568892"/>
                  <a:gd name="connsiteX22" fmla="*/ 169015 w 308163"/>
                  <a:gd name="connsiteY22" fmla="*/ 2652 h 568892"/>
                  <a:gd name="connsiteX23" fmla="*/ 174537 w 308163"/>
                  <a:gd name="connsiteY23" fmla="*/ 4847 h 568892"/>
                  <a:gd name="connsiteX24" fmla="*/ 181722 w 308163"/>
                  <a:gd name="connsiteY24" fmla="*/ 8640 h 568892"/>
                  <a:gd name="connsiteX25" fmla="*/ 188375 w 308163"/>
                  <a:gd name="connsiteY25" fmla="*/ 13829 h 568892"/>
                  <a:gd name="connsiteX26" fmla="*/ 196758 w 308163"/>
                  <a:gd name="connsiteY26" fmla="*/ 28399 h 568892"/>
                  <a:gd name="connsiteX27" fmla="*/ 199020 w 308163"/>
                  <a:gd name="connsiteY27" fmla="*/ 35052 h 568892"/>
                  <a:gd name="connsiteX28" fmla="*/ 307928 w 308163"/>
                  <a:gd name="connsiteY28" fmla="*/ 517256 h 568892"/>
                  <a:gd name="connsiteX29" fmla="*/ 307928 w 308163"/>
                  <a:gd name="connsiteY29" fmla="*/ 529232 h 568892"/>
                  <a:gd name="connsiteX30" fmla="*/ 305467 w 308163"/>
                  <a:gd name="connsiteY30" fmla="*/ 538346 h 568892"/>
                  <a:gd name="connsiteX31" fmla="*/ 301009 w 308163"/>
                  <a:gd name="connsiteY31" fmla="*/ 547727 h 568892"/>
                  <a:gd name="connsiteX32" fmla="*/ 297949 w 308163"/>
                  <a:gd name="connsiteY32" fmla="*/ 552118 h 568892"/>
                  <a:gd name="connsiteX33" fmla="*/ 294223 w 308163"/>
                  <a:gd name="connsiteY33" fmla="*/ 555511 h 568892"/>
                  <a:gd name="connsiteX34" fmla="*/ 286705 w 308163"/>
                  <a:gd name="connsiteY34" fmla="*/ 561631 h 568892"/>
                  <a:gd name="connsiteX35" fmla="*/ 281849 w 308163"/>
                  <a:gd name="connsiteY35" fmla="*/ 564293 h 568892"/>
                  <a:gd name="connsiteX36" fmla="*/ 277391 w 308163"/>
                  <a:gd name="connsiteY36" fmla="*/ 565956 h 568892"/>
                  <a:gd name="connsiteX37" fmla="*/ 42676 w 308163"/>
                  <a:gd name="connsiteY37" fmla="*/ 555511 h 568892"/>
                  <a:gd name="connsiteX38" fmla="*/ 265616 w 308163"/>
                  <a:gd name="connsiteY38" fmla="*/ 555511 h 568892"/>
                  <a:gd name="connsiteX39" fmla="*/ 272934 w 308163"/>
                  <a:gd name="connsiteY39" fmla="*/ 553581 h 568892"/>
                  <a:gd name="connsiteX40" fmla="*/ 276327 w 308163"/>
                  <a:gd name="connsiteY40" fmla="*/ 552251 h 568892"/>
                  <a:gd name="connsiteX41" fmla="*/ 279187 w 308163"/>
                  <a:gd name="connsiteY41" fmla="*/ 550587 h 568892"/>
                  <a:gd name="connsiteX42" fmla="*/ 287836 w 308163"/>
                  <a:gd name="connsiteY42" fmla="*/ 542937 h 568892"/>
                  <a:gd name="connsiteX43" fmla="*/ 289500 w 308163"/>
                  <a:gd name="connsiteY43" fmla="*/ 540542 h 568892"/>
                  <a:gd name="connsiteX44" fmla="*/ 292826 w 308163"/>
                  <a:gd name="connsiteY44" fmla="*/ 533423 h 568892"/>
                  <a:gd name="connsiteX45" fmla="*/ 294689 w 308163"/>
                  <a:gd name="connsiteY45" fmla="*/ 526304 h 568892"/>
                  <a:gd name="connsiteX46" fmla="*/ 294689 w 308163"/>
                  <a:gd name="connsiteY46" fmla="*/ 518520 h 568892"/>
                  <a:gd name="connsiteX47" fmla="*/ 293757 w 308163"/>
                  <a:gd name="connsiteY47" fmla="*/ 514262 h 568892"/>
                  <a:gd name="connsiteX48" fmla="*/ 186246 w 308163"/>
                  <a:gd name="connsiteY48" fmla="*/ 38045 h 568892"/>
                  <a:gd name="connsiteX49" fmla="*/ 184450 w 308163"/>
                  <a:gd name="connsiteY49" fmla="*/ 32723 h 568892"/>
                  <a:gd name="connsiteX50" fmla="*/ 178263 w 308163"/>
                  <a:gd name="connsiteY50" fmla="*/ 22145 h 568892"/>
                  <a:gd name="connsiteX51" fmla="*/ 174204 w 308163"/>
                  <a:gd name="connsiteY51" fmla="*/ 18952 h 568892"/>
                  <a:gd name="connsiteX52" fmla="*/ 169281 w 308163"/>
                  <a:gd name="connsiteY52" fmla="*/ 16490 h 568892"/>
                  <a:gd name="connsiteX53" fmla="*/ 164624 w 308163"/>
                  <a:gd name="connsiteY53" fmla="*/ 14627 h 568892"/>
                  <a:gd name="connsiteX54" fmla="*/ 159435 w 308163"/>
                  <a:gd name="connsiteY54" fmla="*/ 13230 h 568892"/>
                  <a:gd name="connsiteX55" fmla="*/ 153979 w 308163"/>
                  <a:gd name="connsiteY55" fmla="*/ 12764 h 568892"/>
                  <a:gd name="connsiteX56" fmla="*/ 148923 w 308163"/>
                  <a:gd name="connsiteY56" fmla="*/ 13230 h 568892"/>
                  <a:gd name="connsiteX57" fmla="*/ 142802 w 308163"/>
                  <a:gd name="connsiteY57" fmla="*/ 14627 h 568892"/>
                  <a:gd name="connsiteX58" fmla="*/ 133422 w 308163"/>
                  <a:gd name="connsiteY58" fmla="*/ 18818 h 568892"/>
                  <a:gd name="connsiteX59" fmla="*/ 130162 w 308163"/>
                  <a:gd name="connsiteY59" fmla="*/ 22145 h 568892"/>
                  <a:gd name="connsiteX60" fmla="*/ 126370 w 308163"/>
                  <a:gd name="connsiteY60" fmla="*/ 26869 h 568892"/>
                  <a:gd name="connsiteX61" fmla="*/ 123575 w 308163"/>
                  <a:gd name="connsiteY61" fmla="*/ 32457 h 568892"/>
                  <a:gd name="connsiteX62" fmla="*/ 121513 w 308163"/>
                  <a:gd name="connsiteY62" fmla="*/ 38711 h 568892"/>
                  <a:gd name="connsiteX63" fmla="*/ 12738 w 308163"/>
                  <a:gd name="connsiteY63" fmla="*/ 518188 h 568892"/>
                  <a:gd name="connsiteX64" fmla="*/ 12738 w 308163"/>
                  <a:gd name="connsiteY64" fmla="*/ 525972 h 568892"/>
                  <a:gd name="connsiteX65" fmla="*/ 14600 w 308163"/>
                  <a:gd name="connsiteY65" fmla="*/ 533090 h 568892"/>
                  <a:gd name="connsiteX66" fmla="*/ 17927 w 308163"/>
                  <a:gd name="connsiteY66" fmla="*/ 540209 h 568892"/>
                  <a:gd name="connsiteX67" fmla="*/ 19523 w 308163"/>
                  <a:gd name="connsiteY67" fmla="*/ 542604 h 568892"/>
                  <a:gd name="connsiteX68" fmla="*/ 21785 w 308163"/>
                  <a:gd name="connsiteY68" fmla="*/ 544866 h 568892"/>
                  <a:gd name="connsiteX69" fmla="*/ 25910 w 308163"/>
                  <a:gd name="connsiteY69" fmla="*/ 547194 h 568892"/>
                  <a:gd name="connsiteX70" fmla="*/ 28705 w 308163"/>
                  <a:gd name="connsiteY70" fmla="*/ 550587 h 568892"/>
                  <a:gd name="connsiteX71" fmla="*/ 31033 w 308163"/>
                  <a:gd name="connsiteY71" fmla="*/ 551918 h 568892"/>
                  <a:gd name="connsiteX72" fmla="*/ 34626 w 308163"/>
                  <a:gd name="connsiteY72" fmla="*/ 553249 h 568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308163" h="568892">
                    <a:moveTo>
                      <a:pt x="267611" y="568816"/>
                    </a:moveTo>
                    <a:lnTo>
                      <a:pt x="40214" y="568816"/>
                    </a:lnTo>
                    <a:lnTo>
                      <a:pt x="30634" y="566355"/>
                    </a:lnTo>
                    <a:lnTo>
                      <a:pt x="25245" y="564226"/>
                    </a:lnTo>
                    <a:lnTo>
                      <a:pt x="20322" y="561432"/>
                    </a:lnTo>
                    <a:lnTo>
                      <a:pt x="17528" y="558105"/>
                    </a:lnTo>
                    <a:lnTo>
                      <a:pt x="13336" y="555444"/>
                    </a:lnTo>
                    <a:lnTo>
                      <a:pt x="9145" y="551053"/>
                    </a:lnTo>
                    <a:lnTo>
                      <a:pt x="6550" y="547061"/>
                    </a:lnTo>
                    <a:lnTo>
                      <a:pt x="2159" y="537348"/>
                    </a:lnTo>
                    <a:lnTo>
                      <a:pt x="-236" y="527435"/>
                    </a:lnTo>
                    <a:lnTo>
                      <a:pt x="-236" y="516524"/>
                    </a:lnTo>
                    <a:lnTo>
                      <a:pt x="895" y="511535"/>
                    </a:lnTo>
                    <a:lnTo>
                      <a:pt x="108939" y="35650"/>
                    </a:lnTo>
                    <a:lnTo>
                      <a:pt x="111667" y="27467"/>
                    </a:lnTo>
                    <a:lnTo>
                      <a:pt x="115725" y="19683"/>
                    </a:lnTo>
                    <a:lnTo>
                      <a:pt x="120648" y="13563"/>
                    </a:lnTo>
                    <a:lnTo>
                      <a:pt x="125970" y="8307"/>
                    </a:lnTo>
                    <a:lnTo>
                      <a:pt x="139276" y="2386"/>
                    </a:lnTo>
                    <a:lnTo>
                      <a:pt x="147326" y="523"/>
                    </a:lnTo>
                    <a:lnTo>
                      <a:pt x="153979" y="-76"/>
                    </a:lnTo>
                    <a:lnTo>
                      <a:pt x="162362" y="723"/>
                    </a:lnTo>
                    <a:lnTo>
                      <a:pt x="169015" y="2652"/>
                    </a:lnTo>
                    <a:lnTo>
                      <a:pt x="174537" y="4847"/>
                    </a:lnTo>
                    <a:lnTo>
                      <a:pt x="181722" y="8640"/>
                    </a:lnTo>
                    <a:lnTo>
                      <a:pt x="188375" y="13829"/>
                    </a:lnTo>
                    <a:lnTo>
                      <a:pt x="196758" y="28399"/>
                    </a:lnTo>
                    <a:lnTo>
                      <a:pt x="199020" y="35052"/>
                    </a:lnTo>
                    <a:lnTo>
                      <a:pt x="307928" y="517256"/>
                    </a:lnTo>
                    <a:lnTo>
                      <a:pt x="307928" y="529232"/>
                    </a:lnTo>
                    <a:lnTo>
                      <a:pt x="305467" y="538346"/>
                    </a:lnTo>
                    <a:lnTo>
                      <a:pt x="301009" y="547727"/>
                    </a:lnTo>
                    <a:lnTo>
                      <a:pt x="297949" y="552118"/>
                    </a:lnTo>
                    <a:lnTo>
                      <a:pt x="294223" y="555511"/>
                    </a:lnTo>
                    <a:lnTo>
                      <a:pt x="286705" y="561631"/>
                    </a:lnTo>
                    <a:lnTo>
                      <a:pt x="281849" y="564293"/>
                    </a:lnTo>
                    <a:lnTo>
                      <a:pt x="277391" y="565956"/>
                    </a:lnTo>
                    <a:close/>
                    <a:moveTo>
                      <a:pt x="42676" y="555511"/>
                    </a:moveTo>
                    <a:lnTo>
                      <a:pt x="265616" y="555511"/>
                    </a:lnTo>
                    <a:lnTo>
                      <a:pt x="272934" y="553581"/>
                    </a:lnTo>
                    <a:lnTo>
                      <a:pt x="276327" y="552251"/>
                    </a:lnTo>
                    <a:lnTo>
                      <a:pt x="279187" y="550587"/>
                    </a:lnTo>
                    <a:lnTo>
                      <a:pt x="287836" y="542937"/>
                    </a:lnTo>
                    <a:lnTo>
                      <a:pt x="289500" y="540542"/>
                    </a:lnTo>
                    <a:lnTo>
                      <a:pt x="292826" y="533423"/>
                    </a:lnTo>
                    <a:lnTo>
                      <a:pt x="294689" y="526304"/>
                    </a:lnTo>
                    <a:lnTo>
                      <a:pt x="294689" y="518520"/>
                    </a:lnTo>
                    <a:lnTo>
                      <a:pt x="293757" y="514262"/>
                    </a:lnTo>
                    <a:lnTo>
                      <a:pt x="186246" y="38045"/>
                    </a:lnTo>
                    <a:lnTo>
                      <a:pt x="184450" y="32723"/>
                    </a:lnTo>
                    <a:lnTo>
                      <a:pt x="178263" y="22145"/>
                    </a:lnTo>
                    <a:lnTo>
                      <a:pt x="174204" y="18952"/>
                    </a:lnTo>
                    <a:lnTo>
                      <a:pt x="169281" y="16490"/>
                    </a:lnTo>
                    <a:lnTo>
                      <a:pt x="164624" y="14627"/>
                    </a:lnTo>
                    <a:lnTo>
                      <a:pt x="159435" y="13230"/>
                    </a:lnTo>
                    <a:lnTo>
                      <a:pt x="153979" y="12764"/>
                    </a:lnTo>
                    <a:lnTo>
                      <a:pt x="148923" y="13230"/>
                    </a:lnTo>
                    <a:lnTo>
                      <a:pt x="142802" y="14627"/>
                    </a:lnTo>
                    <a:lnTo>
                      <a:pt x="133422" y="18818"/>
                    </a:lnTo>
                    <a:lnTo>
                      <a:pt x="130162" y="22145"/>
                    </a:lnTo>
                    <a:lnTo>
                      <a:pt x="126370" y="26869"/>
                    </a:lnTo>
                    <a:lnTo>
                      <a:pt x="123575" y="32457"/>
                    </a:lnTo>
                    <a:lnTo>
                      <a:pt x="121513" y="38711"/>
                    </a:lnTo>
                    <a:lnTo>
                      <a:pt x="12738" y="518188"/>
                    </a:lnTo>
                    <a:lnTo>
                      <a:pt x="12738" y="525972"/>
                    </a:lnTo>
                    <a:lnTo>
                      <a:pt x="14600" y="533090"/>
                    </a:lnTo>
                    <a:lnTo>
                      <a:pt x="17927" y="540209"/>
                    </a:lnTo>
                    <a:lnTo>
                      <a:pt x="19523" y="542604"/>
                    </a:lnTo>
                    <a:lnTo>
                      <a:pt x="21785" y="544866"/>
                    </a:lnTo>
                    <a:lnTo>
                      <a:pt x="25910" y="547194"/>
                    </a:lnTo>
                    <a:lnTo>
                      <a:pt x="28705" y="550587"/>
                    </a:lnTo>
                    <a:lnTo>
                      <a:pt x="31033" y="551918"/>
                    </a:lnTo>
                    <a:lnTo>
                      <a:pt x="34626" y="553249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46" name="Vapaamuotoinen: Muoto 569">
                <a:extLst>
                  <a:ext uri="{FF2B5EF4-FFF2-40B4-BE49-F238E27FC236}">
                    <a16:creationId xmlns:a16="http://schemas.microsoft.com/office/drawing/2014/main" id="{4ACD1943-78B0-4275-AE45-C0EEC5C5184C}"/>
                  </a:ext>
                </a:extLst>
              </p:cNvPr>
              <p:cNvSpPr/>
              <p:nvPr/>
            </p:nvSpPr>
            <p:spPr>
              <a:xfrm>
                <a:off x="2539307" y="1226135"/>
                <a:ext cx="124409" cy="602822"/>
              </a:xfrm>
              <a:custGeom>
                <a:avLst/>
                <a:gdLst>
                  <a:gd name="connsiteX0" fmla="*/ 69057 w 124409"/>
                  <a:gd name="connsiteY0" fmla="*/ 172111 h 602822"/>
                  <a:gd name="connsiteX1" fmla="*/ 114963 w 124409"/>
                  <a:gd name="connsiteY1" fmla="*/ 218349 h 602822"/>
                  <a:gd name="connsiteX2" fmla="*/ 124410 w 124409"/>
                  <a:gd name="connsiteY2" fmla="*/ 209035 h 602822"/>
                  <a:gd name="connsiteX3" fmla="*/ 69057 w 124409"/>
                  <a:gd name="connsiteY3" fmla="*/ 153217 h 602822"/>
                  <a:gd name="connsiteX4" fmla="*/ 69057 w 124409"/>
                  <a:gd name="connsiteY4" fmla="*/ 81365 h 602822"/>
                  <a:gd name="connsiteX5" fmla="*/ 114963 w 124409"/>
                  <a:gd name="connsiteY5" fmla="*/ 127271 h 602822"/>
                  <a:gd name="connsiteX6" fmla="*/ 124410 w 124409"/>
                  <a:gd name="connsiteY6" fmla="*/ 117890 h 602822"/>
                  <a:gd name="connsiteX7" fmla="*/ 69057 w 124409"/>
                  <a:gd name="connsiteY7" fmla="*/ 62538 h 602822"/>
                  <a:gd name="connsiteX8" fmla="*/ 69057 w 124409"/>
                  <a:gd name="connsiteY8" fmla="*/ 0 h 602822"/>
                  <a:gd name="connsiteX9" fmla="*/ 55752 w 124409"/>
                  <a:gd name="connsiteY9" fmla="*/ 0 h 602822"/>
                  <a:gd name="connsiteX10" fmla="*/ 55752 w 124409"/>
                  <a:gd name="connsiteY10" fmla="*/ 62604 h 602822"/>
                  <a:gd name="connsiteX11" fmla="*/ 0 w 124409"/>
                  <a:gd name="connsiteY11" fmla="*/ 117823 h 602822"/>
                  <a:gd name="connsiteX12" fmla="*/ 9381 w 124409"/>
                  <a:gd name="connsiteY12" fmla="*/ 127271 h 602822"/>
                  <a:gd name="connsiteX13" fmla="*/ 55752 w 124409"/>
                  <a:gd name="connsiteY13" fmla="*/ 81299 h 602822"/>
                  <a:gd name="connsiteX14" fmla="*/ 55752 w 124409"/>
                  <a:gd name="connsiteY14" fmla="*/ 153284 h 602822"/>
                  <a:gd name="connsiteX15" fmla="*/ 0 w 124409"/>
                  <a:gd name="connsiteY15" fmla="*/ 208969 h 602822"/>
                  <a:gd name="connsiteX16" fmla="*/ 9381 w 124409"/>
                  <a:gd name="connsiteY16" fmla="*/ 218416 h 602822"/>
                  <a:gd name="connsiteX17" fmla="*/ 55752 w 124409"/>
                  <a:gd name="connsiteY17" fmla="*/ 172045 h 602822"/>
                  <a:gd name="connsiteX18" fmla="*/ 55752 w 124409"/>
                  <a:gd name="connsiteY18" fmla="*/ 243897 h 602822"/>
                  <a:gd name="connsiteX19" fmla="*/ 0 w 124409"/>
                  <a:gd name="connsiteY19" fmla="*/ 299648 h 602822"/>
                  <a:gd name="connsiteX20" fmla="*/ 9381 w 124409"/>
                  <a:gd name="connsiteY20" fmla="*/ 309029 h 602822"/>
                  <a:gd name="connsiteX21" fmla="*/ 55752 w 124409"/>
                  <a:gd name="connsiteY21" fmla="*/ 262724 h 602822"/>
                  <a:gd name="connsiteX22" fmla="*/ 55752 w 124409"/>
                  <a:gd name="connsiteY22" fmla="*/ 602822 h 602822"/>
                  <a:gd name="connsiteX23" fmla="*/ 69057 w 124409"/>
                  <a:gd name="connsiteY23" fmla="*/ 602822 h 602822"/>
                  <a:gd name="connsiteX24" fmla="*/ 69057 w 124409"/>
                  <a:gd name="connsiteY24" fmla="*/ 262724 h 602822"/>
                  <a:gd name="connsiteX25" fmla="*/ 114963 w 124409"/>
                  <a:gd name="connsiteY25" fmla="*/ 309029 h 602822"/>
                  <a:gd name="connsiteX26" fmla="*/ 124410 w 124409"/>
                  <a:gd name="connsiteY26" fmla="*/ 299648 h 602822"/>
                  <a:gd name="connsiteX27" fmla="*/ 69057 w 124409"/>
                  <a:gd name="connsiteY27" fmla="*/ 243830 h 602822"/>
                  <a:gd name="connsiteX28" fmla="*/ 69057 w 124409"/>
                  <a:gd name="connsiteY28" fmla="*/ 172111 h 602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24409" h="602822">
                    <a:moveTo>
                      <a:pt x="69057" y="172111"/>
                    </a:moveTo>
                    <a:lnTo>
                      <a:pt x="114963" y="218349"/>
                    </a:lnTo>
                    <a:lnTo>
                      <a:pt x="124410" y="209035"/>
                    </a:lnTo>
                    <a:lnTo>
                      <a:pt x="69057" y="153217"/>
                    </a:lnTo>
                    <a:lnTo>
                      <a:pt x="69057" y="81365"/>
                    </a:lnTo>
                    <a:lnTo>
                      <a:pt x="114963" y="127271"/>
                    </a:lnTo>
                    <a:lnTo>
                      <a:pt x="124410" y="117890"/>
                    </a:lnTo>
                    <a:lnTo>
                      <a:pt x="69057" y="62538"/>
                    </a:lnTo>
                    <a:lnTo>
                      <a:pt x="69057" y="0"/>
                    </a:lnTo>
                    <a:lnTo>
                      <a:pt x="55752" y="0"/>
                    </a:lnTo>
                    <a:lnTo>
                      <a:pt x="55752" y="62604"/>
                    </a:lnTo>
                    <a:lnTo>
                      <a:pt x="0" y="117823"/>
                    </a:lnTo>
                    <a:lnTo>
                      <a:pt x="9381" y="127271"/>
                    </a:lnTo>
                    <a:lnTo>
                      <a:pt x="55752" y="81299"/>
                    </a:lnTo>
                    <a:lnTo>
                      <a:pt x="55752" y="153284"/>
                    </a:lnTo>
                    <a:lnTo>
                      <a:pt x="0" y="208969"/>
                    </a:lnTo>
                    <a:lnTo>
                      <a:pt x="9381" y="218416"/>
                    </a:lnTo>
                    <a:lnTo>
                      <a:pt x="55752" y="172045"/>
                    </a:lnTo>
                    <a:lnTo>
                      <a:pt x="55752" y="243897"/>
                    </a:lnTo>
                    <a:lnTo>
                      <a:pt x="0" y="299648"/>
                    </a:lnTo>
                    <a:lnTo>
                      <a:pt x="9381" y="309029"/>
                    </a:lnTo>
                    <a:lnTo>
                      <a:pt x="55752" y="262724"/>
                    </a:lnTo>
                    <a:lnTo>
                      <a:pt x="55752" y="602822"/>
                    </a:lnTo>
                    <a:lnTo>
                      <a:pt x="69057" y="602822"/>
                    </a:lnTo>
                    <a:lnTo>
                      <a:pt x="69057" y="262724"/>
                    </a:lnTo>
                    <a:lnTo>
                      <a:pt x="114963" y="309029"/>
                    </a:lnTo>
                    <a:lnTo>
                      <a:pt x="124410" y="299648"/>
                    </a:lnTo>
                    <a:lnTo>
                      <a:pt x="69057" y="243830"/>
                    </a:lnTo>
                    <a:lnTo>
                      <a:pt x="69057" y="172111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</p:grpSp>
        <p:grpSp>
          <p:nvGrpSpPr>
            <p:cNvPr id="11" name="Ryhmä 661">
              <a:extLst>
                <a:ext uri="{FF2B5EF4-FFF2-40B4-BE49-F238E27FC236}">
                  <a16:creationId xmlns:a16="http://schemas.microsoft.com/office/drawing/2014/main" id="{4F31FB44-5C15-0F0C-890D-DEA1B0B01123}"/>
                </a:ext>
              </a:extLst>
            </p:cNvPr>
            <p:cNvGrpSpPr/>
            <p:nvPr/>
          </p:nvGrpSpPr>
          <p:grpSpPr>
            <a:xfrm>
              <a:off x="10305237" y="2989878"/>
              <a:ext cx="565813" cy="461114"/>
              <a:chOff x="7238519" y="2397065"/>
              <a:chExt cx="565813" cy="461114"/>
            </a:xfrm>
          </p:grpSpPr>
          <p:sp>
            <p:nvSpPr>
              <p:cNvPr id="29" name="Vapaamuotoinen: Muoto 501">
                <a:extLst>
                  <a:ext uri="{FF2B5EF4-FFF2-40B4-BE49-F238E27FC236}">
                    <a16:creationId xmlns:a16="http://schemas.microsoft.com/office/drawing/2014/main" id="{C8263A35-9090-CF79-0BB0-9AAEC3E498E1}"/>
                  </a:ext>
                </a:extLst>
              </p:cNvPr>
              <p:cNvSpPr/>
              <p:nvPr/>
            </p:nvSpPr>
            <p:spPr>
              <a:xfrm>
                <a:off x="7562033" y="2466455"/>
                <a:ext cx="109440" cy="187679"/>
              </a:xfrm>
              <a:custGeom>
                <a:avLst/>
                <a:gdLst>
                  <a:gd name="connsiteX0" fmla="*/ 24815 w 109440"/>
                  <a:gd name="connsiteY0" fmla="*/ 187679 h 187679"/>
                  <a:gd name="connsiteX1" fmla="*/ 11775 w 109440"/>
                  <a:gd name="connsiteY1" fmla="*/ 185084 h 187679"/>
                  <a:gd name="connsiteX2" fmla="*/ 13838 w 109440"/>
                  <a:gd name="connsiteY2" fmla="*/ 174706 h 187679"/>
                  <a:gd name="connsiteX3" fmla="*/ 0 w 109440"/>
                  <a:gd name="connsiteY3" fmla="*/ 175371 h 187679"/>
                  <a:gd name="connsiteX4" fmla="*/ 25747 w 109440"/>
                  <a:gd name="connsiteY4" fmla="*/ 85024 h 187679"/>
                  <a:gd name="connsiteX5" fmla="*/ 17431 w 109440"/>
                  <a:gd name="connsiteY5" fmla="*/ 85224 h 187679"/>
                  <a:gd name="connsiteX6" fmla="*/ 42712 w 109440"/>
                  <a:gd name="connsiteY6" fmla="*/ 17098 h 187679"/>
                  <a:gd name="connsiteX7" fmla="*/ 46903 w 109440"/>
                  <a:gd name="connsiteY7" fmla="*/ 0 h 187679"/>
                  <a:gd name="connsiteX8" fmla="*/ 100393 w 109440"/>
                  <a:gd name="connsiteY8" fmla="*/ 102588 h 187679"/>
                  <a:gd name="connsiteX9" fmla="*/ 88950 w 109440"/>
                  <a:gd name="connsiteY9" fmla="*/ 103054 h 187679"/>
                  <a:gd name="connsiteX10" fmla="*/ 109440 w 109440"/>
                  <a:gd name="connsiteY10" fmla="*/ 153417 h 187679"/>
                  <a:gd name="connsiteX11" fmla="*/ 97133 w 109440"/>
                  <a:gd name="connsiteY11" fmla="*/ 158473 h 187679"/>
                  <a:gd name="connsiteX12" fmla="*/ 69523 w 109440"/>
                  <a:gd name="connsiteY12" fmla="*/ 90546 h 187679"/>
                  <a:gd name="connsiteX13" fmla="*/ 78904 w 109440"/>
                  <a:gd name="connsiteY13" fmla="*/ 90147 h 187679"/>
                  <a:gd name="connsiteX14" fmla="*/ 50230 w 109440"/>
                  <a:gd name="connsiteY14" fmla="*/ 35127 h 187679"/>
                  <a:gd name="connsiteX15" fmla="*/ 36724 w 109440"/>
                  <a:gd name="connsiteY15" fmla="*/ 71452 h 187679"/>
                  <a:gd name="connsiteX16" fmla="*/ 43510 w 109440"/>
                  <a:gd name="connsiteY16" fmla="*/ 71253 h 187679"/>
                  <a:gd name="connsiteX17" fmla="*/ 17896 w 109440"/>
                  <a:gd name="connsiteY17" fmla="*/ 161200 h 187679"/>
                  <a:gd name="connsiteX18" fmla="*/ 30204 w 109440"/>
                  <a:gd name="connsiteY18" fmla="*/ 160535 h 187679"/>
                  <a:gd name="connsiteX19" fmla="*/ 24815 w 109440"/>
                  <a:gd name="connsiteY19" fmla="*/ 187679 h 187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9440" h="187679">
                    <a:moveTo>
                      <a:pt x="24815" y="187679"/>
                    </a:moveTo>
                    <a:lnTo>
                      <a:pt x="11775" y="185084"/>
                    </a:lnTo>
                    <a:lnTo>
                      <a:pt x="13838" y="174706"/>
                    </a:lnTo>
                    <a:lnTo>
                      <a:pt x="0" y="175371"/>
                    </a:lnTo>
                    <a:lnTo>
                      <a:pt x="25747" y="85024"/>
                    </a:lnTo>
                    <a:lnTo>
                      <a:pt x="17431" y="85224"/>
                    </a:lnTo>
                    <a:lnTo>
                      <a:pt x="42712" y="17098"/>
                    </a:lnTo>
                    <a:lnTo>
                      <a:pt x="46903" y="0"/>
                    </a:lnTo>
                    <a:lnTo>
                      <a:pt x="100393" y="102588"/>
                    </a:lnTo>
                    <a:lnTo>
                      <a:pt x="88950" y="103054"/>
                    </a:lnTo>
                    <a:lnTo>
                      <a:pt x="109440" y="153417"/>
                    </a:lnTo>
                    <a:lnTo>
                      <a:pt x="97133" y="158473"/>
                    </a:lnTo>
                    <a:lnTo>
                      <a:pt x="69523" y="90546"/>
                    </a:lnTo>
                    <a:lnTo>
                      <a:pt x="78904" y="90147"/>
                    </a:lnTo>
                    <a:lnTo>
                      <a:pt x="50230" y="35127"/>
                    </a:lnTo>
                    <a:lnTo>
                      <a:pt x="36724" y="71452"/>
                    </a:lnTo>
                    <a:lnTo>
                      <a:pt x="43510" y="71253"/>
                    </a:lnTo>
                    <a:lnTo>
                      <a:pt x="17896" y="161200"/>
                    </a:lnTo>
                    <a:lnTo>
                      <a:pt x="30204" y="160535"/>
                    </a:lnTo>
                    <a:lnTo>
                      <a:pt x="24815" y="187679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30" name="Vapaamuotoinen: Muoto 502">
                <a:extLst>
                  <a:ext uri="{FF2B5EF4-FFF2-40B4-BE49-F238E27FC236}">
                    <a16:creationId xmlns:a16="http://schemas.microsoft.com/office/drawing/2014/main" id="{BCA7F8FB-6141-2EB6-4CA6-DB6BA7D88275}"/>
                  </a:ext>
                </a:extLst>
              </p:cNvPr>
              <p:cNvSpPr/>
              <p:nvPr/>
            </p:nvSpPr>
            <p:spPr>
              <a:xfrm>
                <a:off x="7646325" y="2397065"/>
                <a:ext cx="158007" cy="279689"/>
              </a:xfrm>
              <a:custGeom>
                <a:avLst/>
                <a:gdLst>
                  <a:gd name="connsiteX0" fmla="*/ 145300 w 158007"/>
                  <a:gd name="connsiteY0" fmla="*/ 279689 h 279689"/>
                  <a:gd name="connsiteX1" fmla="*/ 116825 w 158007"/>
                  <a:gd name="connsiteY1" fmla="*/ 190474 h 279689"/>
                  <a:gd name="connsiteX2" fmla="*/ 129400 w 158007"/>
                  <a:gd name="connsiteY2" fmla="*/ 190274 h 279689"/>
                  <a:gd name="connsiteX3" fmla="*/ 104850 w 158007"/>
                  <a:gd name="connsiteY3" fmla="*/ 112302 h 279689"/>
                  <a:gd name="connsiteX4" fmla="*/ 114431 w 158007"/>
                  <a:gd name="connsiteY4" fmla="*/ 112900 h 279689"/>
                  <a:gd name="connsiteX5" fmla="*/ 88950 w 158007"/>
                  <a:gd name="connsiteY5" fmla="*/ 34462 h 279689"/>
                  <a:gd name="connsiteX6" fmla="*/ 64933 w 158007"/>
                  <a:gd name="connsiteY6" fmla="*/ 81033 h 279689"/>
                  <a:gd name="connsiteX7" fmla="*/ 72583 w 158007"/>
                  <a:gd name="connsiteY7" fmla="*/ 81498 h 279689"/>
                  <a:gd name="connsiteX8" fmla="*/ 36325 w 158007"/>
                  <a:gd name="connsiteY8" fmla="*/ 165459 h 279689"/>
                  <a:gd name="connsiteX9" fmla="*/ 50695 w 158007"/>
                  <a:gd name="connsiteY9" fmla="*/ 166390 h 279689"/>
                  <a:gd name="connsiteX10" fmla="*/ 12308 w 158007"/>
                  <a:gd name="connsiteY10" fmla="*/ 258799 h 279689"/>
                  <a:gd name="connsiteX11" fmla="*/ 0 w 158007"/>
                  <a:gd name="connsiteY11" fmla="*/ 253743 h 279689"/>
                  <a:gd name="connsiteX12" fmla="*/ 31269 w 158007"/>
                  <a:gd name="connsiteY12" fmla="*/ 178432 h 279689"/>
                  <a:gd name="connsiteX13" fmla="*/ 16632 w 158007"/>
                  <a:gd name="connsiteY13" fmla="*/ 177500 h 279689"/>
                  <a:gd name="connsiteX14" fmla="*/ 52891 w 158007"/>
                  <a:gd name="connsiteY14" fmla="*/ 93673 h 279689"/>
                  <a:gd name="connsiteX15" fmla="*/ 43776 w 158007"/>
                  <a:gd name="connsiteY15" fmla="*/ 93141 h 279689"/>
                  <a:gd name="connsiteX16" fmla="*/ 91677 w 158007"/>
                  <a:gd name="connsiteY16" fmla="*/ 0 h 279689"/>
                  <a:gd name="connsiteX17" fmla="*/ 133125 w 158007"/>
                  <a:gd name="connsiteY17" fmla="*/ 127337 h 279689"/>
                  <a:gd name="connsiteX18" fmla="*/ 123345 w 158007"/>
                  <a:gd name="connsiteY18" fmla="*/ 126738 h 279689"/>
                  <a:gd name="connsiteX19" fmla="*/ 147429 w 158007"/>
                  <a:gd name="connsiteY19" fmla="*/ 203247 h 279689"/>
                  <a:gd name="connsiteX20" fmla="*/ 134921 w 158007"/>
                  <a:gd name="connsiteY20" fmla="*/ 203447 h 279689"/>
                  <a:gd name="connsiteX21" fmla="*/ 158007 w 158007"/>
                  <a:gd name="connsiteY21" fmla="*/ 275631 h 279689"/>
                  <a:gd name="connsiteX22" fmla="*/ 145300 w 158007"/>
                  <a:gd name="connsiteY22" fmla="*/ 279689 h 27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8007" h="279689">
                    <a:moveTo>
                      <a:pt x="145300" y="279689"/>
                    </a:moveTo>
                    <a:lnTo>
                      <a:pt x="116825" y="190474"/>
                    </a:lnTo>
                    <a:lnTo>
                      <a:pt x="129400" y="190274"/>
                    </a:lnTo>
                    <a:lnTo>
                      <a:pt x="104850" y="112302"/>
                    </a:lnTo>
                    <a:lnTo>
                      <a:pt x="114431" y="112900"/>
                    </a:lnTo>
                    <a:lnTo>
                      <a:pt x="88950" y="34462"/>
                    </a:lnTo>
                    <a:lnTo>
                      <a:pt x="64933" y="81033"/>
                    </a:lnTo>
                    <a:lnTo>
                      <a:pt x="72583" y="81498"/>
                    </a:lnTo>
                    <a:lnTo>
                      <a:pt x="36325" y="165459"/>
                    </a:lnTo>
                    <a:lnTo>
                      <a:pt x="50695" y="166390"/>
                    </a:lnTo>
                    <a:lnTo>
                      <a:pt x="12308" y="258799"/>
                    </a:lnTo>
                    <a:lnTo>
                      <a:pt x="0" y="253743"/>
                    </a:lnTo>
                    <a:lnTo>
                      <a:pt x="31269" y="178432"/>
                    </a:lnTo>
                    <a:lnTo>
                      <a:pt x="16632" y="177500"/>
                    </a:lnTo>
                    <a:lnTo>
                      <a:pt x="52891" y="93673"/>
                    </a:lnTo>
                    <a:lnTo>
                      <a:pt x="43776" y="93141"/>
                    </a:lnTo>
                    <a:lnTo>
                      <a:pt x="91677" y="0"/>
                    </a:lnTo>
                    <a:lnTo>
                      <a:pt x="133125" y="127337"/>
                    </a:lnTo>
                    <a:lnTo>
                      <a:pt x="123345" y="126738"/>
                    </a:lnTo>
                    <a:lnTo>
                      <a:pt x="147429" y="203247"/>
                    </a:lnTo>
                    <a:lnTo>
                      <a:pt x="134921" y="203447"/>
                    </a:lnTo>
                    <a:lnTo>
                      <a:pt x="158007" y="275631"/>
                    </a:lnTo>
                    <a:lnTo>
                      <a:pt x="145300" y="279689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31" name="Vapaamuotoinen: Muoto 503">
                <a:extLst>
                  <a:ext uri="{FF2B5EF4-FFF2-40B4-BE49-F238E27FC236}">
                    <a16:creationId xmlns:a16="http://schemas.microsoft.com/office/drawing/2014/main" id="{68277928-11E6-9DE7-C69D-BD3BCAD61752}"/>
                  </a:ext>
                </a:extLst>
              </p:cNvPr>
              <p:cNvSpPr/>
              <p:nvPr/>
            </p:nvSpPr>
            <p:spPr>
              <a:xfrm>
                <a:off x="7238519" y="2630050"/>
                <a:ext cx="563492" cy="228129"/>
              </a:xfrm>
              <a:custGeom>
                <a:avLst/>
                <a:gdLst>
                  <a:gd name="connsiteX0" fmla="*/ 250894 w 563492"/>
                  <a:gd name="connsiteY0" fmla="*/ 228053 h 228129"/>
                  <a:gd name="connsiteX1" fmla="*/ 176115 w 563492"/>
                  <a:gd name="connsiteY1" fmla="*/ 204369 h 228129"/>
                  <a:gd name="connsiteX2" fmla="*/ 179242 w 563492"/>
                  <a:gd name="connsiteY2" fmla="*/ 166780 h 228129"/>
                  <a:gd name="connsiteX3" fmla="*/ 167733 w 563492"/>
                  <a:gd name="connsiteY3" fmla="*/ 165316 h 228129"/>
                  <a:gd name="connsiteX4" fmla="*/ 90093 w 563492"/>
                  <a:gd name="connsiteY4" fmla="*/ 175628 h 228129"/>
                  <a:gd name="connsiteX5" fmla="*/ 49510 w 563492"/>
                  <a:gd name="connsiteY5" fmla="*/ 181882 h 228129"/>
                  <a:gd name="connsiteX6" fmla="*/ 78 w 563492"/>
                  <a:gd name="connsiteY6" fmla="*/ 151212 h 228129"/>
                  <a:gd name="connsiteX7" fmla="*/ 56895 w 563492"/>
                  <a:gd name="connsiteY7" fmla="*/ 93997 h 228129"/>
                  <a:gd name="connsiteX8" fmla="*/ 56895 w 563492"/>
                  <a:gd name="connsiteY8" fmla="*/ 93997 h 228129"/>
                  <a:gd name="connsiteX9" fmla="*/ 82508 w 563492"/>
                  <a:gd name="connsiteY9" fmla="*/ 83884 h 228129"/>
                  <a:gd name="connsiteX10" fmla="*/ 71864 w 563492"/>
                  <a:gd name="connsiteY10" fmla="*/ 82553 h 228129"/>
                  <a:gd name="connsiteX11" fmla="*/ 29018 w 563492"/>
                  <a:gd name="connsiteY11" fmla="*/ 84150 h 228129"/>
                  <a:gd name="connsiteX12" fmla="*/ 28287 w 563492"/>
                  <a:gd name="connsiteY12" fmla="*/ 84150 h 228129"/>
                  <a:gd name="connsiteX13" fmla="*/ 4403 w 563492"/>
                  <a:gd name="connsiteY13" fmla="*/ 70844 h 228129"/>
                  <a:gd name="connsiteX14" fmla="*/ 11056 w 563492"/>
                  <a:gd name="connsiteY14" fmla="*/ 47559 h 228129"/>
                  <a:gd name="connsiteX15" fmla="*/ 260874 w 563492"/>
                  <a:gd name="connsiteY15" fmla="*/ -76 h 228129"/>
                  <a:gd name="connsiteX16" fmla="*/ 315760 w 563492"/>
                  <a:gd name="connsiteY16" fmla="*/ 13230 h 228129"/>
                  <a:gd name="connsiteX17" fmla="*/ 316824 w 563492"/>
                  <a:gd name="connsiteY17" fmla="*/ 23941 h 228129"/>
                  <a:gd name="connsiteX18" fmla="*/ 303518 w 563492"/>
                  <a:gd name="connsiteY18" fmla="*/ 38112 h 228129"/>
                  <a:gd name="connsiteX19" fmla="*/ 298729 w 563492"/>
                  <a:gd name="connsiteY19" fmla="*/ 42037 h 228129"/>
                  <a:gd name="connsiteX20" fmla="*/ 303319 w 563492"/>
                  <a:gd name="connsiteY20" fmla="*/ 42037 h 228129"/>
                  <a:gd name="connsiteX21" fmla="*/ 317489 w 563492"/>
                  <a:gd name="connsiteY21" fmla="*/ 41372 h 228129"/>
                  <a:gd name="connsiteX22" fmla="*/ 367386 w 563492"/>
                  <a:gd name="connsiteY22" fmla="*/ 39642 h 228129"/>
                  <a:gd name="connsiteX23" fmla="*/ 484013 w 563492"/>
                  <a:gd name="connsiteY23" fmla="*/ 45763 h 228129"/>
                  <a:gd name="connsiteX24" fmla="*/ 563249 w 563492"/>
                  <a:gd name="connsiteY24" fmla="*/ 89140 h 228129"/>
                  <a:gd name="connsiteX25" fmla="*/ 503971 w 563492"/>
                  <a:gd name="connsiteY25" fmla="*/ 129656 h 228129"/>
                  <a:gd name="connsiteX26" fmla="*/ 458066 w 563492"/>
                  <a:gd name="connsiteY26" fmla="*/ 157066 h 228129"/>
                  <a:gd name="connsiteX27" fmla="*/ 346231 w 563492"/>
                  <a:gd name="connsiteY27" fmla="*/ 218739 h 228129"/>
                  <a:gd name="connsiteX28" fmla="*/ 250894 w 563492"/>
                  <a:gd name="connsiteY28" fmla="*/ 228053 h 228129"/>
                  <a:gd name="connsiteX29" fmla="*/ 167798 w 563492"/>
                  <a:gd name="connsiteY29" fmla="*/ 152010 h 228129"/>
                  <a:gd name="connsiteX30" fmla="*/ 191483 w 563492"/>
                  <a:gd name="connsiteY30" fmla="*/ 160260 h 228129"/>
                  <a:gd name="connsiteX31" fmla="*/ 190818 w 563492"/>
                  <a:gd name="connsiteY31" fmla="*/ 173566 h 228129"/>
                  <a:gd name="connsiteX32" fmla="*/ 187625 w 563492"/>
                  <a:gd name="connsiteY32" fmla="*/ 197982 h 228129"/>
                  <a:gd name="connsiteX33" fmla="*/ 250894 w 563492"/>
                  <a:gd name="connsiteY33" fmla="*/ 215013 h 228129"/>
                  <a:gd name="connsiteX34" fmla="*/ 344035 w 563492"/>
                  <a:gd name="connsiteY34" fmla="*/ 206098 h 228129"/>
                  <a:gd name="connsiteX35" fmla="*/ 444694 w 563492"/>
                  <a:gd name="connsiteY35" fmla="*/ 157532 h 228129"/>
                  <a:gd name="connsiteX36" fmla="*/ 501909 w 563492"/>
                  <a:gd name="connsiteY36" fmla="*/ 117016 h 228129"/>
                  <a:gd name="connsiteX37" fmla="*/ 549877 w 563492"/>
                  <a:gd name="connsiteY37" fmla="*/ 89938 h 228129"/>
                  <a:gd name="connsiteX38" fmla="*/ 482549 w 563492"/>
                  <a:gd name="connsiteY38" fmla="*/ 59468 h 228129"/>
                  <a:gd name="connsiteX39" fmla="*/ 367187 w 563492"/>
                  <a:gd name="connsiteY39" fmla="*/ 53414 h 228129"/>
                  <a:gd name="connsiteX40" fmla="*/ 318155 w 563492"/>
                  <a:gd name="connsiteY40" fmla="*/ 55077 h 228129"/>
                  <a:gd name="connsiteX41" fmla="*/ 303718 w 563492"/>
                  <a:gd name="connsiteY41" fmla="*/ 55809 h 228129"/>
                  <a:gd name="connsiteX42" fmla="*/ 283759 w 563492"/>
                  <a:gd name="connsiteY42" fmla="*/ 47692 h 228129"/>
                  <a:gd name="connsiteX43" fmla="*/ 295202 w 563492"/>
                  <a:gd name="connsiteY43" fmla="*/ 27733 h 228129"/>
                  <a:gd name="connsiteX44" fmla="*/ 303518 w 563492"/>
                  <a:gd name="connsiteY44" fmla="*/ 20083 h 228129"/>
                  <a:gd name="connsiteX45" fmla="*/ 260474 w 563492"/>
                  <a:gd name="connsiteY45" fmla="*/ 13430 h 228129"/>
                  <a:gd name="connsiteX46" fmla="*/ 19439 w 563492"/>
                  <a:gd name="connsiteY46" fmla="*/ 57738 h 228129"/>
                  <a:gd name="connsiteX47" fmla="*/ 16777 w 563492"/>
                  <a:gd name="connsiteY47" fmla="*/ 66320 h 228129"/>
                  <a:gd name="connsiteX48" fmla="*/ 27888 w 563492"/>
                  <a:gd name="connsiteY48" fmla="*/ 71044 h 228129"/>
                  <a:gd name="connsiteX49" fmla="*/ 71730 w 563492"/>
                  <a:gd name="connsiteY49" fmla="*/ 69381 h 228129"/>
                  <a:gd name="connsiteX50" fmla="*/ 71730 w 563492"/>
                  <a:gd name="connsiteY50" fmla="*/ 69381 h 228129"/>
                  <a:gd name="connsiteX51" fmla="*/ 98342 w 563492"/>
                  <a:gd name="connsiteY51" fmla="*/ 81755 h 228129"/>
                  <a:gd name="connsiteX52" fmla="*/ 60820 w 563492"/>
                  <a:gd name="connsiteY52" fmla="*/ 106837 h 228129"/>
                  <a:gd name="connsiteX53" fmla="*/ 60820 w 563492"/>
                  <a:gd name="connsiteY53" fmla="*/ 106837 h 228129"/>
                  <a:gd name="connsiteX54" fmla="*/ 13318 w 563492"/>
                  <a:gd name="connsiteY54" fmla="*/ 149416 h 228129"/>
                  <a:gd name="connsiteX55" fmla="*/ 49643 w 563492"/>
                  <a:gd name="connsiteY55" fmla="*/ 168709 h 228129"/>
                  <a:gd name="connsiteX56" fmla="*/ 87431 w 563492"/>
                  <a:gd name="connsiteY56" fmla="*/ 162721 h 228129"/>
                  <a:gd name="connsiteX57" fmla="*/ 167798 w 563492"/>
                  <a:gd name="connsiteY57" fmla="*/ 152010 h 228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563492" h="228129">
                    <a:moveTo>
                      <a:pt x="250894" y="228053"/>
                    </a:moveTo>
                    <a:cubicBezTo>
                      <a:pt x="209845" y="228053"/>
                      <a:pt x="185362" y="220336"/>
                      <a:pt x="176115" y="204369"/>
                    </a:cubicBezTo>
                    <a:cubicBezTo>
                      <a:pt x="170061" y="193990"/>
                      <a:pt x="171192" y="181017"/>
                      <a:pt x="179242" y="166780"/>
                    </a:cubicBezTo>
                    <a:cubicBezTo>
                      <a:pt x="175516" y="165582"/>
                      <a:pt x="171658" y="165083"/>
                      <a:pt x="167733" y="165316"/>
                    </a:cubicBezTo>
                    <a:cubicBezTo>
                      <a:pt x="141586" y="166034"/>
                      <a:pt x="115573" y="169487"/>
                      <a:pt x="90093" y="175628"/>
                    </a:cubicBezTo>
                    <a:cubicBezTo>
                      <a:pt x="76787" y="178955"/>
                      <a:pt x="63215" y="181050"/>
                      <a:pt x="49510" y="181882"/>
                    </a:cubicBezTo>
                    <a:cubicBezTo>
                      <a:pt x="22166" y="181882"/>
                      <a:pt x="2939" y="169840"/>
                      <a:pt x="78" y="151212"/>
                    </a:cubicBezTo>
                    <a:cubicBezTo>
                      <a:pt x="-2782" y="132584"/>
                      <a:pt x="13717" y="106903"/>
                      <a:pt x="56895" y="93997"/>
                    </a:cubicBezTo>
                    <a:lnTo>
                      <a:pt x="56895" y="93997"/>
                    </a:lnTo>
                    <a:cubicBezTo>
                      <a:pt x="65809" y="91661"/>
                      <a:pt x="74392" y="88268"/>
                      <a:pt x="82508" y="83884"/>
                    </a:cubicBezTo>
                    <a:cubicBezTo>
                      <a:pt x="79049" y="82946"/>
                      <a:pt x="75456" y="82500"/>
                      <a:pt x="71864" y="82553"/>
                    </a:cubicBezTo>
                    <a:cubicBezTo>
                      <a:pt x="71864" y="82553"/>
                      <a:pt x="38599" y="83086"/>
                      <a:pt x="29018" y="84150"/>
                    </a:cubicBezTo>
                    <a:lnTo>
                      <a:pt x="28287" y="84150"/>
                    </a:lnTo>
                    <a:cubicBezTo>
                      <a:pt x="11256" y="84150"/>
                      <a:pt x="5933" y="74836"/>
                      <a:pt x="4403" y="70844"/>
                    </a:cubicBezTo>
                    <a:cubicBezTo>
                      <a:pt x="1675" y="62455"/>
                      <a:pt x="4336" y="53247"/>
                      <a:pt x="11056" y="47559"/>
                    </a:cubicBezTo>
                    <a:cubicBezTo>
                      <a:pt x="65144" y="456"/>
                      <a:pt x="252890" y="-76"/>
                      <a:pt x="260874" y="-76"/>
                    </a:cubicBezTo>
                    <a:cubicBezTo>
                      <a:pt x="291410" y="-76"/>
                      <a:pt x="309906" y="4381"/>
                      <a:pt x="315760" y="13230"/>
                    </a:cubicBezTo>
                    <a:cubicBezTo>
                      <a:pt x="317889" y="16397"/>
                      <a:pt x="318288" y="20415"/>
                      <a:pt x="316824" y="23941"/>
                    </a:cubicBezTo>
                    <a:cubicBezTo>
                      <a:pt x="313631" y="29716"/>
                      <a:pt x="309108" y="34593"/>
                      <a:pt x="303518" y="38112"/>
                    </a:cubicBezTo>
                    <a:cubicBezTo>
                      <a:pt x="302122" y="39176"/>
                      <a:pt x="300192" y="40707"/>
                      <a:pt x="298729" y="42037"/>
                    </a:cubicBezTo>
                    <a:cubicBezTo>
                      <a:pt x="300259" y="42183"/>
                      <a:pt x="301789" y="42183"/>
                      <a:pt x="303319" y="42037"/>
                    </a:cubicBezTo>
                    <a:lnTo>
                      <a:pt x="317489" y="41372"/>
                    </a:lnTo>
                    <a:cubicBezTo>
                      <a:pt x="332060" y="40573"/>
                      <a:pt x="352085" y="39509"/>
                      <a:pt x="367386" y="39642"/>
                    </a:cubicBezTo>
                    <a:cubicBezTo>
                      <a:pt x="407903" y="40108"/>
                      <a:pt x="450416" y="42303"/>
                      <a:pt x="484013" y="45763"/>
                    </a:cubicBezTo>
                    <a:cubicBezTo>
                      <a:pt x="533111" y="50886"/>
                      <a:pt x="562783" y="67119"/>
                      <a:pt x="563249" y="89140"/>
                    </a:cubicBezTo>
                    <a:cubicBezTo>
                      <a:pt x="563715" y="108566"/>
                      <a:pt x="540962" y="124134"/>
                      <a:pt x="503971" y="129656"/>
                    </a:cubicBezTo>
                    <a:cubicBezTo>
                      <a:pt x="458066" y="136309"/>
                      <a:pt x="458066" y="145623"/>
                      <a:pt x="458066" y="157066"/>
                    </a:cubicBezTo>
                    <a:cubicBezTo>
                      <a:pt x="458066" y="181948"/>
                      <a:pt x="449816" y="202240"/>
                      <a:pt x="346231" y="218739"/>
                    </a:cubicBezTo>
                    <a:cubicBezTo>
                      <a:pt x="314762" y="224281"/>
                      <a:pt x="282895" y="227395"/>
                      <a:pt x="250894" y="228053"/>
                    </a:cubicBezTo>
                    <a:close/>
                    <a:moveTo>
                      <a:pt x="167798" y="152010"/>
                    </a:moveTo>
                    <a:cubicBezTo>
                      <a:pt x="180706" y="152010"/>
                      <a:pt x="188290" y="154671"/>
                      <a:pt x="191483" y="160260"/>
                    </a:cubicBezTo>
                    <a:cubicBezTo>
                      <a:pt x="193878" y="164445"/>
                      <a:pt x="193612" y="169647"/>
                      <a:pt x="190818" y="173566"/>
                    </a:cubicBezTo>
                    <a:cubicBezTo>
                      <a:pt x="186892" y="180219"/>
                      <a:pt x="183167" y="190331"/>
                      <a:pt x="187625" y="197982"/>
                    </a:cubicBezTo>
                    <a:cubicBezTo>
                      <a:pt x="191284" y="204302"/>
                      <a:pt x="204456" y="215013"/>
                      <a:pt x="250894" y="215013"/>
                    </a:cubicBezTo>
                    <a:cubicBezTo>
                      <a:pt x="282096" y="214421"/>
                      <a:pt x="313232" y="211441"/>
                      <a:pt x="344035" y="206098"/>
                    </a:cubicBezTo>
                    <a:cubicBezTo>
                      <a:pt x="444694" y="190065"/>
                      <a:pt x="444694" y="172035"/>
                      <a:pt x="444694" y="157532"/>
                    </a:cubicBezTo>
                    <a:cubicBezTo>
                      <a:pt x="444694" y="138837"/>
                      <a:pt x="448753" y="124933"/>
                      <a:pt x="501909" y="117016"/>
                    </a:cubicBezTo>
                    <a:cubicBezTo>
                      <a:pt x="535174" y="111960"/>
                      <a:pt x="550077" y="99452"/>
                      <a:pt x="549877" y="89938"/>
                    </a:cubicBezTo>
                    <a:cubicBezTo>
                      <a:pt x="549877" y="78628"/>
                      <a:pt x="528455" y="64258"/>
                      <a:pt x="482549" y="59468"/>
                    </a:cubicBezTo>
                    <a:cubicBezTo>
                      <a:pt x="449883" y="56141"/>
                      <a:pt x="406772" y="53879"/>
                      <a:pt x="367187" y="53414"/>
                    </a:cubicBezTo>
                    <a:cubicBezTo>
                      <a:pt x="352352" y="53414"/>
                      <a:pt x="332525" y="54345"/>
                      <a:pt x="318155" y="55077"/>
                    </a:cubicBezTo>
                    <a:lnTo>
                      <a:pt x="303718" y="55809"/>
                    </a:lnTo>
                    <a:cubicBezTo>
                      <a:pt x="295535" y="55809"/>
                      <a:pt x="285888" y="54079"/>
                      <a:pt x="283759" y="47692"/>
                    </a:cubicBezTo>
                    <a:cubicBezTo>
                      <a:pt x="281032" y="38844"/>
                      <a:pt x="288882" y="32790"/>
                      <a:pt x="295202" y="27733"/>
                    </a:cubicBezTo>
                    <a:cubicBezTo>
                      <a:pt x="298329" y="25578"/>
                      <a:pt x="301124" y="23003"/>
                      <a:pt x="303518" y="20083"/>
                    </a:cubicBezTo>
                    <a:cubicBezTo>
                      <a:pt x="301124" y="18286"/>
                      <a:pt x="291544" y="13430"/>
                      <a:pt x="260474" y="13430"/>
                    </a:cubicBezTo>
                    <a:cubicBezTo>
                      <a:pt x="194677" y="13430"/>
                      <a:pt x="59688" y="22677"/>
                      <a:pt x="19439" y="57738"/>
                    </a:cubicBezTo>
                    <a:cubicBezTo>
                      <a:pt x="16977" y="59860"/>
                      <a:pt x="15979" y="63187"/>
                      <a:pt x="16777" y="66320"/>
                    </a:cubicBezTo>
                    <a:cubicBezTo>
                      <a:pt x="17908" y="69248"/>
                      <a:pt x="21900" y="70977"/>
                      <a:pt x="27888" y="71044"/>
                    </a:cubicBezTo>
                    <a:cubicBezTo>
                      <a:pt x="38599" y="69913"/>
                      <a:pt x="70334" y="69381"/>
                      <a:pt x="71730" y="69381"/>
                    </a:cubicBezTo>
                    <a:lnTo>
                      <a:pt x="71730" y="69381"/>
                    </a:lnTo>
                    <a:cubicBezTo>
                      <a:pt x="75922" y="69381"/>
                      <a:pt x="96413" y="69980"/>
                      <a:pt x="98342" y="81755"/>
                    </a:cubicBezTo>
                    <a:cubicBezTo>
                      <a:pt x="99672" y="91136"/>
                      <a:pt x="88828" y="98454"/>
                      <a:pt x="60820" y="106837"/>
                    </a:cubicBezTo>
                    <a:lnTo>
                      <a:pt x="60820" y="106837"/>
                    </a:lnTo>
                    <a:cubicBezTo>
                      <a:pt x="25493" y="117481"/>
                      <a:pt x="11455" y="136376"/>
                      <a:pt x="13318" y="149416"/>
                    </a:cubicBezTo>
                    <a:cubicBezTo>
                      <a:pt x="15047" y="161125"/>
                      <a:pt x="29285" y="168709"/>
                      <a:pt x="49643" y="168709"/>
                    </a:cubicBezTo>
                    <a:cubicBezTo>
                      <a:pt x="62416" y="167837"/>
                      <a:pt x="75057" y="165835"/>
                      <a:pt x="87431" y="162721"/>
                    </a:cubicBezTo>
                    <a:cubicBezTo>
                      <a:pt x="113777" y="156341"/>
                      <a:pt x="140721" y="152749"/>
                      <a:pt x="167798" y="1520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 dirty="0"/>
              </a:p>
            </p:txBody>
          </p:sp>
        </p:grpSp>
        <p:grpSp>
          <p:nvGrpSpPr>
            <p:cNvPr id="13" name="Ryhmä 659">
              <a:extLst>
                <a:ext uri="{FF2B5EF4-FFF2-40B4-BE49-F238E27FC236}">
                  <a16:creationId xmlns:a16="http://schemas.microsoft.com/office/drawing/2014/main" id="{F6126EC9-4D1A-6AB4-5079-3B2E2E89DF7E}"/>
                </a:ext>
              </a:extLst>
            </p:cNvPr>
            <p:cNvGrpSpPr/>
            <p:nvPr/>
          </p:nvGrpSpPr>
          <p:grpSpPr>
            <a:xfrm>
              <a:off x="9146236" y="2524935"/>
              <a:ext cx="997244" cy="1038042"/>
              <a:chOff x="9081297" y="2263981"/>
              <a:chExt cx="564453" cy="587545"/>
            </a:xfrm>
          </p:grpSpPr>
          <p:sp>
            <p:nvSpPr>
              <p:cNvPr id="14" name="Vapaamuotoinen: Muoto 504">
                <a:extLst>
                  <a:ext uri="{FF2B5EF4-FFF2-40B4-BE49-F238E27FC236}">
                    <a16:creationId xmlns:a16="http://schemas.microsoft.com/office/drawing/2014/main" id="{DDE33227-DD33-EBF1-5CD2-EF7859F1438E}"/>
                  </a:ext>
                </a:extLst>
              </p:cNvPr>
              <p:cNvSpPr/>
              <p:nvPr/>
            </p:nvSpPr>
            <p:spPr>
              <a:xfrm>
                <a:off x="9081297" y="2352220"/>
                <a:ext cx="190222" cy="379220"/>
              </a:xfrm>
              <a:custGeom>
                <a:avLst/>
                <a:gdLst>
                  <a:gd name="connsiteX0" fmla="*/ 158303 w 190222"/>
                  <a:gd name="connsiteY0" fmla="*/ 379145 h 379220"/>
                  <a:gd name="connsiteX1" fmla="*/ 36621 w 190222"/>
                  <a:gd name="connsiteY1" fmla="*/ 379145 h 379220"/>
                  <a:gd name="connsiteX2" fmla="*/ -236 w 190222"/>
                  <a:gd name="connsiteY2" fmla="*/ 342401 h 379220"/>
                  <a:gd name="connsiteX3" fmla="*/ 629 w 190222"/>
                  <a:gd name="connsiteY3" fmla="*/ 334504 h 379220"/>
                  <a:gd name="connsiteX4" fmla="*/ 68689 w 190222"/>
                  <a:gd name="connsiteY4" fmla="*/ 21816 h 379220"/>
                  <a:gd name="connsiteX5" fmla="*/ 95766 w 190222"/>
                  <a:gd name="connsiteY5" fmla="*/ -72 h 379220"/>
                  <a:gd name="connsiteX6" fmla="*/ 95766 w 190222"/>
                  <a:gd name="connsiteY6" fmla="*/ -72 h 379220"/>
                  <a:gd name="connsiteX7" fmla="*/ 122777 w 190222"/>
                  <a:gd name="connsiteY7" fmla="*/ 22016 h 379220"/>
                  <a:gd name="connsiteX8" fmla="*/ 189306 w 190222"/>
                  <a:gd name="connsiteY8" fmla="*/ 340824 h 379220"/>
                  <a:gd name="connsiteX9" fmla="*/ 164756 w 190222"/>
                  <a:gd name="connsiteY9" fmla="*/ 378400 h 379220"/>
                  <a:gd name="connsiteX10" fmla="*/ 158237 w 190222"/>
                  <a:gd name="connsiteY10" fmla="*/ 379079 h 379220"/>
                  <a:gd name="connsiteX11" fmla="*/ 81661 w 190222"/>
                  <a:gd name="connsiteY11" fmla="*/ 24677 h 379220"/>
                  <a:gd name="connsiteX12" fmla="*/ 13669 w 190222"/>
                  <a:gd name="connsiteY12" fmla="*/ 337365 h 379220"/>
                  <a:gd name="connsiteX13" fmla="*/ 31698 w 190222"/>
                  <a:gd name="connsiteY13" fmla="*/ 365373 h 379220"/>
                  <a:gd name="connsiteX14" fmla="*/ 36621 w 190222"/>
                  <a:gd name="connsiteY14" fmla="*/ 365906 h 379220"/>
                  <a:gd name="connsiteX15" fmla="*/ 158303 w 190222"/>
                  <a:gd name="connsiteY15" fmla="*/ 365906 h 379220"/>
                  <a:gd name="connsiteX16" fmla="*/ 176732 w 190222"/>
                  <a:gd name="connsiteY16" fmla="*/ 347470 h 379220"/>
                  <a:gd name="connsiteX17" fmla="*/ 176333 w 190222"/>
                  <a:gd name="connsiteY17" fmla="*/ 343685 h 379220"/>
                  <a:gd name="connsiteX18" fmla="*/ 109803 w 190222"/>
                  <a:gd name="connsiteY18" fmla="*/ 24876 h 379220"/>
                  <a:gd name="connsiteX19" fmla="*/ 95766 w 190222"/>
                  <a:gd name="connsiteY19" fmla="*/ 13367 h 379220"/>
                  <a:gd name="connsiteX20" fmla="*/ 95766 w 190222"/>
                  <a:gd name="connsiteY20" fmla="*/ 13367 h 379220"/>
                  <a:gd name="connsiteX21" fmla="*/ 81661 w 190222"/>
                  <a:gd name="connsiteY21" fmla="*/ 24743 h 379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0222" h="379220">
                    <a:moveTo>
                      <a:pt x="158303" y="379145"/>
                    </a:moveTo>
                    <a:lnTo>
                      <a:pt x="36621" y="379145"/>
                    </a:lnTo>
                    <a:cubicBezTo>
                      <a:pt x="16330" y="379172"/>
                      <a:pt x="-169" y="362719"/>
                      <a:pt x="-236" y="342401"/>
                    </a:cubicBezTo>
                    <a:cubicBezTo>
                      <a:pt x="-236" y="339746"/>
                      <a:pt x="30" y="337098"/>
                      <a:pt x="629" y="334504"/>
                    </a:cubicBezTo>
                    <a:lnTo>
                      <a:pt x="68689" y="21816"/>
                    </a:lnTo>
                    <a:cubicBezTo>
                      <a:pt x="71217" y="8929"/>
                      <a:pt x="82659" y="-285"/>
                      <a:pt x="95766" y="-72"/>
                    </a:cubicBezTo>
                    <a:lnTo>
                      <a:pt x="95766" y="-72"/>
                    </a:lnTo>
                    <a:cubicBezTo>
                      <a:pt x="108938" y="-212"/>
                      <a:pt x="120315" y="9089"/>
                      <a:pt x="122777" y="22016"/>
                    </a:cubicBezTo>
                    <a:lnTo>
                      <a:pt x="189306" y="340824"/>
                    </a:lnTo>
                    <a:cubicBezTo>
                      <a:pt x="192898" y="357975"/>
                      <a:pt x="181922" y="374801"/>
                      <a:pt x="164756" y="378400"/>
                    </a:cubicBezTo>
                    <a:cubicBezTo>
                      <a:pt x="162628" y="378852"/>
                      <a:pt x="160432" y="379079"/>
                      <a:pt x="158237" y="379079"/>
                    </a:cubicBezTo>
                    <a:close/>
                    <a:moveTo>
                      <a:pt x="81661" y="24677"/>
                    </a:moveTo>
                    <a:lnTo>
                      <a:pt x="13669" y="337365"/>
                    </a:lnTo>
                    <a:cubicBezTo>
                      <a:pt x="10941" y="350078"/>
                      <a:pt x="18990" y="362612"/>
                      <a:pt x="31698" y="365373"/>
                    </a:cubicBezTo>
                    <a:cubicBezTo>
                      <a:pt x="33294" y="365719"/>
                      <a:pt x="34958" y="365899"/>
                      <a:pt x="36621" y="365906"/>
                    </a:cubicBezTo>
                    <a:lnTo>
                      <a:pt x="158303" y="365906"/>
                    </a:lnTo>
                    <a:cubicBezTo>
                      <a:pt x="168483" y="365906"/>
                      <a:pt x="176732" y="357649"/>
                      <a:pt x="176732" y="347470"/>
                    </a:cubicBezTo>
                    <a:cubicBezTo>
                      <a:pt x="176732" y="346200"/>
                      <a:pt x="176599" y="344929"/>
                      <a:pt x="176333" y="343685"/>
                    </a:cubicBezTo>
                    <a:lnTo>
                      <a:pt x="109803" y="24876"/>
                    </a:lnTo>
                    <a:cubicBezTo>
                      <a:pt x="108540" y="18124"/>
                      <a:pt x="102618" y="13254"/>
                      <a:pt x="95766" y="13367"/>
                    </a:cubicBezTo>
                    <a:lnTo>
                      <a:pt x="95766" y="13367"/>
                    </a:lnTo>
                    <a:cubicBezTo>
                      <a:pt x="88913" y="13214"/>
                      <a:pt x="82926" y="18017"/>
                      <a:pt x="81661" y="247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5" name="Vapaamuotoinen: Muoto 505">
                <a:extLst>
                  <a:ext uri="{FF2B5EF4-FFF2-40B4-BE49-F238E27FC236}">
                    <a16:creationId xmlns:a16="http://schemas.microsoft.com/office/drawing/2014/main" id="{68411515-A3A7-ED04-4DCA-3C671CC8988E}"/>
                  </a:ext>
                </a:extLst>
              </p:cNvPr>
              <p:cNvSpPr/>
              <p:nvPr/>
            </p:nvSpPr>
            <p:spPr>
              <a:xfrm>
                <a:off x="9169780" y="2489208"/>
                <a:ext cx="13305" cy="362318"/>
              </a:xfrm>
              <a:custGeom>
                <a:avLst/>
                <a:gdLst>
                  <a:gd name="connsiteX0" fmla="*/ 0 w 13305"/>
                  <a:gd name="connsiteY0" fmla="*/ 0 h 362318"/>
                  <a:gd name="connsiteX1" fmla="*/ 13306 w 13305"/>
                  <a:gd name="connsiteY1" fmla="*/ 0 h 362318"/>
                  <a:gd name="connsiteX2" fmla="*/ 13306 w 13305"/>
                  <a:gd name="connsiteY2" fmla="*/ 362319 h 362318"/>
                  <a:gd name="connsiteX3" fmla="*/ 0 w 13305"/>
                  <a:gd name="connsiteY3" fmla="*/ 362319 h 36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05" h="362318">
                    <a:moveTo>
                      <a:pt x="0" y="0"/>
                    </a:moveTo>
                    <a:lnTo>
                      <a:pt x="13306" y="0"/>
                    </a:lnTo>
                    <a:lnTo>
                      <a:pt x="13306" y="362319"/>
                    </a:lnTo>
                    <a:lnTo>
                      <a:pt x="0" y="362319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6" name="Vapaamuotoinen: Muoto 506">
                <a:extLst>
                  <a:ext uri="{FF2B5EF4-FFF2-40B4-BE49-F238E27FC236}">
                    <a16:creationId xmlns:a16="http://schemas.microsoft.com/office/drawing/2014/main" id="{981A37AB-E1A7-D40C-5AA5-E153E7746F4B}"/>
                  </a:ext>
                </a:extLst>
              </p:cNvPr>
              <p:cNvSpPr/>
              <p:nvPr/>
            </p:nvSpPr>
            <p:spPr>
              <a:xfrm>
                <a:off x="9129397" y="2531786"/>
                <a:ext cx="94005" cy="59078"/>
              </a:xfrm>
              <a:custGeom>
                <a:avLst/>
                <a:gdLst>
                  <a:gd name="connsiteX0" fmla="*/ 84360 w 94005"/>
                  <a:gd name="connsiteY0" fmla="*/ 59078 h 59078"/>
                  <a:gd name="connsiteX1" fmla="*/ 46304 w 94005"/>
                  <a:gd name="connsiteY1" fmla="*/ 19427 h 59078"/>
                  <a:gd name="connsiteX2" fmla="*/ 9780 w 94005"/>
                  <a:gd name="connsiteY2" fmla="*/ 59012 h 59078"/>
                  <a:gd name="connsiteX3" fmla="*/ 0 w 94005"/>
                  <a:gd name="connsiteY3" fmla="*/ 49964 h 59078"/>
                  <a:gd name="connsiteX4" fmla="*/ 46105 w 94005"/>
                  <a:gd name="connsiteY4" fmla="*/ 0 h 59078"/>
                  <a:gd name="connsiteX5" fmla="*/ 94006 w 94005"/>
                  <a:gd name="connsiteY5" fmla="*/ 49897 h 59078"/>
                  <a:gd name="connsiteX6" fmla="*/ 84360 w 94005"/>
                  <a:gd name="connsiteY6" fmla="*/ 59078 h 59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005" h="59078">
                    <a:moveTo>
                      <a:pt x="84360" y="59078"/>
                    </a:moveTo>
                    <a:lnTo>
                      <a:pt x="46304" y="19427"/>
                    </a:lnTo>
                    <a:lnTo>
                      <a:pt x="9780" y="59012"/>
                    </a:lnTo>
                    <a:lnTo>
                      <a:pt x="0" y="49964"/>
                    </a:lnTo>
                    <a:lnTo>
                      <a:pt x="46105" y="0"/>
                    </a:lnTo>
                    <a:lnTo>
                      <a:pt x="94006" y="49897"/>
                    </a:lnTo>
                    <a:lnTo>
                      <a:pt x="84360" y="59078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7" name="Vapaamuotoinen: Muoto 507">
                <a:extLst>
                  <a:ext uri="{FF2B5EF4-FFF2-40B4-BE49-F238E27FC236}">
                    <a16:creationId xmlns:a16="http://schemas.microsoft.com/office/drawing/2014/main" id="{40ACD15F-4F6D-AE7F-DC06-91744F1049E0}"/>
                  </a:ext>
                </a:extLst>
              </p:cNvPr>
              <p:cNvSpPr/>
              <p:nvPr/>
            </p:nvSpPr>
            <p:spPr>
              <a:xfrm>
                <a:off x="9129397" y="2579954"/>
                <a:ext cx="94005" cy="59078"/>
              </a:xfrm>
              <a:custGeom>
                <a:avLst/>
                <a:gdLst>
                  <a:gd name="connsiteX0" fmla="*/ 84360 w 94005"/>
                  <a:gd name="connsiteY0" fmla="*/ 59078 h 59078"/>
                  <a:gd name="connsiteX1" fmla="*/ 46304 w 94005"/>
                  <a:gd name="connsiteY1" fmla="*/ 19426 h 59078"/>
                  <a:gd name="connsiteX2" fmla="*/ 9780 w 94005"/>
                  <a:gd name="connsiteY2" fmla="*/ 59011 h 59078"/>
                  <a:gd name="connsiteX3" fmla="*/ 0 w 94005"/>
                  <a:gd name="connsiteY3" fmla="*/ 49963 h 59078"/>
                  <a:gd name="connsiteX4" fmla="*/ 46105 w 94005"/>
                  <a:gd name="connsiteY4" fmla="*/ 0 h 59078"/>
                  <a:gd name="connsiteX5" fmla="*/ 94006 w 94005"/>
                  <a:gd name="connsiteY5" fmla="*/ 49897 h 59078"/>
                  <a:gd name="connsiteX6" fmla="*/ 84360 w 94005"/>
                  <a:gd name="connsiteY6" fmla="*/ 59078 h 59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005" h="59078">
                    <a:moveTo>
                      <a:pt x="84360" y="59078"/>
                    </a:moveTo>
                    <a:lnTo>
                      <a:pt x="46304" y="19426"/>
                    </a:lnTo>
                    <a:lnTo>
                      <a:pt x="9780" y="59011"/>
                    </a:lnTo>
                    <a:lnTo>
                      <a:pt x="0" y="49963"/>
                    </a:lnTo>
                    <a:lnTo>
                      <a:pt x="46105" y="0"/>
                    </a:lnTo>
                    <a:lnTo>
                      <a:pt x="94006" y="49897"/>
                    </a:lnTo>
                    <a:lnTo>
                      <a:pt x="84360" y="59078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8" name="Vapaamuotoinen: Muoto 508">
                <a:extLst>
                  <a:ext uri="{FF2B5EF4-FFF2-40B4-BE49-F238E27FC236}">
                    <a16:creationId xmlns:a16="http://schemas.microsoft.com/office/drawing/2014/main" id="{16B3673D-0480-E7E6-29C7-F3164FC4C54A}"/>
                  </a:ext>
                </a:extLst>
              </p:cNvPr>
              <p:cNvSpPr/>
              <p:nvPr/>
            </p:nvSpPr>
            <p:spPr>
              <a:xfrm>
                <a:off x="9129397" y="2632179"/>
                <a:ext cx="94005" cy="59077"/>
              </a:xfrm>
              <a:custGeom>
                <a:avLst/>
                <a:gdLst>
                  <a:gd name="connsiteX0" fmla="*/ 84360 w 94005"/>
                  <a:gd name="connsiteY0" fmla="*/ 59078 h 59077"/>
                  <a:gd name="connsiteX1" fmla="*/ 46304 w 94005"/>
                  <a:gd name="connsiteY1" fmla="*/ 19426 h 59077"/>
                  <a:gd name="connsiteX2" fmla="*/ 9780 w 94005"/>
                  <a:gd name="connsiteY2" fmla="*/ 58945 h 59077"/>
                  <a:gd name="connsiteX3" fmla="*/ 0 w 94005"/>
                  <a:gd name="connsiteY3" fmla="*/ 49963 h 59077"/>
                  <a:gd name="connsiteX4" fmla="*/ 46105 w 94005"/>
                  <a:gd name="connsiteY4" fmla="*/ 0 h 59077"/>
                  <a:gd name="connsiteX5" fmla="*/ 94006 w 94005"/>
                  <a:gd name="connsiteY5" fmla="*/ 49830 h 59077"/>
                  <a:gd name="connsiteX6" fmla="*/ 84360 w 94005"/>
                  <a:gd name="connsiteY6" fmla="*/ 59078 h 59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005" h="59077">
                    <a:moveTo>
                      <a:pt x="84360" y="59078"/>
                    </a:moveTo>
                    <a:lnTo>
                      <a:pt x="46304" y="19426"/>
                    </a:lnTo>
                    <a:lnTo>
                      <a:pt x="9780" y="58945"/>
                    </a:lnTo>
                    <a:lnTo>
                      <a:pt x="0" y="49963"/>
                    </a:lnTo>
                    <a:lnTo>
                      <a:pt x="46105" y="0"/>
                    </a:lnTo>
                    <a:lnTo>
                      <a:pt x="94006" y="49830"/>
                    </a:lnTo>
                    <a:lnTo>
                      <a:pt x="84360" y="59078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9" name="Vapaamuotoinen: Muoto 509">
                <a:extLst>
                  <a:ext uri="{FF2B5EF4-FFF2-40B4-BE49-F238E27FC236}">
                    <a16:creationId xmlns:a16="http://schemas.microsoft.com/office/drawing/2014/main" id="{87D81E03-26A9-962E-C29F-AFB71CB29D0D}"/>
                  </a:ext>
                </a:extLst>
              </p:cNvPr>
              <p:cNvSpPr/>
              <p:nvPr/>
            </p:nvSpPr>
            <p:spPr>
              <a:xfrm>
                <a:off x="9261524" y="2263981"/>
                <a:ext cx="224844" cy="450827"/>
              </a:xfrm>
              <a:custGeom>
                <a:avLst/>
                <a:gdLst>
                  <a:gd name="connsiteX0" fmla="*/ 187909 w 224844"/>
                  <a:gd name="connsiteY0" fmla="*/ 450751 h 450827"/>
                  <a:gd name="connsiteX1" fmla="*/ 42476 w 224844"/>
                  <a:gd name="connsiteY1" fmla="*/ 450751 h 450827"/>
                  <a:gd name="connsiteX2" fmla="*/ -236 w 224844"/>
                  <a:gd name="connsiteY2" fmla="*/ 408026 h 450827"/>
                  <a:gd name="connsiteX3" fmla="*/ 762 w 224844"/>
                  <a:gd name="connsiteY3" fmla="*/ 398925 h 450827"/>
                  <a:gd name="connsiteX4" fmla="*/ 82061 w 224844"/>
                  <a:gd name="connsiteY4" fmla="*/ 25163 h 450827"/>
                  <a:gd name="connsiteX5" fmla="*/ 119849 w 224844"/>
                  <a:gd name="connsiteY5" fmla="*/ 627 h 450827"/>
                  <a:gd name="connsiteX6" fmla="*/ 144399 w 224844"/>
                  <a:gd name="connsiteY6" fmla="*/ 25163 h 450827"/>
                  <a:gd name="connsiteX7" fmla="*/ 223835 w 224844"/>
                  <a:gd name="connsiteY7" fmla="*/ 406310 h 450827"/>
                  <a:gd name="connsiteX8" fmla="*/ 195294 w 224844"/>
                  <a:gd name="connsiteY8" fmla="*/ 449720 h 450827"/>
                  <a:gd name="connsiteX9" fmla="*/ 187909 w 224844"/>
                  <a:gd name="connsiteY9" fmla="*/ 450485 h 450827"/>
                  <a:gd name="connsiteX10" fmla="*/ 113196 w 224844"/>
                  <a:gd name="connsiteY10" fmla="*/ 13388 h 450827"/>
                  <a:gd name="connsiteX11" fmla="*/ 95034 w 224844"/>
                  <a:gd name="connsiteY11" fmla="*/ 27958 h 450827"/>
                  <a:gd name="connsiteX12" fmla="*/ 13735 w 224844"/>
                  <a:gd name="connsiteY12" fmla="*/ 401719 h 450827"/>
                  <a:gd name="connsiteX13" fmla="*/ 36289 w 224844"/>
                  <a:gd name="connsiteY13" fmla="*/ 436774 h 450827"/>
                  <a:gd name="connsiteX14" fmla="*/ 42476 w 224844"/>
                  <a:gd name="connsiteY14" fmla="*/ 437446 h 450827"/>
                  <a:gd name="connsiteX15" fmla="*/ 187909 w 224844"/>
                  <a:gd name="connsiteY15" fmla="*/ 437446 h 450827"/>
                  <a:gd name="connsiteX16" fmla="*/ 211327 w 224844"/>
                  <a:gd name="connsiteY16" fmla="*/ 414140 h 450827"/>
                  <a:gd name="connsiteX17" fmla="*/ 210795 w 224844"/>
                  <a:gd name="connsiteY17" fmla="*/ 409237 h 450827"/>
                  <a:gd name="connsiteX18" fmla="*/ 131359 w 224844"/>
                  <a:gd name="connsiteY18" fmla="*/ 28157 h 450827"/>
                  <a:gd name="connsiteX19" fmla="*/ 113263 w 224844"/>
                  <a:gd name="connsiteY19" fmla="*/ 13388 h 450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24844" h="450827">
                    <a:moveTo>
                      <a:pt x="187909" y="450751"/>
                    </a:moveTo>
                    <a:lnTo>
                      <a:pt x="42476" y="450751"/>
                    </a:lnTo>
                    <a:cubicBezTo>
                      <a:pt x="18858" y="450745"/>
                      <a:pt x="-236" y="431618"/>
                      <a:pt x="-236" y="408026"/>
                    </a:cubicBezTo>
                    <a:cubicBezTo>
                      <a:pt x="-236" y="404966"/>
                      <a:pt x="96" y="401912"/>
                      <a:pt x="762" y="398925"/>
                    </a:cubicBezTo>
                    <a:lnTo>
                      <a:pt x="82061" y="25163"/>
                    </a:lnTo>
                    <a:cubicBezTo>
                      <a:pt x="85720" y="7952"/>
                      <a:pt x="102618" y="-3032"/>
                      <a:pt x="119849" y="627"/>
                    </a:cubicBezTo>
                    <a:cubicBezTo>
                      <a:pt x="132158" y="3248"/>
                      <a:pt x="141804" y="12862"/>
                      <a:pt x="144399" y="25163"/>
                    </a:cubicBezTo>
                    <a:lnTo>
                      <a:pt x="223835" y="406310"/>
                    </a:lnTo>
                    <a:cubicBezTo>
                      <a:pt x="227959" y="426169"/>
                      <a:pt x="215186" y="445609"/>
                      <a:pt x="195294" y="449720"/>
                    </a:cubicBezTo>
                    <a:cubicBezTo>
                      <a:pt x="192899" y="450226"/>
                      <a:pt x="190371" y="450485"/>
                      <a:pt x="187909" y="450485"/>
                    </a:cubicBezTo>
                    <a:close/>
                    <a:moveTo>
                      <a:pt x="113196" y="13388"/>
                    </a:moveTo>
                    <a:cubicBezTo>
                      <a:pt x="104415" y="13161"/>
                      <a:pt x="96697" y="19315"/>
                      <a:pt x="95034" y="27958"/>
                    </a:cubicBezTo>
                    <a:lnTo>
                      <a:pt x="13735" y="401719"/>
                    </a:lnTo>
                    <a:cubicBezTo>
                      <a:pt x="10276" y="417626"/>
                      <a:pt x="20388" y="433321"/>
                      <a:pt x="36289" y="436774"/>
                    </a:cubicBezTo>
                    <a:cubicBezTo>
                      <a:pt x="38351" y="437219"/>
                      <a:pt x="40414" y="437439"/>
                      <a:pt x="42476" y="437446"/>
                    </a:cubicBezTo>
                    <a:lnTo>
                      <a:pt x="187909" y="437446"/>
                    </a:lnTo>
                    <a:cubicBezTo>
                      <a:pt x="200816" y="437472"/>
                      <a:pt x="211261" y="427034"/>
                      <a:pt x="211327" y="414140"/>
                    </a:cubicBezTo>
                    <a:cubicBezTo>
                      <a:pt x="211327" y="412490"/>
                      <a:pt x="211128" y="410847"/>
                      <a:pt x="210795" y="409237"/>
                    </a:cubicBezTo>
                    <a:lnTo>
                      <a:pt x="131359" y="28157"/>
                    </a:lnTo>
                    <a:cubicBezTo>
                      <a:pt x="129763" y="19449"/>
                      <a:pt x="122112" y="13181"/>
                      <a:pt x="113263" y="1338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20" name="Vapaamuotoinen: Muoto 510">
                <a:extLst>
                  <a:ext uri="{FF2B5EF4-FFF2-40B4-BE49-F238E27FC236}">
                    <a16:creationId xmlns:a16="http://schemas.microsoft.com/office/drawing/2014/main" id="{8603FFEB-9DAF-E3B4-DF74-94441ABB3629}"/>
                  </a:ext>
                </a:extLst>
              </p:cNvPr>
              <p:cNvSpPr/>
              <p:nvPr/>
            </p:nvSpPr>
            <p:spPr>
              <a:xfrm>
                <a:off x="9367306" y="2426471"/>
                <a:ext cx="13305" cy="425055"/>
              </a:xfrm>
              <a:custGeom>
                <a:avLst/>
                <a:gdLst>
                  <a:gd name="connsiteX0" fmla="*/ 0 w 13305"/>
                  <a:gd name="connsiteY0" fmla="*/ 0 h 425055"/>
                  <a:gd name="connsiteX1" fmla="*/ 13306 w 13305"/>
                  <a:gd name="connsiteY1" fmla="*/ 0 h 425055"/>
                  <a:gd name="connsiteX2" fmla="*/ 13306 w 13305"/>
                  <a:gd name="connsiteY2" fmla="*/ 425056 h 425055"/>
                  <a:gd name="connsiteX3" fmla="*/ 0 w 13305"/>
                  <a:gd name="connsiteY3" fmla="*/ 425056 h 425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05" h="425055">
                    <a:moveTo>
                      <a:pt x="0" y="0"/>
                    </a:moveTo>
                    <a:lnTo>
                      <a:pt x="13306" y="0"/>
                    </a:lnTo>
                    <a:lnTo>
                      <a:pt x="13306" y="425056"/>
                    </a:lnTo>
                    <a:lnTo>
                      <a:pt x="0" y="425056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21" name="Vapaamuotoinen: Muoto 511">
                <a:extLst>
                  <a:ext uri="{FF2B5EF4-FFF2-40B4-BE49-F238E27FC236}">
                    <a16:creationId xmlns:a16="http://schemas.microsoft.com/office/drawing/2014/main" id="{09050564-A797-DA74-A211-76AA8A4D8A09}"/>
                  </a:ext>
                </a:extLst>
              </p:cNvPr>
              <p:cNvSpPr/>
              <p:nvPr/>
            </p:nvSpPr>
            <p:spPr>
              <a:xfrm>
                <a:off x="9318673" y="2479295"/>
                <a:ext cx="110439" cy="67859"/>
              </a:xfrm>
              <a:custGeom>
                <a:avLst/>
                <a:gdLst>
                  <a:gd name="connsiteX0" fmla="*/ 100859 w 110439"/>
                  <a:gd name="connsiteY0" fmla="*/ 67860 h 67859"/>
                  <a:gd name="connsiteX1" fmla="*/ 54355 w 110439"/>
                  <a:gd name="connsiteY1" fmla="*/ 19360 h 67859"/>
                  <a:gd name="connsiteX2" fmla="*/ 9780 w 110439"/>
                  <a:gd name="connsiteY2" fmla="*/ 67727 h 67859"/>
                  <a:gd name="connsiteX3" fmla="*/ 0 w 110439"/>
                  <a:gd name="connsiteY3" fmla="*/ 58745 h 67859"/>
                  <a:gd name="connsiteX4" fmla="*/ 54155 w 110439"/>
                  <a:gd name="connsiteY4" fmla="*/ 0 h 67859"/>
                  <a:gd name="connsiteX5" fmla="*/ 110439 w 110439"/>
                  <a:gd name="connsiteY5" fmla="*/ 58612 h 67859"/>
                  <a:gd name="connsiteX6" fmla="*/ 100859 w 110439"/>
                  <a:gd name="connsiteY6" fmla="*/ 67860 h 67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439" h="67859">
                    <a:moveTo>
                      <a:pt x="100859" y="67860"/>
                    </a:moveTo>
                    <a:lnTo>
                      <a:pt x="54355" y="19360"/>
                    </a:lnTo>
                    <a:lnTo>
                      <a:pt x="9780" y="67727"/>
                    </a:lnTo>
                    <a:lnTo>
                      <a:pt x="0" y="58745"/>
                    </a:lnTo>
                    <a:lnTo>
                      <a:pt x="54155" y="0"/>
                    </a:lnTo>
                    <a:lnTo>
                      <a:pt x="110439" y="58612"/>
                    </a:lnTo>
                    <a:lnTo>
                      <a:pt x="100859" y="67860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22" name="Vapaamuotoinen: Muoto 512">
                <a:extLst>
                  <a:ext uri="{FF2B5EF4-FFF2-40B4-BE49-F238E27FC236}">
                    <a16:creationId xmlns:a16="http://schemas.microsoft.com/office/drawing/2014/main" id="{5EEB49CA-1420-EC23-A652-C3C8644C7459}"/>
                  </a:ext>
                </a:extLst>
              </p:cNvPr>
              <p:cNvSpPr/>
              <p:nvPr/>
            </p:nvSpPr>
            <p:spPr>
              <a:xfrm>
                <a:off x="9318673" y="2536843"/>
                <a:ext cx="110439" cy="67859"/>
              </a:xfrm>
              <a:custGeom>
                <a:avLst/>
                <a:gdLst>
                  <a:gd name="connsiteX0" fmla="*/ 100859 w 110439"/>
                  <a:gd name="connsiteY0" fmla="*/ 67860 h 67859"/>
                  <a:gd name="connsiteX1" fmla="*/ 54355 w 110439"/>
                  <a:gd name="connsiteY1" fmla="*/ 19427 h 67859"/>
                  <a:gd name="connsiteX2" fmla="*/ 9780 w 110439"/>
                  <a:gd name="connsiteY2" fmla="*/ 67793 h 67859"/>
                  <a:gd name="connsiteX3" fmla="*/ 0 w 110439"/>
                  <a:gd name="connsiteY3" fmla="*/ 58746 h 67859"/>
                  <a:gd name="connsiteX4" fmla="*/ 54155 w 110439"/>
                  <a:gd name="connsiteY4" fmla="*/ 0 h 67859"/>
                  <a:gd name="connsiteX5" fmla="*/ 110439 w 110439"/>
                  <a:gd name="connsiteY5" fmla="*/ 58679 h 67859"/>
                  <a:gd name="connsiteX6" fmla="*/ 100859 w 110439"/>
                  <a:gd name="connsiteY6" fmla="*/ 67860 h 67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439" h="67859">
                    <a:moveTo>
                      <a:pt x="100859" y="67860"/>
                    </a:moveTo>
                    <a:lnTo>
                      <a:pt x="54355" y="19427"/>
                    </a:lnTo>
                    <a:lnTo>
                      <a:pt x="9780" y="67793"/>
                    </a:lnTo>
                    <a:lnTo>
                      <a:pt x="0" y="58746"/>
                    </a:lnTo>
                    <a:lnTo>
                      <a:pt x="54155" y="0"/>
                    </a:lnTo>
                    <a:lnTo>
                      <a:pt x="110439" y="58679"/>
                    </a:lnTo>
                    <a:lnTo>
                      <a:pt x="100859" y="67860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23" name="Vapaamuotoinen: Muoto 513">
                <a:extLst>
                  <a:ext uri="{FF2B5EF4-FFF2-40B4-BE49-F238E27FC236}">
                    <a16:creationId xmlns:a16="http://schemas.microsoft.com/office/drawing/2014/main" id="{837A6B53-374D-B134-DD4D-AE4AF6493A2E}"/>
                  </a:ext>
                </a:extLst>
              </p:cNvPr>
              <p:cNvSpPr/>
              <p:nvPr/>
            </p:nvSpPr>
            <p:spPr>
              <a:xfrm>
                <a:off x="9318673" y="2599247"/>
                <a:ext cx="110439" cy="67859"/>
              </a:xfrm>
              <a:custGeom>
                <a:avLst/>
                <a:gdLst>
                  <a:gd name="connsiteX0" fmla="*/ 100859 w 110439"/>
                  <a:gd name="connsiteY0" fmla="*/ 67860 h 67859"/>
                  <a:gd name="connsiteX1" fmla="*/ 54355 w 110439"/>
                  <a:gd name="connsiteY1" fmla="*/ 19426 h 67859"/>
                  <a:gd name="connsiteX2" fmla="*/ 9780 w 110439"/>
                  <a:gd name="connsiteY2" fmla="*/ 67793 h 67859"/>
                  <a:gd name="connsiteX3" fmla="*/ 0 w 110439"/>
                  <a:gd name="connsiteY3" fmla="*/ 58745 h 67859"/>
                  <a:gd name="connsiteX4" fmla="*/ 54155 w 110439"/>
                  <a:gd name="connsiteY4" fmla="*/ 0 h 67859"/>
                  <a:gd name="connsiteX5" fmla="*/ 110439 w 110439"/>
                  <a:gd name="connsiteY5" fmla="*/ 58679 h 67859"/>
                  <a:gd name="connsiteX6" fmla="*/ 100859 w 110439"/>
                  <a:gd name="connsiteY6" fmla="*/ 67860 h 67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439" h="67859">
                    <a:moveTo>
                      <a:pt x="100859" y="67860"/>
                    </a:moveTo>
                    <a:lnTo>
                      <a:pt x="54355" y="19426"/>
                    </a:lnTo>
                    <a:lnTo>
                      <a:pt x="9780" y="67793"/>
                    </a:lnTo>
                    <a:lnTo>
                      <a:pt x="0" y="58745"/>
                    </a:lnTo>
                    <a:lnTo>
                      <a:pt x="54155" y="0"/>
                    </a:lnTo>
                    <a:lnTo>
                      <a:pt x="110439" y="58679"/>
                    </a:lnTo>
                    <a:lnTo>
                      <a:pt x="100859" y="67860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24" name="Vapaamuotoinen: Muoto 514">
                <a:extLst>
                  <a:ext uri="{FF2B5EF4-FFF2-40B4-BE49-F238E27FC236}">
                    <a16:creationId xmlns:a16="http://schemas.microsoft.com/office/drawing/2014/main" id="{F239A59F-93AE-A0F1-DE1A-E9ADE376AB2F}"/>
                  </a:ext>
                </a:extLst>
              </p:cNvPr>
              <p:cNvSpPr/>
              <p:nvPr/>
            </p:nvSpPr>
            <p:spPr>
              <a:xfrm>
                <a:off x="9476547" y="2426402"/>
                <a:ext cx="169203" cy="336241"/>
              </a:xfrm>
              <a:custGeom>
                <a:avLst/>
                <a:gdLst>
                  <a:gd name="connsiteX0" fmla="*/ 140407 w 169203"/>
                  <a:gd name="connsiteY0" fmla="*/ 336166 h 336241"/>
                  <a:gd name="connsiteX1" fmla="*/ 33095 w 169203"/>
                  <a:gd name="connsiteY1" fmla="*/ 336166 h 336241"/>
                  <a:gd name="connsiteX2" fmla="*/ -236 w 169203"/>
                  <a:gd name="connsiteY2" fmla="*/ 302941 h 336241"/>
                  <a:gd name="connsiteX3" fmla="*/ 563 w 169203"/>
                  <a:gd name="connsiteY3" fmla="*/ 295783 h 336241"/>
                  <a:gd name="connsiteX4" fmla="*/ 60439 w 169203"/>
                  <a:gd name="connsiteY4" fmla="*/ 19885 h 336241"/>
                  <a:gd name="connsiteX5" fmla="*/ 85122 w 169203"/>
                  <a:gd name="connsiteY5" fmla="*/ -73 h 336241"/>
                  <a:gd name="connsiteX6" fmla="*/ 85122 w 169203"/>
                  <a:gd name="connsiteY6" fmla="*/ -73 h 336241"/>
                  <a:gd name="connsiteX7" fmla="*/ 109671 w 169203"/>
                  <a:gd name="connsiteY7" fmla="*/ 19885 h 336241"/>
                  <a:gd name="connsiteX8" fmla="*/ 168350 w 169203"/>
                  <a:gd name="connsiteY8" fmla="*/ 301171 h 336241"/>
                  <a:gd name="connsiteX9" fmla="*/ 146062 w 169203"/>
                  <a:gd name="connsiteY9" fmla="*/ 335288 h 336241"/>
                  <a:gd name="connsiteX10" fmla="*/ 140142 w 169203"/>
                  <a:gd name="connsiteY10" fmla="*/ 335900 h 336241"/>
                  <a:gd name="connsiteX11" fmla="*/ 85255 w 169203"/>
                  <a:gd name="connsiteY11" fmla="*/ 13299 h 336241"/>
                  <a:gd name="connsiteX12" fmla="*/ 73546 w 169203"/>
                  <a:gd name="connsiteY12" fmla="*/ 22746 h 336241"/>
                  <a:gd name="connsiteX13" fmla="*/ 13669 w 169203"/>
                  <a:gd name="connsiteY13" fmla="*/ 298577 h 336241"/>
                  <a:gd name="connsiteX14" fmla="*/ 28837 w 169203"/>
                  <a:gd name="connsiteY14" fmla="*/ 322388 h 336241"/>
                  <a:gd name="connsiteX15" fmla="*/ 33229 w 169203"/>
                  <a:gd name="connsiteY15" fmla="*/ 322860 h 336241"/>
                  <a:gd name="connsiteX16" fmla="*/ 140541 w 169203"/>
                  <a:gd name="connsiteY16" fmla="*/ 322860 h 336241"/>
                  <a:gd name="connsiteX17" fmla="*/ 152583 w 169203"/>
                  <a:gd name="connsiteY17" fmla="*/ 317139 h 336241"/>
                  <a:gd name="connsiteX18" fmla="*/ 155709 w 169203"/>
                  <a:gd name="connsiteY18" fmla="*/ 304165 h 336241"/>
                  <a:gd name="connsiteX19" fmla="*/ 97097 w 169203"/>
                  <a:gd name="connsiteY19" fmla="*/ 22879 h 336241"/>
                  <a:gd name="connsiteX20" fmla="*/ 85454 w 169203"/>
                  <a:gd name="connsiteY20" fmla="*/ 13299 h 336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9203" h="336241">
                    <a:moveTo>
                      <a:pt x="140407" y="336166"/>
                    </a:moveTo>
                    <a:lnTo>
                      <a:pt x="33095" y="336166"/>
                    </a:lnTo>
                    <a:cubicBezTo>
                      <a:pt x="14733" y="336186"/>
                      <a:pt x="-169" y="321310"/>
                      <a:pt x="-236" y="302941"/>
                    </a:cubicBezTo>
                    <a:cubicBezTo>
                      <a:pt x="-236" y="300533"/>
                      <a:pt x="31" y="298131"/>
                      <a:pt x="563" y="295783"/>
                    </a:cubicBezTo>
                    <a:lnTo>
                      <a:pt x="60439" y="19885"/>
                    </a:lnTo>
                    <a:cubicBezTo>
                      <a:pt x="62768" y="8150"/>
                      <a:pt x="73146" y="-240"/>
                      <a:pt x="85122" y="-73"/>
                    </a:cubicBezTo>
                    <a:lnTo>
                      <a:pt x="85122" y="-73"/>
                    </a:lnTo>
                    <a:cubicBezTo>
                      <a:pt x="97030" y="-200"/>
                      <a:pt x="107342" y="8190"/>
                      <a:pt x="109671" y="19885"/>
                    </a:cubicBezTo>
                    <a:lnTo>
                      <a:pt x="168350" y="301171"/>
                    </a:lnTo>
                    <a:cubicBezTo>
                      <a:pt x="171610" y="316739"/>
                      <a:pt x="161631" y="332014"/>
                      <a:pt x="146062" y="335288"/>
                    </a:cubicBezTo>
                    <a:cubicBezTo>
                      <a:pt x="144133" y="335694"/>
                      <a:pt x="142137" y="335900"/>
                      <a:pt x="140142" y="335900"/>
                    </a:cubicBezTo>
                    <a:close/>
                    <a:moveTo>
                      <a:pt x="85255" y="13299"/>
                    </a:moveTo>
                    <a:cubicBezTo>
                      <a:pt x="79533" y="13106"/>
                      <a:pt x="74543" y="17131"/>
                      <a:pt x="73546" y="22746"/>
                    </a:cubicBezTo>
                    <a:lnTo>
                      <a:pt x="13669" y="298577"/>
                    </a:lnTo>
                    <a:cubicBezTo>
                      <a:pt x="11274" y="309335"/>
                      <a:pt x="18060" y="319999"/>
                      <a:pt x="28837" y="322388"/>
                    </a:cubicBezTo>
                    <a:cubicBezTo>
                      <a:pt x="30302" y="322707"/>
                      <a:pt x="31765" y="322867"/>
                      <a:pt x="33229" y="322860"/>
                    </a:cubicBezTo>
                    <a:lnTo>
                      <a:pt x="140541" y="322860"/>
                    </a:lnTo>
                    <a:cubicBezTo>
                      <a:pt x="145197" y="322833"/>
                      <a:pt x="149588" y="320738"/>
                      <a:pt x="152583" y="317139"/>
                    </a:cubicBezTo>
                    <a:cubicBezTo>
                      <a:pt x="155510" y="313506"/>
                      <a:pt x="156707" y="308742"/>
                      <a:pt x="155709" y="304165"/>
                    </a:cubicBezTo>
                    <a:lnTo>
                      <a:pt x="97097" y="22879"/>
                    </a:lnTo>
                    <a:cubicBezTo>
                      <a:pt x="96165" y="17238"/>
                      <a:pt x="91175" y="13153"/>
                      <a:pt x="85454" y="1329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25" name="Vapaamuotoinen: Muoto 515">
                <a:extLst>
                  <a:ext uri="{FF2B5EF4-FFF2-40B4-BE49-F238E27FC236}">
                    <a16:creationId xmlns:a16="http://schemas.microsoft.com/office/drawing/2014/main" id="{C7F8F0FF-0BDC-0B12-0150-564404485FA0}"/>
                  </a:ext>
                </a:extLst>
              </p:cNvPr>
              <p:cNvSpPr/>
              <p:nvPr/>
            </p:nvSpPr>
            <p:spPr>
              <a:xfrm>
                <a:off x="9554652" y="2548086"/>
                <a:ext cx="13305" cy="303440"/>
              </a:xfrm>
              <a:custGeom>
                <a:avLst/>
                <a:gdLst>
                  <a:gd name="connsiteX0" fmla="*/ 0 w 13305"/>
                  <a:gd name="connsiteY0" fmla="*/ 0 h 303440"/>
                  <a:gd name="connsiteX1" fmla="*/ 13306 w 13305"/>
                  <a:gd name="connsiteY1" fmla="*/ 0 h 303440"/>
                  <a:gd name="connsiteX2" fmla="*/ 13306 w 13305"/>
                  <a:gd name="connsiteY2" fmla="*/ 303440 h 303440"/>
                  <a:gd name="connsiteX3" fmla="*/ 0 w 13305"/>
                  <a:gd name="connsiteY3" fmla="*/ 303440 h 303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05" h="303440">
                    <a:moveTo>
                      <a:pt x="0" y="0"/>
                    </a:moveTo>
                    <a:lnTo>
                      <a:pt x="13306" y="0"/>
                    </a:lnTo>
                    <a:lnTo>
                      <a:pt x="13306" y="303440"/>
                    </a:lnTo>
                    <a:lnTo>
                      <a:pt x="0" y="303440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26" name="Vapaamuotoinen: Muoto 516">
                <a:extLst>
                  <a:ext uri="{FF2B5EF4-FFF2-40B4-BE49-F238E27FC236}">
                    <a16:creationId xmlns:a16="http://schemas.microsoft.com/office/drawing/2014/main" id="{192C120F-3451-23DF-1860-24AB9F28550F}"/>
                  </a:ext>
                </a:extLst>
              </p:cNvPr>
              <p:cNvSpPr/>
              <p:nvPr/>
            </p:nvSpPr>
            <p:spPr>
              <a:xfrm>
                <a:off x="9519192" y="2584478"/>
                <a:ext cx="84026" cy="53822"/>
              </a:xfrm>
              <a:custGeom>
                <a:avLst/>
                <a:gdLst>
                  <a:gd name="connsiteX0" fmla="*/ 74447 w 84026"/>
                  <a:gd name="connsiteY0" fmla="*/ 53822 h 53822"/>
                  <a:gd name="connsiteX1" fmla="*/ 41448 w 84026"/>
                  <a:gd name="connsiteY1" fmla="*/ 19427 h 53822"/>
                  <a:gd name="connsiteX2" fmla="*/ 9780 w 84026"/>
                  <a:gd name="connsiteY2" fmla="*/ 53756 h 53822"/>
                  <a:gd name="connsiteX3" fmla="*/ 0 w 84026"/>
                  <a:gd name="connsiteY3" fmla="*/ 44708 h 53822"/>
                  <a:gd name="connsiteX4" fmla="*/ 41249 w 84026"/>
                  <a:gd name="connsiteY4" fmla="*/ 0 h 53822"/>
                  <a:gd name="connsiteX5" fmla="*/ 84027 w 84026"/>
                  <a:gd name="connsiteY5" fmla="*/ 44641 h 53822"/>
                  <a:gd name="connsiteX6" fmla="*/ 74447 w 84026"/>
                  <a:gd name="connsiteY6" fmla="*/ 53822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026" h="53822">
                    <a:moveTo>
                      <a:pt x="74447" y="53822"/>
                    </a:moveTo>
                    <a:lnTo>
                      <a:pt x="41448" y="19427"/>
                    </a:lnTo>
                    <a:lnTo>
                      <a:pt x="9780" y="53756"/>
                    </a:lnTo>
                    <a:lnTo>
                      <a:pt x="0" y="44708"/>
                    </a:lnTo>
                    <a:lnTo>
                      <a:pt x="41249" y="0"/>
                    </a:lnTo>
                    <a:lnTo>
                      <a:pt x="84027" y="44641"/>
                    </a:lnTo>
                    <a:lnTo>
                      <a:pt x="74447" y="53822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27" name="Vapaamuotoinen: Muoto 517">
                <a:extLst>
                  <a:ext uri="{FF2B5EF4-FFF2-40B4-BE49-F238E27FC236}">
                    <a16:creationId xmlns:a16="http://schemas.microsoft.com/office/drawing/2014/main" id="{69498BDF-8CE6-0E12-6439-2DFECF1E7003}"/>
                  </a:ext>
                </a:extLst>
              </p:cNvPr>
              <p:cNvSpPr/>
              <p:nvPr/>
            </p:nvSpPr>
            <p:spPr>
              <a:xfrm>
                <a:off x="9519192" y="2626990"/>
                <a:ext cx="84026" cy="53822"/>
              </a:xfrm>
              <a:custGeom>
                <a:avLst/>
                <a:gdLst>
                  <a:gd name="connsiteX0" fmla="*/ 74447 w 84026"/>
                  <a:gd name="connsiteY0" fmla="*/ 53822 h 53822"/>
                  <a:gd name="connsiteX1" fmla="*/ 41448 w 84026"/>
                  <a:gd name="connsiteY1" fmla="*/ 19427 h 53822"/>
                  <a:gd name="connsiteX2" fmla="*/ 9780 w 84026"/>
                  <a:gd name="connsiteY2" fmla="*/ 53756 h 53822"/>
                  <a:gd name="connsiteX3" fmla="*/ 0 w 84026"/>
                  <a:gd name="connsiteY3" fmla="*/ 44708 h 53822"/>
                  <a:gd name="connsiteX4" fmla="*/ 41249 w 84026"/>
                  <a:gd name="connsiteY4" fmla="*/ 0 h 53822"/>
                  <a:gd name="connsiteX5" fmla="*/ 84027 w 84026"/>
                  <a:gd name="connsiteY5" fmla="*/ 44641 h 53822"/>
                  <a:gd name="connsiteX6" fmla="*/ 74447 w 84026"/>
                  <a:gd name="connsiteY6" fmla="*/ 53822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026" h="53822">
                    <a:moveTo>
                      <a:pt x="74447" y="53822"/>
                    </a:moveTo>
                    <a:lnTo>
                      <a:pt x="41448" y="19427"/>
                    </a:lnTo>
                    <a:lnTo>
                      <a:pt x="9780" y="53756"/>
                    </a:lnTo>
                    <a:lnTo>
                      <a:pt x="0" y="44708"/>
                    </a:lnTo>
                    <a:lnTo>
                      <a:pt x="41249" y="0"/>
                    </a:lnTo>
                    <a:lnTo>
                      <a:pt x="84027" y="44641"/>
                    </a:lnTo>
                    <a:lnTo>
                      <a:pt x="74447" y="53822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28" name="Vapaamuotoinen: Muoto 518">
                <a:extLst>
                  <a:ext uri="{FF2B5EF4-FFF2-40B4-BE49-F238E27FC236}">
                    <a16:creationId xmlns:a16="http://schemas.microsoft.com/office/drawing/2014/main" id="{3678F950-A40D-B0B1-FE8F-B8BBA4016FAB}"/>
                  </a:ext>
                </a:extLst>
              </p:cNvPr>
              <p:cNvSpPr/>
              <p:nvPr/>
            </p:nvSpPr>
            <p:spPr>
              <a:xfrm>
                <a:off x="9519192" y="2673095"/>
                <a:ext cx="84026" cy="53822"/>
              </a:xfrm>
              <a:custGeom>
                <a:avLst/>
                <a:gdLst>
                  <a:gd name="connsiteX0" fmla="*/ 74447 w 84026"/>
                  <a:gd name="connsiteY0" fmla="*/ 53822 h 53822"/>
                  <a:gd name="connsiteX1" fmla="*/ 41448 w 84026"/>
                  <a:gd name="connsiteY1" fmla="*/ 19426 h 53822"/>
                  <a:gd name="connsiteX2" fmla="*/ 9780 w 84026"/>
                  <a:gd name="connsiteY2" fmla="*/ 53689 h 53822"/>
                  <a:gd name="connsiteX3" fmla="*/ 0 w 84026"/>
                  <a:gd name="connsiteY3" fmla="*/ 44708 h 53822"/>
                  <a:gd name="connsiteX4" fmla="*/ 41249 w 84026"/>
                  <a:gd name="connsiteY4" fmla="*/ 0 h 53822"/>
                  <a:gd name="connsiteX5" fmla="*/ 84027 w 84026"/>
                  <a:gd name="connsiteY5" fmla="*/ 44575 h 53822"/>
                  <a:gd name="connsiteX6" fmla="*/ 74447 w 84026"/>
                  <a:gd name="connsiteY6" fmla="*/ 53822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026" h="53822">
                    <a:moveTo>
                      <a:pt x="74447" y="53822"/>
                    </a:moveTo>
                    <a:lnTo>
                      <a:pt x="41448" y="19426"/>
                    </a:lnTo>
                    <a:lnTo>
                      <a:pt x="9780" y="53689"/>
                    </a:lnTo>
                    <a:lnTo>
                      <a:pt x="0" y="44708"/>
                    </a:lnTo>
                    <a:lnTo>
                      <a:pt x="41249" y="0"/>
                    </a:lnTo>
                    <a:lnTo>
                      <a:pt x="84027" y="44575"/>
                    </a:lnTo>
                    <a:lnTo>
                      <a:pt x="74447" y="53822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</p:grpSp>
      </p:grpSp>
      <p:sp>
        <p:nvSpPr>
          <p:cNvPr id="3" name="Tekstiruutu 2">
            <a:extLst>
              <a:ext uri="{FF2B5EF4-FFF2-40B4-BE49-F238E27FC236}">
                <a16:creationId xmlns:a16="http://schemas.microsoft.com/office/drawing/2014/main" id="{578C0F7C-A98B-8E53-F84D-3CE705B59202}"/>
              </a:ext>
            </a:extLst>
          </p:cNvPr>
          <p:cNvSpPr txBox="1"/>
          <p:nvPr/>
        </p:nvSpPr>
        <p:spPr>
          <a:xfrm>
            <a:off x="10017495" y="6468950"/>
            <a:ext cx="1827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Repo ym., julkaisematon</a:t>
            </a:r>
          </a:p>
        </p:txBody>
      </p:sp>
    </p:spTree>
    <p:extLst>
      <p:ext uri="{BB962C8B-B14F-4D97-AF65-F5344CB8AC3E}">
        <p14:creationId xmlns:p14="http://schemas.microsoft.com/office/powerpoint/2010/main" val="1555528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893D6-2133-8FB3-1643-9CFC37683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696" y="121286"/>
            <a:ext cx="11114202" cy="983614"/>
          </a:xfrm>
        </p:spPr>
        <p:txBody>
          <a:bodyPr>
            <a:normAutofit/>
          </a:bodyPr>
          <a:lstStyle/>
          <a:p>
            <a:r>
              <a:rPr lang="en-US" sz="2400" dirty="0" err="1"/>
              <a:t>Tuhoista</a:t>
            </a:r>
            <a:r>
              <a:rPr lang="en-US" sz="2400" dirty="0"/>
              <a:t> </a:t>
            </a:r>
            <a:r>
              <a:rPr lang="en-US" sz="2400" dirty="0" err="1"/>
              <a:t>huolimatta</a:t>
            </a:r>
            <a:r>
              <a:rPr lang="en-US" sz="2400" dirty="0"/>
              <a:t> </a:t>
            </a:r>
            <a:r>
              <a:rPr lang="en-US" sz="2400" dirty="0" err="1"/>
              <a:t>hiilivarastot</a:t>
            </a:r>
            <a:r>
              <a:rPr lang="en-US" sz="2400" dirty="0"/>
              <a:t> </a:t>
            </a:r>
            <a:r>
              <a:rPr lang="en-US" sz="2400" dirty="0" err="1"/>
              <a:t>suuremmat</a:t>
            </a:r>
            <a:r>
              <a:rPr lang="en-US" sz="2400" dirty="0"/>
              <a:t> </a:t>
            </a:r>
            <a:r>
              <a:rPr lang="en-US" sz="2400" dirty="0" err="1"/>
              <a:t>mitigaatiossa</a:t>
            </a:r>
            <a:r>
              <a:rPr lang="en-US" sz="2400" dirty="0"/>
              <a:t>, </a:t>
            </a:r>
            <a:br>
              <a:rPr lang="en-US" sz="2400" dirty="0"/>
            </a:br>
            <a:r>
              <a:rPr lang="en-US" sz="2400" dirty="0" err="1"/>
              <a:t>adaptaatiossa</a:t>
            </a:r>
            <a:r>
              <a:rPr lang="en-US" sz="2400" dirty="0"/>
              <a:t> </a:t>
            </a:r>
            <a:r>
              <a:rPr lang="en-US" sz="2400" dirty="0" err="1"/>
              <a:t>myös</a:t>
            </a:r>
            <a:r>
              <a:rPr lang="en-US" sz="2400" dirty="0"/>
              <a:t> </a:t>
            </a:r>
            <a:r>
              <a:rPr lang="en-US" sz="2400" dirty="0" err="1"/>
              <a:t>tuhoja</a:t>
            </a:r>
            <a:r>
              <a:rPr lang="en-US" sz="2400" dirty="0"/>
              <a:t> </a:t>
            </a:r>
            <a:endParaRPr lang="fi-FI" sz="24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7E1D531-B587-F682-E0F9-A4390F65F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96" y="988710"/>
            <a:ext cx="9007408" cy="574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971B614F-CCB6-FF29-A091-609138614B6A}"/>
              </a:ext>
            </a:extLst>
          </p:cNvPr>
          <p:cNvSpPr txBox="1"/>
          <p:nvPr/>
        </p:nvSpPr>
        <p:spPr>
          <a:xfrm>
            <a:off x="9686184" y="6459715"/>
            <a:ext cx="1827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Repo ym., julkaisematon</a:t>
            </a:r>
          </a:p>
        </p:txBody>
      </p:sp>
    </p:spTree>
    <p:extLst>
      <p:ext uri="{BB962C8B-B14F-4D97-AF65-F5344CB8AC3E}">
        <p14:creationId xmlns:p14="http://schemas.microsoft.com/office/powerpoint/2010/main" val="2406838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0AF00-63BC-1F6D-1DFE-81B4D7C5F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899" y="82408"/>
            <a:ext cx="11114202" cy="960559"/>
          </a:xfrm>
        </p:spPr>
        <p:txBody>
          <a:bodyPr>
            <a:normAutofit/>
          </a:bodyPr>
          <a:lstStyle/>
          <a:p>
            <a:r>
              <a:rPr lang="en-US" sz="2400" dirty="0" err="1"/>
              <a:t>Ilmastonmuutos</a:t>
            </a:r>
            <a:r>
              <a:rPr lang="en-US" sz="2400" dirty="0"/>
              <a:t> ja </a:t>
            </a:r>
            <a:r>
              <a:rPr lang="en-US" sz="2400" dirty="0" err="1"/>
              <a:t>metsänhoito</a:t>
            </a:r>
            <a:r>
              <a:rPr lang="en-US" sz="2400" dirty="0"/>
              <a:t> </a:t>
            </a:r>
            <a:r>
              <a:rPr lang="en-US" sz="2400" dirty="0" err="1"/>
              <a:t>muuttavat</a:t>
            </a:r>
            <a:r>
              <a:rPr lang="en-US" sz="2400" dirty="0"/>
              <a:t> </a:t>
            </a:r>
            <a:r>
              <a:rPr lang="en-US" sz="2400" dirty="0" err="1"/>
              <a:t>rakennepiirteitä</a:t>
            </a:r>
            <a:r>
              <a:rPr lang="en-US" sz="2400" dirty="0"/>
              <a:t> </a:t>
            </a:r>
            <a:r>
              <a:rPr lang="en-US" sz="2400" dirty="0" err="1"/>
              <a:t>vaikuttaen</a:t>
            </a:r>
            <a:r>
              <a:rPr lang="en-US" sz="2400" dirty="0"/>
              <a:t> </a:t>
            </a:r>
            <a:r>
              <a:rPr lang="en-US" sz="2400" dirty="0" err="1"/>
              <a:t>ekosysteemipalveluihin</a:t>
            </a:r>
            <a:r>
              <a:rPr lang="en-US" sz="2400" dirty="0"/>
              <a:t> ja </a:t>
            </a:r>
            <a:r>
              <a:rPr lang="en-US" sz="2400" dirty="0" err="1"/>
              <a:t>monimuotoisuuteen</a:t>
            </a:r>
            <a:endParaRPr lang="fi-FI" sz="2400" dirty="0"/>
          </a:p>
        </p:txBody>
      </p:sp>
      <p:pic>
        <p:nvPicPr>
          <p:cNvPr id="4" name="Picture 3" descr="A graph of different types of lines&#10;&#10;Description automatically generated with medium confidence">
            <a:extLst>
              <a:ext uri="{FF2B5EF4-FFF2-40B4-BE49-F238E27FC236}">
                <a16:creationId xmlns:a16="http://schemas.microsoft.com/office/drawing/2014/main" id="{331132F4-BD3F-043B-620D-46AA3596F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3" y="1574946"/>
            <a:ext cx="6685195" cy="5200646"/>
          </a:xfrm>
          <a:prstGeom prst="rect">
            <a:avLst/>
          </a:prstGeom>
        </p:spPr>
      </p:pic>
      <p:sp>
        <p:nvSpPr>
          <p:cNvPr id="139" name="TextBox 138">
            <a:extLst>
              <a:ext uri="{FF2B5EF4-FFF2-40B4-BE49-F238E27FC236}">
                <a16:creationId xmlns:a16="http://schemas.microsoft.com/office/drawing/2014/main" id="{82A4719A-2E6F-E6C9-3D5A-D2925785B3D8}"/>
              </a:ext>
            </a:extLst>
          </p:cNvPr>
          <p:cNvSpPr txBox="1"/>
          <p:nvPr/>
        </p:nvSpPr>
        <p:spPr>
          <a:xfrm>
            <a:off x="7899220" y="1899656"/>
            <a:ext cx="4026408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Mitigaatio</a:t>
            </a:r>
            <a:r>
              <a:rPr lang="en-US" dirty="0"/>
              <a:t> </a:t>
            </a:r>
            <a:r>
              <a:rPr lang="en-US" dirty="0" err="1"/>
              <a:t>kasvattaa</a:t>
            </a:r>
            <a:r>
              <a:rPr lang="en-US" dirty="0"/>
              <a:t> </a:t>
            </a:r>
            <a:r>
              <a:rPr lang="en-US" dirty="0" err="1"/>
              <a:t>hiilivarastoja</a:t>
            </a:r>
            <a:r>
              <a:rPr lang="en-US" dirty="0"/>
              <a:t>, </a:t>
            </a:r>
            <a:r>
              <a:rPr lang="en-US" dirty="0" err="1"/>
              <a:t>lahopuun</a:t>
            </a:r>
            <a:r>
              <a:rPr lang="en-US" dirty="0"/>
              <a:t> </a:t>
            </a:r>
            <a:r>
              <a:rPr lang="en-US" dirty="0" err="1"/>
              <a:t>määrää</a:t>
            </a:r>
            <a:r>
              <a:rPr lang="en-US" dirty="0"/>
              <a:t> ja </a:t>
            </a:r>
            <a:r>
              <a:rPr lang="en-US" dirty="0" err="1"/>
              <a:t>isokokoisia</a:t>
            </a:r>
            <a:r>
              <a:rPr lang="en-US" dirty="0"/>
              <a:t> </a:t>
            </a:r>
            <a:r>
              <a:rPr lang="en-US" dirty="0" err="1"/>
              <a:t>puita</a:t>
            </a:r>
            <a:r>
              <a:rPr lang="en-US" dirty="0"/>
              <a:t>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Adaptaatio</a:t>
            </a:r>
            <a:r>
              <a:rPr lang="en-US" dirty="0"/>
              <a:t> </a:t>
            </a:r>
            <a:r>
              <a:rPr lang="en-US" dirty="0" err="1"/>
              <a:t>kasvattaa</a:t>
            </a:r>
            <a:r>
              <a:rPr lang="en-US" dirty="0"/>
              <a:t> </a:t>
            </a:r>
            <a:r>
              <a:rPr lang="en-US" dirty="0" err="1"/>
              <a:t>hakkuita</a:t>
            </a:r>
            <a:r>
              <a:rPr lang="en-US" dirty="0"/>
              <a:t> ja </a:t>
            </a:r>
            <a:r>
              <a:rPr lang="en-US" dirty="0" err="1"/>
              <a:t>mustikkasatoja</a:t>
            </a:r>
            <a:r>
              <a:rPr lang="en-US" dirty="0"/>
              <a:t> </a:t>
            </a:r>
            <a:r>
              <a:rPr lang="en-US" dirty="0" err="1"/>
              <a:t>sekä</a:t>
            </a:r>
            <a:r>
              <a:rPr lang="en-US" dirty="0"/>
              <a:t> </a:t>
            </a:r>
            <a:r>
              <a:rPr lang="en-US" dirty="0" err="1"/>
              <a:t>lahopuun</a:t>
            </a:r>
            <a:r>
              <a:rPr lang="en-US" dirty="0"/>
              <a:t> </a:t>
            </a:r>
            <a:r>
              <a:rPr lang="en-US" dirty="0" err="1"/>
              <a:t>määrää</a:t>
            </a:r>
            <a:r>
              <a:rPr lang="en-US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Osassa</a:t>
            </a:r>
            <a:r>
              <a:rPr lang="en-US" dirty="0"/>
              <a:t> </a:t>
            </a:r>
            <a:r>
              <a:rPr lang="en-US" dirty="0" err="1"/>
              <a:t>käsittelyistä</a:t>
            </a:r>
            <a:r>
              <a:rPr lang="en-US" dirty="0"/>
              <a:t> </a:t>
            </a:r>
            <a:r>
              <a:rPr lang="en-US" dirty="0" err="1"/>
              <a:t>hakkuut</a:t>
            </a:r>
            <a:r>
              <a:rPr lang="en-US" dirty="0"/>
              <a:t> </a:t>
            </a:r>
            <a:r>
              <a:rPr lang="en-US" dirty="0" err="1"/>
              <a:t>pienemmät</a:t>
            </a:r>
            <a:r>
              <a:rPr lang="en-US" dirty="0"/>
              <a:t> </a:t>
            </a:r>
            <a:r>
              <a:rPr lang="en-US" dirty="0" err="1"/>
              <a:t>kuin</a:t>
            </a:r>
            <a:r>
              <a:rPr lang="en-US" dirty="0"/>
              <a:t> BAU.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Mustikan</a:t>
            </a:r>
            <a:r>
              <a:rPr lang="en-US" dirty="0"/>
              <a:t> </a:t>
            </a:r>
            <a:r>
              <a:rPr lang="en-US" dirty="0" err="1"/>
              <a:t>mallinnus</a:t>
            </a:r>
            <a:r>
              <a:rPr lang="en-US" dirty="0"/>
              <a:t> </a:t>
            </a:r>
            <a:r>
              <a:rPr lang="en-US" dirty="0" err="1"/>
              <a:t>koivuvaltaisissa</a:t>
            </a:r>
            <a:r>
              <a:rPr lang="en-US" dirty="0"/>
              <a:t> </a:t>
            </a:r>
            <a:r>
              <a:rPr lang="en-US" dirty="0" err="1"/>
              <a:t>metsissä</a:t>
            </a:r>
            <a:r>
              <a:rPr lang="en-US" dirty="0"/>
              <a:t>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Molemmilla</a:t>
            </a:r>
            <a:r>
              <a:rPr lang="en-US" dirty="0"/>
              <a:t> </a:t>
            </a:r>
            <a:r>
              <a:rPr lang="en-US" dirty="0" err="1"/>
              <a:t>pieni</a:t>
            </a:r>
            <a:r>
              <a:rPr lang="en-US" dirty="0"/>
              <a:t> </a:t>
            </a:r>
            <a:r>
              <a:rPr lang="en-US" dirty="0" err="1"/>
              <a:t>positiivinen</a:t>
            </a:r>
            <a:r>
              <a:rPr lang="en-US" dirty="0"/>
              <a:t> </a:t>
            </a:r>
            <a:r>
              <a:rPr lang="en-US" dirty="0" err="1"/>
              <a:t>vaikutus</a:t>
            </a:r>
            <a:r>
              <a:rPr lang="en-US" dirty="0"/>
              <a:t> </a:t>
            </a:r>
            <a:r>
              <a:rPr lang="en-US" dirty="0" err="1"/>
              <a:t>maiseman</a:t>
            </a:r>
            <a:r>
              <a:rPr lang="en-US" dirty="0"/>
              <a:t> </a:t>
            </a:r>
            <a:r>
              <a:rPr lang="en-US" dirty="0" err="1"/>
              <a:t>kauneuteen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i-FI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461DC5-0E27-5AEA-E40C-243ACA1888BD}"/>
              </a:ext>
            </a:extLst>
          </p:cNvPr>
          <p:cNvSpPr txBox="1"/>
          <p:nvPr/>
        </p:nvSpPr>
        <p:spPr>
          <a:xfrm>
            <a:off x="1133475" y="1157698"/>
            <a:ext cx="5104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Muutos</a:t>
            </a:r>
            <a:r>
              <a:rPr lang="en-US" b="1" dirty="0"/>
              <a:t> </a:t>
            </a:r>
            <a:r>
              <a:rPr lang="en-US" b="1" dirty="0" err="1"/>
              <a:t>verrattuna</a:t>
            </a:r>
            <a:r>
              <a:rPr lang="en-US" b="1" dirty="0"/>
              <a:t> BAU, </a:t>
            </a:r>
            <a:r>
              <a:rPr lang="en-US" b="1" dirty="0" err="1"/>
              <a:t>keskiarvo</a:t>
            </a:r>
            <a:r>
              <a:rPr lang="en-US" b="1" dirty="0"/>
              <a:t> 80 </a:t>
            </a:r>
            <a:r>
              <a:rPr lang="en-US" b="1" dirty="0" err="1"/>
              <a:t>vuotta</a:t>
            </a:r>
            <a:endParaRPr lang="fi-FI" b="1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E4086A84-46E7-6886-FE3D-07864CA6846F}"/>
              </a:ext>
            </a:extLst>
          </p:cNvPr>
          <p:cNvSpPr txBox="1"/>
          <p:nvPr/>
        </p:nvSpPr>
        <p:spPr>
          <a:xfrm>
            <a:off x="7165321" y="6498593"/>
            <a:ext cx="1827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Repo ym., julkaisematon</a:t>
            </a:r>
          </a:p>
        </p:txBody>
      </p:sp>
    </p:spTree>
    <p:extLst>
      <p:ext uri="{BB962C8B-B14F-4D97-AF65-F5344CB8AC3E}">
        <p14:creationId xmlns:p14="http://schemas.microsoft.com/office/powerpoint/2010/main" val="1200941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52CE3-2E91-B848-4859-413F06D17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7379" y="1666754"/>
            <a:ext cx="9486443" cy="4337805"/>
          </a:xfrm>
        </p:spPr>
        <p:txBody>
          <a:bodyPr>
            <a:normAutofit lnSpcReduction="10000"/>
          </a:bodyPr>
          <a:lstStyle/>
          <a:p>
            <a:r>
              <a:rPr lang="fi-FI" dirty="0"/>
              <a:t>Säästää?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Huolimatta lisääntyvistä tuhoriskeistä hiilivarastot kasvavat (+15-20%)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Lisää lahopuuta ja suuriläpimittaista puuta -&gt; biodiversiteettihyödyt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Keskimääräiset vuotuiset hakkuut kuutioina puolittuvat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  <a:p>
            <a:r>
              <a:rPr lang="fi-FI" dirty="0"/>
              <a:t>Ennakoida?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Keinoilla voidaan pienentää erityisesti kirjanpainajariskiä muuttuvassa ilmastossa, ei estä kokonaan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Kuutioina vuotuisiin hakkuisiin pieni lisä, puulajit muuttuvat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Lehtipuut ja hirvieläimet?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Isoläpimittaiset puut vähenevät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2C0712-6306-0D80-6B73-470FB74D5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400" dirty="0">
                <a:effectLst/>
                <a:ea typeface="Times New Roman" panose="02020603050405020304" pitchFamily="18" charset="0"/>
              </a:rPr>
              <a:t>Ennakoida vai säästää?</a:t>
            </a:r>
            <a:endParaRPr lang="fi-FI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EF5A4AE-5C3C-A95E-E168-552B92C182FA}"/>
              </a:ext>
            </a:extLst>
          </p:cNvPr>
          <p:cNvGrpSpPr/>
          <p:nvPr/>
        </p:nvGrpSpPr>
        <p:grpSpPr>
          <a:xfrm>
            <a:off x="327771" y="2062976"/>
            <a:ext cx="1592472" cy="791174"/>
            <a:chOff x="9146236" y="2524935"/>
            <a:chExt cx="2724568" cy="1038042"/>
          </a:xfrm>
        </p:grpSpPr>
        <p:grpSp>
          <p:nvGrpSpPr>
            <p:cNvPr id="5" name="Ryhmä 604">
              <a:extLst>
                <a:ext uri="{FF2B5EF4-FFF2-40B4-BE49-F238E27FC236}">
                  <a16:creationId xmlns:a16="http://schemas.microsoft.com/office/drawing/2014/main" id="{FAE1F627-27BF-8869-06BA-7E8F2F985258}"/>
                </a:ext>
              </a:extLst>
            </p:cNvPr>
            <p:cNvGrpSpPr/>
            <p:nvPr/>
          </p:nvGrpSpPr>
          <p:grpSpPr>
            <a:xfrm>
              <a:off x="11030486" y="2865020"/>
              <a:ext cx="840318" cy="620853"/>
              <a:chOff x="2042133" y="1046771"/>
              <a:chExt cx="1058681" cy="782186"/>
            </a:xfrm>
          </p:grpSpPr>
          <p:sp>
            <p:nvSpPr>
              <p:cNvPr id="26" name="Vapaamuotoinen: Muoto 5">
                <a:extLst>
                  <a:ext uri="{FF2B5EF4-FFF2-40B4-BE49-F238E27FC236}">
                    <a16:creationId xmlns:a16="http://schemas.microsoft.com/office/drawing/2014/main" id="{B580D914-3394-3BD5-56CE-BD08D796BE37}"/>
                  </a:ext>
                </a:extLst>
              </p:cNvPr>
              <p:cNvSpPr/>
              <p:nvPr/>
            </p:nvSpPr>
            <p:spPr>
              <a:xfrm>
                <a:off x="2048786" y="1132594"/>
                <a:ext cx="277294" cy="405163"/>
              </a:xfrm>
              <a:custGeom>
                <a:avLst/>
                <a:gdLst>
                  <a:gd name="connsiteX0" fmla="*/ 277294 w 277294"/>
                  <a:gd name="connsiteY0" fmla="*/ 202582 h 405163"/>
                  <a:gd name="connsiteX1" fmla="*/ 138647 w 277294"/>
                  <a:gd name="connsiteY1" fmla="*/ 405164 h 405163"/>
                  <a:gd name="connsiteX2" fmla="*/ 0 w 277294"/>
                  <a:gd name="connsiteY2" fmla="*/ 202582 h 405163"/>
                  <a:gd name="connsiteX3" fmla="*/ 138647 w 277294"/>
                  <a:gd name="connsiteY3" fmla="*/ 0 h 405163"/>
                  <a:gd name="connsiteX4" fmla="*/ 277294 w 277294"/>
                  <a:gd name="connsiteY4" fmla="*/ 202582 h 405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94" h="405163">
                    <a:moveTo>
                      <a:pt x="277294" y="202582"/>
                    </a:moveTo>
                    <a:cubicBezTo>
                      <a:pt x="277294" y="314465"/>
                      <a:pt x="215220" y="405164"/>
                      <a:pt x="138647" y="405164"/>
                    </a:cubicBezTo>
                    <a:cubicBezTo>
                      <a:pt x="62074" y="405164"/>
                      <a:pt x="0" y="314465"/>
                      <a:pt x="0" y="202582"/>
                    </a:cubicBezTo>
                    <a:cubicBezTo>
                      <a:pt x="0" y="90699"/>
                      <a:pt x="62074" y="0"/>
                      <a:pt x="138647" y="0"/>
                    </a:cubicBezTo>
                    <a:cubicBezTo>
                      <a:pt x="215220" y="0"/>
                      <a:pt x="277294" y="90699"/>
                      <a:pt x="277294" y="202582"/>
                    </a:cubicBezTo>
                    <a:close/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27" name="Vapaamuotoinen: Muoto 6">
                <a:extLst>
                  <a:ext uri="{FF2B5EF4-FFF2-40B4-BE49-F238E27FC236}">
                    <a16:creationId xmlns:a16="http://schemas.microsoft.com/office/drawing/2014/main" id="{86EEFC49-403B-DDF8-8858-DAA149BF4D1A}"/>
                  </a:ext>
                </a:extLst>
              </p:cNvPr>
              <p:cNvSpPr/>
              <p:nvPr/>
            </p:nvSpPr>
            <p:spPr>
              <a:xfrm>
                <a:off x="2042133" y="1123347"/>
                <a:ext cx="290600" cy="418469"/>
              </a:xfrm>
              <a:custGeom>
                <a:avLst/>
                <a:gdLst>
                  <a:gd name="connsiteX0" fmla="*/ 145064 w 290600"/>
                  <a:gd name="connsiteY0" fmla="*/ 418394 h 418469"/>
                  <a:gd name="connsiteX1" fmla="*/ -236 w 290600"/>
                  <a:gd name="connsiteY1" fmla="*/ 209092 h 418469"/>
                  <a:gd name="connsiteX2" fmla="*/ 145064 w 290600"/>
                  <a:gd name="connsiteY2" fmla="*/ -76 h 418469"/>
                  <a:gd name="connsiteX3" fmla="*/ 290364 w 290600"/>
                  <a:gd name="connsiteY3" fmla="*/ 209159 h 418469"/>
                  <a:gd name="connsiteX4" fmla="*/ 145064 w 290600"/>
                  <a:gd name="connsiteY4" fmla="*/ 418394 h 418469"/>
                  <a:gd name="connsiteX5" fmla="*/ 145064 w 290600"/>
                  <a:gd name="connsiteY5" fmla="*/ 13163 h 418469"/>
                  <a:gd name="connsiteX6" fmla="*/ 13070 w 290600"/>
                  <a:gd name="connsiteY6" fmla="*/ 209092 h 418469"/>
                  <a:gd name="connsiteX7" fmla="*/ 145064 w 290600"/>
                  <a:gd name="connsiteY7" fmla="*/ 405088 h 418469"/>
                  <a:gd name="connsiteX8" fmla="*/ 277059 w 290600"/>
                  <a:gd name="connsiteY8" fmla="*/ 209092 h 418469"/>
                  <a:gd name="connsiteX9" fmla="*/ 145064 w 290600"/>
                  <a:gd name="connsiteY9" fmla="*/ 13230 h 418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0600" h="418469">
                    <a:moveTo>
                      <a:pt x="145064" y="418394"/>
                    </a:moveTo>
                    <a:cubicBezTo>
                      <a:pt x="65229" y="418394"/>
                      <a:pt x="-236" y="324521"/>
                      <a:pt x="-236" y="209092"/>
                    </a:cubicBezTo>
                    <a:cubicBezTo>
                      <a:pt x="-236" y="93664"/>
                      <a:pt x="64963" y="-76"/>
                      <a:pt x="145064" y="-76"/>
                    </a:cubicBezTo>
                    <a:cubicBezTo>
                      <a:pt x="225166" y="-76"/>
                      <a:pt x="290364" y="93797"/>
                      <a:pt x="290364" y="209159"/>
                    </a:cubicBezTo>
                    <a:cubicBezTo>
                      <a:pt x="290364" y="324521"/>
                      <a:pt x="225166" y="418394"/>
                      <a:pt x="145064" y="418394"/>
                    </a:cubicBezTo>
                    <a:close/>
                    <a:moveTo>
                      <a:pt x="145064" y="13163"/>
                    </a:moveTo>
                    <a:cubicBezTo>
                      <a:pt x="72281" y="13163"/>
                      <a:pt x="13070" y="101049"/>
                      <a:pt x="13070" y="209092"/>
                    </a:cubicBezTo>
                    <a:cubicBezTo>
                      <a:pt x="13070" y="317136"/>
                      <a:pt x="72281" y="405088"/>
                      <a:pt x="145064" y="405088"/>
                    </a:cubicBezTo>
                    <a:cubicBezTo>
                      <a:pt x="217847" y="405088"/>
                      <a:pt x="277059" y="317136"/>
                      <a:pt x="277059" y="209092"/>
                    </a:cubicBezTo>
                    <a:cubicBezTo>
                      <a:pt x="277059" y="101049"/>
                      <a:pt x="217847" y="13230"/>
                      <a:pt x="145064" y="1323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28" name="Vapaamuotoinen: Muoto 557">
                <a:extLst>
                  <a:ext uri="{FF2B5EF4-FFF2-40B4-BE49-F238E27FC236}">
                    <a16:creationId xmlns:a16="http://schemas.microsoft.com/office/drawing/2014/main" id="{A773392E-A961-333C-C6E5-2559CBD15D29}"/>
                  </a:ext>
                </a:extLst>
              </p:cNvPr>
              <p:cNvSpPr/>
              <p:nvPr/>
            </p:nvSpPr>
            <p:spPr>
              <a:xfrm>
                <a:off x="2661455" y="1173443"/>
                <a:ext cx="306300" cy="522853"/>
              </a:xfrm>
              <a:custGeom>
                <a:avLst/>
                <a:gdLst>
                  <a:gd name="connsiteX0" fmla="*/ -236 w 306300"/>
                  <a:gd name="connsiteY0" fmla="*/ 323190 h 522853"/>
                  <a:gd name="connsiteX1" fmla="*/ 152183 w 306300"/>
                  <a:gd name="connsiteY1" fmla="*/ -76 h 522853"/>
                  <a:gd name="connsiteX2" fmla="*/ 306065 w 306300"/>
                  <a:gd name="connsiteY2" fmla="*/ 323190 h 522853"/>
                  <a:gd name="connsiteX3" fmla="*/ 152183 w 306300"/>
                  <a:gd name="connsiteY3" fmla="*/ 522778 h 522853"/>
                  <a:gd name="connsiteX4" fmla="*/ -236 w 306300"/>
                  <a:gd name="connsiteY4" fmla="*/ 323190 h 52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6300" h="522853">
                    <a:moveTo>
                      <a:pt x="-236" y="323190"/>
                    </a:moveTo>
                    <a:cubicBezTo>
                      <a:pt x="-236" y="178755"/>
                      <a:pt x="70219" y="-76"/>
                      <a:pt x="152183" y="-76"/>
                    </a:cubicBezTo>
                    <a:cubicBezTo>
                      <a:pt x="234147" y="-76"/>
                      <a:pt x="306065" y="178755"/>
                      <a:pt x="306065" y="323190"/>
                    </a:cubicBezTo>
                    <a:cubicBezTo>
                      <a:pt x="306065" y="467625"/>
                      <a:pt x="203277" y="522778"/>
                      <a:pt x="152183" y="522778"/>
                    </a:cubicBezTo>
                    <a:cubicBezTo>
                      <a:pt x="101088" y="522778"/>
                      <a:pt x="-236" y="467492"/>
                      <a:pt x="-236" y="323190"/>
                    </a:cubicBezTo>
                    <a:close/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29" name="Vapaamuotoinen: Muoto 558">
                <a:extLst>
                  <a:ext uri="{FF2B5EF4-FFF2-40B4-BE49-F238E27FC236}">
                    <a16:creationId xmlns:a16="http://schemas.microsoft.com/office/drawing/2014/main" id="{752E7769-1444-D0C4-F6F1-C0389ADCC308}"/>
                  </a:ext>
                </a:extLst>
              </p:cNvPr>
              <p:cNvSpPr/>
              <p:nvPr/>
            </p:nvSpPr>
            <p:spPr>
              <a:xfrm>
                <a:off x="2654802" y="1166923"/>
                <a:ext cx="319606" cy="536159"/>
              </a:xfrm>
              <a:custGeom>
                <a:avLst/>
                <a:gdLst>
                  <a:gd name="connsiteX0" fmla="*/ 158836 w 319606"/>
                  <a:gd name="connsiteY0" fmla="*/ 536084 h 536159"/>
                  <a:gd name="connsiteX1" fmla="*/ -236 w 319606"/>
                  <a:gd name="connsiteY1" fmla="*/ 329843 h 536159"/>
                  <a:gd name="connsiteX2" fmla="*/ 158836 w 319606"/>
                  <a:gd name="connsiteY2" fmla="*/ -76 h 536159"/>
                  <a:gd name="connsiteX3" fmla="*/ 319371 w 319606"/>
                  <a:gd name="connsiteY3" fmla="*/ 329843 h 536159"/>
                  <a:gd name="connsiteX4" fmla="*/ 158836 w 319606"/>
                  <a:gd name="connsiteY4" fmla="*/ 536084 h 536159"/>
                  <a:gd name="connsiteX5" fmla="*/ 158836 w 319606"/>
                  <a:gd name="connsiteY5" fmla="*/ 13097 h 536159"/>
                  <a:gd name="connsiteX6" fmla="*/ 13070 w 319606"/>
                  <a:gd name="connsiteY6" fmla="*/ 329710 h 536159"/>
                  <a:gd name="connsiteX7" fmla="*/ 158836 w 319606"/>
                  <a:gd name="connsiteY7" fmla="*/ 522645 h 536159"/>
                  <a:gd name="connsiteX8" fmla="*/ 306065 w 319606"/>
                  <a:gd name="connsiteY8" fmla="*/ 329710 h 536159"/>
                  <a:gd name="connsiteX9" fmla="*/ 158836 w 319606"/>
                  <a:gd name="connsiteY9" fmla="*/ 13097 h 536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9606" h="536159">
                    <a:moveTo>
                      <a:pt x="158836" y="536084"/>
                    </a:moveTo>
                    <a:cubicBezTo>
                      <a:pt x="103350" y="536084"/>
                      <a:pt x="-236" y="475542"/>
                      <a:pt x="-236" y="329843"/>
                    </a:cubicBezTo>
                    <a:cubicBezTo>
                      <a:pt x="-236" y="181350"/>
                      <a:pt x="72946" y="-76"/>
                      <a:pt x="158836" y="-76"/>
                    </a:cubicBezTo>
                    <a:cubicBezTo>
                      <a:pt x="244725" y="-76"/>
                      <a:pt x="319371" y="181350"/>
                      <a:pt x="319371" y="329843"/>
                    </a:cubicBezTo>
                    <a:cubicBezTo>
                      <a:pt x="319371" y="475276"/>
                      <a:pt x="214853" y="536084"/>
                      <a:pt x="158836" y="536084"/>
                    </a:cubicBezTo>
                    <a:close/>
                    <a:moveTo>
                      <a:pt x="158836" y="13097"/>
                    </a:moveTo>
                    <a:cubicBezTo>
                      <a:pt x="81728" y="13097"/>
                      <a:pt x="13070" y="190131"/>
                      <a:pt x="13070" y="329710"/>
                    </a:cubicBezTo>
                    <a:cubicBezTo>
                      <a:pt x="13070" y="466162"/>
                      <a:pt x="108007" y="522645"/>
                      <a:pt x="158836" y="522645"/>
                    </a:cubicBezTo>
                    <a:cubicBezTo>
                      <a:pt x="209664" y="522645"/>
                      <a:pt x="306065" y="466029"/>
                      <a:pt x="306065" y="329710"/>
                    </a:cubicBezTo>
                    <a:cubicBezTo>
                      <a:pt x="306065" y="190131"/>
                      <a:pt x="236742" y="13097"/>
                      <a:pt x="158836" y="1309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30" name="Vapaamuotoinen: Muoto 559">
                <a:extLst>
                  <a:ext uri="{FF2B5EF4-FFF2-40B4-BE49-F238E27FC236}">
                    <a16:creationId xmlns:a16="http://schemas.microsoft.com/office/drawing/2014/main" id="{65759C5C-BB4C-E17C-7A1F-7BE6C48F9352}"/>
                  </a:ext>
                </a:extLst>
              </p:cNvPr>
              <p:cNvSpPr/>
              <p:nvPr/>
            </p:nvSpPr>
            <p:spPr>
              <a:xfrm>
                <a:off x="2297806" y="1240372"/>
                <a:ext cx="192735" cy="448407"/>
              </a:xfrm>
              <a:custGeom>
                <a:avLst/>
                <a:gdLst>
                  <a:gd name="connsiteX0" fmla="*/ 96667 w 192735"/>
                  <a:gd name="connsiteY0" fmla="*/ 448408 h 448407"/>
                  <a:gd name="connsiteX1" fmla="*/ 96667 w 192735"/>
                  <a:gd name="connsiteY1" fmla="*/ 448408 h 448407"/>
                  <a:gd name="connsiteX2" fmla="*/ 96667 w 192735"/>
                  <a:gd name="connsiteY2" fmla="*/ 448408 h 448407"/>
                  <a:gd name="connsiteX3" fmla="*/ 86621 w 192735"/>
                  <a:gd name="connsiteY3" fmla="*/ 447809 h 448407"/>
                  <a:gd name="connsiteX4" fmla="*/ 77773 w 192735"/>
                  <a:gd name="connsiteY4" fmla="*/ 446146 h 448407"/>
                  <a:gd name="connsiteX5" fmla="*/ 67793 w 192735"/>
                  <a:gd name="connsiteY5" fmla="*/ 443950 h 448407"/>
                  <a:gd name="connsiteX6" fmla="*/ 59411 w 192735"/>
                  <a:gd name="connsiteY6" fmla="*/ 440624 h 448407"/>
                  <a:gd name="connsiteX7" fmla="*/ 50562 w 192735"/>
                  <a:gd name="connsiteY7" fmla="*/ 436166 h 448407"/>
                  <a:gd name="connsiteX8" fmla="*/ 42778 w 192735"/>
                  <a:gd name="connsiteY8" fmla="*/ 431775 h 448407"/>
                  <a:gd name="connsiteX9" fmla="*/ 35527 w 192735"/>
                  <a:gd name="connsiteY9" fmla="*/ 426786 h 448407"/>
                  <a:gd name="connsiteX10" fmla="*/ 28341 w 192735"/>
                  <a:gd name="connsiteY10" fmla="*/ 419534 h 448407"/>
                  <a:gd name="connsiteX11" fmla="*/ 22753 w 192735"/>
                  <a:gd name="connsiteY11" fmla="*/ 412881 h 448407"/>
                  <a:gd name="connsiteX12" fmla="*/ 16632 w 192735"/>
                  <a:gd name="connsiteY12" fmla="*/ 405696 h 448407"/>
                  <a:gd name="connsiteX13" fmla="*/ 12241 w 192735"/>
                  <a:gd name="connsiteY13" fmla="*/ 397912 h 448407"/>
                  <a:gd name="connsiteX14" fmla="*/ 7252 w 192735"/>
                  <a:gd name="connsiteY14" fmla="*/ 389596 h 448407"/>
                  <a:gd name="connsiteX15" fmla="*/ 4457 w 192735"/>
                  <a:gd name="connsiteY15" fmla="*/ 380747 h 448407"/>
                  <a:gd name="connsiteX16" fmla="*/ 2195 w 192735"/>
                  <a:gd name="connsiteY16" fmla="*/ 371367 h 448407"/>
                  <a:gd name="connsiteX17" fmla="*/ 532 w 192735"/>
                  <a:gd name="connsiteY17" fmla="*/ 361920 h 448407"/>
                  <a:gd name="connsiteX18" fmla="*/ 0 w 192735"/>
                  <a:gd name="connsiteY18" fmla="*/ 351940 h 448407"/>
                  <a:gd name="connsiteX19" fmla="*/ 0 w 192735"/>
                  <a:gd name="connsiteY19" fmla="*/ 97000 h 448407"/>
                  <a:gd name="connsiteX20" fmla="*/ 0 w 192735"/>
                  <a:gd name="connsiteY20" fmla="*/ 97000 h 448407"/>
                  <a:gd name="connsiteX21" fmla="*/ 532 w 192735"/>
                  <a:gd name="connsiteY21" fmla="*/ 87020 h 448407"/>
                  <a:gd name="connsiteX22" fmla="*/ 2195 w 192735"/>
                  <a:gd name="connsiteY22" fmla="*/ 77041 h 448407"/>
                  <a:gd name="connsiteX23" fmla="*/ 4457 w 192735"/>
                  <a:gd name="connsiteY23" fmla="*/ 68126 h 448407"/>
                  <a:gd name="connsiteX24" fmla="*/ 7252 w 192735"/>
                  <a:gd name="connsiteY24" fmla="*/ 59278 h 448407"/>
                  <a:gd name="connsiteX25" fmla="*/ 12241 w 192735"/>
                  <a:gd name="connsiteY25" fmla="*/ 50961 h 448407"/>
                  <a:gd name="connsiteX26" fmla="*/ 16632 w 192735"/>
                  <a:gd name="connsiteY26" fmla="*/ 42645 h 448407"/>
                  <a:gd name="connsiteX27" fmla="*/ 22753 w 192735"/>
                  <a:gd name="connsiteY27" fmla="*/ 34861 h 448407"/>
                  <a:gd name="connsiteX28" fmla="*/ 28341 w 192735"/>
                  <a:gd name="connsiteY28" fmla="*/ 28208 h 448407"/>
                  <a:gd name="connsiteX29" fmla="*/ 35527 w 192735"/>
                  <a:gd name="connsiteY29" fmla="*/ 22154 h 448407"/>
                  <a:gd name="connsiteX30" fmla="*/ 42778 w 192735"/>
                  <a:gd name="connsiteY30" fmla="*/ 16034 h 448407"/>
                  <a:gd name="connsiteX31" fmla="*/ 50562 w 192735"/>
                  <a:gd name="connsiteY31" fmla="*/ 11643 h 448407"/>
                  <a:gd name="connsiteX32" fmla="*/ 59411 w 192735"/>
                  <a:gd name="connsiteY32" fmla="*/ 8316 h 448407"/>
                  <a:gd name="connsiteX33" fmla="*/ 67793 w 192735"/>
                  <a:gd name="connsiteY33" fmla="*/ 4391 h 448407"/>
                  <a:gd name="connsiteX34" fmla="*/ 77773 w 192735"/>
                  <a:gd name="connsiteY34" fmla="*/ 2195 h 448407"/>
                  <a:gd name="connsiteX35" fmla="*/ 86621 w 192735"/>
                  <a:gd name="connsiteY35" fmla="*/ 532 h 448407"/>
                  <a:gd name="connsiteX36" fmla="*/ 96667 w 192735"/>
                  <a:gd name="connsiteY36" fmla="*/ 0 h 448407"/>
                  <a:gd name="connsiteX37" fmla="*/ 96667 w 192735"/>
                  <a:gd name="connsiteY37" fmla="*/ 0 h 448407"/>
                  <a:gd name="connsiteX38" fmla="*/ 96667 w 192735"/>
                  <a:gd name="connsiteY38" fmla="*/ 0 h 448407"/>
                  <a:gd name="connsiteX39" fmla="*/ 106114 w 192735"/>
                  <a:gd name="connsiteY39" fmla="*/ 532 h 448407"/>
                  <a:gd name="connsiteX40" fmla="*/ 116094 w 192735"/>
                  <a:gd name="connsiteY40" fmla="*/ 2195 h 448407"/>
                  <a:gd name="connsiteX41" fmla="*/ 124942 w 192735"/>
                  <a:gd name="connsiteY41" fmla="*/ 4391 h 448407"/>
                  <a:gd name="connsiteX42" fmla="*/ 134389 w 192735"/>
                  <a:gd name="connsiteY42" fmla="*/ 8316 h 448407"/>
                  <a:gd name="connsiteX43" fmla="*/ 142173 w 192735"/>
                  <a:gd name="connsiteY43" fmla="*/ 11643 h 448407"/>
                  <a:gd name="connsiteX44" fmla="*/ 150489 w 192735"/>
                  <a:gd name="connsiteY44" fmla="*/ 16034 h 448407"/>
                  <a:gd name="connsiteX45" fmla="*/ 158273 w 192735"/>
                  <a:gd name="connsiteY45" fmla="*/ 22154 h 448407"/>
                  <a:gd name="connsiteX46" fmla="*/ 164926 w 192735"/>
                  <a:gd name="connsiteY46" fmla="*/ 28208 h 448407"/>
                  <a:gd name="connsiteX47" fmla="*/ 171047 w 192735"/>
                  <a:gd name="connsiteY47" fmla="*/ 34861 h 448407"/>
                  <a:gd name="connsiteX48" fmla="*/ 176635 w 192735"/>
                  <a:gd name="connsiteY48" fmla="*/ 42645 h 448407"/>
                  <a:gd name="connsiteX49" fmla="*/ 181625 w 192735"/>
                  <a:gd name="connsiteY49" fmla="*/ 50961 h 448407"/>
                  <a:gd name="connsiteX50" fmla="*/ 185484 w 192735"/>
                  <a:gd name="connsiteY50" fmla="*/ 59278 h 448407"/>
                  <a:gd name="connsiteX51" fmla="*/ 189409 w 192735"/>
                  <a:gd name="connsiteY51" fmla="*/ 68126 h 448407"/>
                  <a:gd name="connsiteX52" fmla="*/ 191604 w 192735"/>
                  <a:gd name="connsiteY52" fmla="*/ 77041 h 448407"/>
                  <a:gd name="connsiteX53" fmla="*/ 192735 w 192735"/>
                  <a:gd name="connsiteY53" fmla="*/ 87020 h 448407"/>
                  <a:gd name="connsiteX54" fmla="*/ 192735 w 192735"/>
                  <a:gd name="connsiteY54" fmla="*/ 97000 h 448407"/>
                  <a:gd name="connsiteX55" fmla="*/ 192735 w 192735"/>
                  <a:gd name="connsiteY55" fmla="*/ 351940 h 448407"/>
                  <a:gd name="connsiteX56" fmla="*/ 192735 w 192735"/>
                  <a:gd name="connsiteY56" fmla="*/ 351940 h 448407"/>
                  <a:gd name="connsiteX57" fmla="*/ 192735 w 192735"/>
                  <a:gd name="connsiteY57" fmla="*/ 361920 h 448407"/>
                  <a:gd name="connsiteX58" fmla="*/ 191604 w 192735"/>
                  <a:gd name="connsiteY58" fmla="*/ 371367 h 448407"/>
                  <a:gd name="connsiteX59" fmla="*/ 189409 w 192735"/>
                  <a:gd name="connsiteY59" fmla="*/ 380747 h 448407"/>
                  <a:gd name="connsiteX60" fmla="*/ 185484 w 192735"/>
                  <a:gd name="connsiteY60" fmla="*/ 389596 h 448407"/>
                  <a:gd name="connsiteX61" fmla="*/ 181625 w 192735"/>
                  <a:gd name="connsiteY61" fmla="*/ 397912 h 448407"/>
                  <a:gd name="connsiteX62" fmla="*/ 176635 w 192735"/>
                  <a:gd name="connsiteY62" fmla="*/ 405696 h 448407"/>
                  <a:gd name="connsiteX63" fmla="*/ 171047 w 192735"/>
                  <a:gd name="connsiteY63" fmla="*/ 412881 h 448407"/>
                  <a:gd name="connsiteX64" fmla="*/ 164926 w 192735"/>
                  <a:gd name="connsiteY64" fmla="*/ 419534 h 448407"/>
                  <a:gd name="connsiteX65" fmla="*/ 158273 w 192735"/>
                  <a:gd name="connsiteY65" fmla="*/ 426786 h 448407"/>
                  <a:gd name="connsiteX66" fmla="*/ 150489 w 192735"/>
                  <a:gd name="connsiteY66" fmla="*/ 431775 h 448407"/>
                  <a:gd name="connsiteX67" fmla="*/ 142173 w 192735"/>
                  <a:gd name="connsiteY67" fmla="*/ 436166 h 448407"/>
                  <a:gd name="connsiteX68" fmla="*/ 134389 w 192735"/>
                  <a:gd name="connsiteY68" fmla="*/ 440624 h 448407"/>
                  <a:gd name="connsiteX69" fmla="*/ 124942 w 192735"/>
                  <a:gd name="connsiteY69" fmla="*/ 443950 h 448407"/>
                  <a:gd name="connsiteX70" fmla="*/ 116094 w 192735"/>
                  <a:gd name="connsiteY70" fmla="*/ 446146 h 448407"/>
                  <a:gd name="connsiteX71" fmla="*/ 106114 w 192735"/>
                  <a:gd name="connsiteY71" fmla="*/ 447809 h 448407"/>
                  <a:gd name="connsiteX72" fmla="*/ 96667 w 192735"/>
                  <a:gd name="connsiteY72" fmla="*/ 448408 h 448407"/>
                  <a:gd name="connsiteX73" fmla="*/ 96667 w 192735"/>
                  <a:gd name="connsiteY73" fmla="*/ 448408 h 448407"/>
                  <a:gd name="connsiteX74" fmla="*/ 96667 w 192735"/>
                  <a:gd name="connsiteY74" fmla="*/ 448408 h 448407"/>
                  <a:gd name="connsiteX75" fmla="*/ 96667 w 192735"/>
                  <a:gd name="connsiteY75" fmla="*/ 448408 h 448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92735" h="448407">
                    <a:moveTo>
                      <a:pt x="96667" y="448408"/>
                    </a:moveTo>
                    <a:lnTo>
                      <a:pt x="96667" y="448408"/>
                    </a:lnTo>
                    <a:lnTo>
                      <a:pt x="96667" y="448408"/>
                    </a:lnTo>
                    <a:lnTo>
                      <a:pt x="86621" y="447809"/>
                    </a:lnTo>
                    <a:lnTo>
                      <a:pt x="77773" y="446146"/>
                    </a:lnTo>
                    <a:lnTo>
                      <a:pt x="67793" y="443950"/>
                    </a:lnTo>
                    <a:lnTo>
                      <a:pt x="59411" y="440624"/>
                    </a:lnTo>
                    <a:lnTo>
                      <a:pt x="50562" y="436166"/>
                    </a:lnTo>
                    <a:lnTo>
                      <a:pt x="42778" y="431775"/>
                    </a:lnTo>
                    <a:lnTo>
                      <a:pt x="35527" y="426786"/>
                    </a:lnTo>
                    <a:lnTo>
                      <a:pt x="28341" y="419534"/>
                    </a:lnTo>
                    <a:lnTo>
                      <a:pt x="22753" y="412881"/>
                    </a:lnTo>
                    <a:lnTo>
                      <a:pt x="16632" y="405696"/>
                    </a:lnTo>
                    <a:lnTo>
                      <a:pt x="12241" y="397912"/>
                    </a:lnTo>
                    <a:lnTo>
                      <a:pt x="7252" y="389596"/>
                    </a:lnTo>
                    <a:lnTo>
                      <a:pt x="4457" y="380747"/>
                    </a:lnTo>
                    <a:lnTo>
                      <a:pt x="2195" y="371367"/>
                    </a:lnTo>
                    <a:lnTo>
                      <a:pt x="532" y="361920"/>
                    </a:lnTo>
                    <a:lnTo>
                      <a:pt x="0" y="351940"/>
                    </a:lnTo>
                    <a:lnTo>
                      <a:pt x="0" y="97000"/>
                    </a:lnTo>
                    <a:lnTo>
                      <a:pt x="0" y="97000"/>
                    </a:lnTo>
                    <a:lnTo>
                      <a:pt x="532" y="87020"/>
                    </a:lnTo>
                    <a:lnTo>
                      <a:pt x="2195" y="77041"/>
                    </a:lnTo>
                    <a:lnTo>
                      <a:pt x="4457" y="68126"/>
                    </a:lnTo>
                    <a:lnTo>
                      <a:pt x="7252" y="59278"/>
                    </a:lnTo>
                    <a:lnTo>
                      <a:pt x="12241" y="50961"/>
                    </a:lnTo>
                    <a:lnTo>
                      <a:pt x="16632" y="42645"/>
                    </a:lnTo>
                    <a:lnTo>
                      <a:pt x="22753" y="34861"/>
                    </a:lnTo>
                    <a:lnTo>
                      <a:pt x="28341" y="28208"/>
                    </a:lnTo>
                    <a:lnTo>
                      <a:pt x="35527" y="22154"/>
                    </a:lnTo>
                    <a:lnTo>
                      <a:pt x="42778" y="16034"/>
                    </a:lnTo>
                    <a:lnTo>
                      <a:pt x="50562" y="11643"/>
                    </a:lnTo>
                    <a:lnTo>
                      <a:pt x="59411" y="8316"/>
                    </a:lnTo>
                    <a:lnTo>
                      <a:pt x="67793" y="4391"/>
                    </a:lnTo>
                    <a:lnTo>
                      <a:pt x="77773" y="2195"/>
                    </a:lnTo>
                    <a:lnTo>
                      <a:pt x="86621" y="532"/>
                    </a:lnTo>
                    <a:lnTo>
                      <a:pt x="96667" y="0"/>
                    </a:lnTo>
                    <a:lnTo>
                      <a:pt x="96667" y="0"/>
                    </a:lnTo>
                    <a:lnTo>
                      <a:pt x="96667" y="0"/>
                    </a:lnTo>
                    <a:lnTo>
                      <a:pt x="106114" y="532"/>
                    </a:lnTo>
                    <a:lnTo>
                      <a:pt x="116094" y="2195"/>
                    </a:lnTo>
                    <a:lnTo>
                      <a:pt x="124942" y="4391"/>
                    </a:lnTo>
                    <a:lnTo>
                      <a:pt x="134389" y="8316"/>
                    </a:lnTo>
                    <a:lnTo>
                      <a:pt x="142173" y="11643"/>
                    </a:lnTo>
                    <a:lnTo>
                      <a:pt x="150489" y="16034"/>
                    </a:lnTo>
                    <a:lnTo>
                      <a:pt x="158273" y="22154"/>
                    </a:lnTo>
                    <a:lnTo>
                      <a:pt x="164926" y="28208"/>
                    </a:lnTo>
                    <a:lnTo>
                      <a:pt x="171047" y="34861"/>
                    </a:lnTo>
                    <a:lnTo>
                      <a:pt x="176635" y="42645"/>
                    </a:lnTo>
                    <a:lnTo>
                      <a:pt x="181625" y="50961"/>
                    </a:lnTo>
                    <a:lnTo>
                      <a:pt x="185484" y="59278"/>
                    </a:lnTo>
                    <a:lnTo>
                      <a:pt x="189409" y="68126"/>
                    </a:lnTo>
                    <a:lnTo>
                      <a:pt x="191604" y="77041"/>
                    </a:lnTo>
                    <a:lnTo>
                      <a:pt x="192735" y="87020"/>
                    </a:lnTo>
                    <a:lnTo>
                      <a:pt x="192735" y="97000"/>
                    </a:lnTo>
                    <a:lnTo>
                      <a:pt x="192735" y="351940"/>
                    </a:lnTo>
                    <a:lnTo>
                      <a:pt x="192735" y="351940"/>
                    </a:lnTo>
                    <a:lnTo>
                      <a:pt x="192735" y="361920"/>
                    </a:lnTo>
                    <a:lnTo>
                      <a:pt x="191604" y="371367"/>
                    </a:lnTo>
                    <a:lnTo>
                      <a:pt x="189409" y="380747"/>
                    </a:lnTo>
                    <a:lnTo>
                      <a:pt x="185484" y="389596"/>
                    </a:lnTo>
                    <a:lnTo>
                      <a:pt x="181625" y="397912"/>
                    </a:lnTo>
                    <a:lnTo>
                      <a:pt x="176635" y="405696"/>
                    </a:lnTo>
                    <a:lnTo>
                      <a:pt x="171047" y="412881"/>
                    </a:lnTo>
                    <a:lnTo>
                      <a:pt x="164926" y="419534"/>
                    </a:lnTo>
                    <a:lnTo>
                      <a:pt x="158273" y="426786"/>
                    </a:lnTo>
                    <a:lnTo>
                      <a:pt x="150489" y="431775"/>
                    </a:lnTo>
                    <a:lnTo>
                      <a:pt x="142173" y="436166"/>
                    </a:lnTo>
                    <a:lnTo>
                      <a:pt x="134389" y="440624"/>
                    </a:lnTo>
                    <a:lnTo>
                      <a:pt x="124942" y="443950"/>
                    </a:lnTo>
                    <a:lnTo>
                      <a:pt x="116094" y="446146"/>
                    </a:lnTo>
                    <a:lnTo>
                      <a:pt x="106114" y="447809"/>
                    </a:lnTo>
                    <a:lnTo>
                      <a:pt x="96667" y="448408"/>
                    </a:lnTo>
                    <a:lnTo>
                      <a:pt x="96667" y="448408"/>
                    </a:lnTo>
                    <a:lnTo>
                      <a:pt x="96667" y="448408"/>
                    </a:lnTo>
                    <a:lnTo>
                      <a:pt x="96667" y="448408"/>
                    </a:lnTo>
                    <a:close/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31" name="Vapaamuotoinen: Muoto 560">
                <a:extLst>
                  <a:ext uri="{FF2B5EF4-FFF2-40B4-BE49-F238E27FC236}">
                    <a16:creationId xmlns:a16="http://schemas.microsoft.com/office/drawing/2014/main" id="{E23BE3C3-4A54-CEB0-50B8-BA47535FC2E5}"/>
                  </a:ext>
                </a:extLst>
              </p:cNvPr>
              <p:cNvSpPr/>
              <p:nvPr/>
            </p:nvSpPr>
            <p:spPr>
              <a:xfrm>
                <a:off x="2291153" y="1233652"/>
                <a:ext cx="206041" cy="461846"/>
              </a:xfrm>
              <a:custGeom>
                <a:avLst/>
                <a:gdLst>
                  <a:gd name="connsiteX0" fmla="*/ 103084 w 206041"/>
                  <a:gd name="connsiteY0" fmla="*/ 461771 h 461846"/>
                  <a:gd name="connsiteX1" fmla="*/ 91841 w 206041"/>
                  <a:gd name="connsiteY1" fmla="*/ 461039 h 461846"/>
                  <a:gd name="connsiteX2" fmla="*/ 82926 w 206041"/>
                  <a:gd name="connsiteY2" fmla="*/ 459376 h 461846"/>
                  <a:gd name="connsiteX3" fmla="*/ 71749 w 206041"/>
                  <a:gd name="connsiteY3" fmla="*/ 456848 h 461846"/>
                  <a:gd name="connsiteX4" fmla="*/ 63366 w 206041"/>
                  <a:gd name="connsiteY4" fmla="*/ 453521 h 461846"/>
                  <a:gd name="connsiteX5" fmla="*/ 53986 w 206041"/>
                  <a:gd name="connsiteY5" fmla="*/ 448864 h 461846"/>
                  <a:gd name="connsiteX6" fmla="*/ 45869 w 206041"/>
                  <a:gd name="connsiteY6" fmla="*/ 444207 h 461846"/>
                  <a:gd name="connsiteX7" fmla="*/ 37287 w 206041"/>
                  <a:gd name="connsiteY7" fmla="*/ 438153 h 461846"/>
                  <a:gd name="connsiteX8" fmla="*/ 30035 w 206041"/>
                  <a:gd name="connsiteY8" fmla="*/ 430968 h 461846"/>
                  <a:gd name="connsiteX9" fmla="*/ 17328 w 206041"/>
                  <a:gd name="connsiteY9" fmla="*/ 415732 h 461846"/>
                  <a:gd name="connsiteX10" fmla="*/ 7282 w 206041"/>
                  <a:gd name="connsiteY10" fmla="*/ 398302 h 461846"/>
                  <a:gd name="connsiteX11" fmla="*/ 4488 w 206041"/>
                  <a:gd name="connsiteY11" fmla="*/ 389453 h 461846"/>
                  <a:gd name="connsiteX12" fmla="*/ 2159 w 206041"/>
                  <a:gd name="connsiteY12" fmla="*/ 379540 h 461846"/>
                  <a:gd name="connsiteX13" fmla="*/ 363 w 206041"/>
                  <a:gd name="connsiteY13" fmla="*/ 368962 h 461846"/>
                  <a:gd name="connsiteX14" fmla="*/ -236 w 206041"/>
                  <a:gd name="connsiteY14" fmla="*/ 358983 h 461846"/>
                  <a:gd name="connsiteX15" fmla="*/ -236 w 206041"/>
                  <a:gd name="connsiteY15" fmla="*/ 103577 h 461846"/>
                  <a:gd name="connsiteX16" fmla="*/ 429 w 206041"/>
                  <a:gd name="connsiteY16" fmla="*/ 92533 h 461846"/>
                  <a:gd name="connsiteX17" fmla="*/ 2093 w 206041"/>
                  <a:gd name="connsiteY17" fmla="*/ 82554 h 461846"/>
                  <a:gd name="connsiteX18" fmla="*/ 4421 w 206041"/>
                  <a:gd name="connsiteY18" fmla="*/ 73173 h 461846"/>
                  <a:gd name="connsiteX19" fmla="*/ 7947 w 206041"/>
                  <a:gd name="connsiteY19" fmla="*/ 62462 h 461846"/>
                  <a:gd name="connsiteX20" fmla="*/ 12937 w 206041"/>
                  <a:gd name="connsiteY20" fmla="*/ 54146 h 461846"/>
                  <a:gd name="connsiteX21" fmla="*/ 17860 w 206041"/>
                  <a:gd name="connsiteY21" fmla="*/ 45164 h 461846"/>
                  <a:gd name="connsiteX22" fmla="*/ 30434 w 206041"/>
                  <a:gd name="connsiteY22" fmla="*/ 29796 h 461846"/>
                  <a:gd name="connsiteX23" fmla="*/ 45869 w 206041"/>
                  <a:gd name="connsiteY23" fmla="*/ 16889 h 461846"/>
                  <a:gd name="connsiteX24" fmla="*/ 54651 w 206041"/>
                  <a:gd name="connsiteY24" fmla="*/ 12032 h 461846"/>
                  <a:gd name="connsiteX25" fmla="*/ 63499 w 206041"/>
                  <a:gd name="connsiteY25" fmla="*/ 8706 h 461846"/>
                  <a:gd name="connsiteX26" fmla="*/ 72747 w 206041"/>
                  <a:gd name="connsiteY26" fmla="*/ 4515 h 461846"/>
                  <a:gd name="connsiteX27" fmla="*/ 92706 w 206041"/>
                  <a:gd name="connsiteY27" fmla="*/ 523 h 461846"/>
                  <a:gd name="connsiteX28" fmla="*/ 103084 w 206041"/>
                  <a:gd name="connsiteY28" fmla="*/ -76 h 461846"/>
                  <a:gd name="connsiteX29" fmla="*/ 113596 w 206041"/>
                  <a:gd name="connsiteY29" fmla="*/ 589 h 461846"/>
                  <a:gd name="connsiteX30" fmla="*/ 123575 w 206041"/>
                  <a:gd name="connsiteY30" fmla="*/ 2253 h 461846"/>
                  <a:gd name="connsiteX31" fmla="*/ 133887 w 206041"/>
                  <a:gd name="connsiteY31" fmla="*/ 4914 h 461846"/>
                  <a:gd name="connsiteX32" fmla="*/ 151251 w 206041"/>
                  <a:gd name="connsiteY32" fmla="*/ 12099 h 461846"/>
                  <a:gd name="connsiteX33" fmla="*/ 161031 w 206041"/>
                  <a:gd name="connsiteY33" fmla="*/ 17421 h 461846"/>
                  <a:gd name="connsiteX34" fmla="*/ 168815 w 206041"/>
                  <a:gd name="connsiteY34" fmla="*/ 23542 h 461846"/>
                  <a:gd name="connsiteX35" fmla="*/ 175867 w 206041"/>
                  <a:gd name="connsiteY35" fmla="*/ 30195 h 461846"/>
                  <a:gd name="connsiteX36" fmla="*/ 182919 w 206041"/>
                  <a:gd name="connsiteY36" fmla="*/ 37912 h 461846"/>
                  <a:gd name="connsiteX37" fmla="*/ 188441 w 206041"/>
                  <a:gd name="connsiteY37" fmla="*/ 45696 h 461846"/>
                  <a:gd name="connsiteX38" fmla="*/ 194096 w 206041"/>
                  <a:gd name="connsiteY38" fmla="*/ 55010 h 461846"/>
                  <a:gd name="connsiteX39" fmla="*/ 202280 w 206041"/>
                  <a:gd name="connsiteY39" fmla="*/ 73439 h 461846"/>
                  <a:gd name="connsiteX40" fmla="*/ 204674 w 206041"/>
                  <a:gd name="connsiteY40" fmla="*/ 83152 h 461846"/>
                  <a:gd name="connsiteX41" fmla="*/ 205806 w 206041"/>
                  <a:gd name="connsiteY41" fmla="*/ 93864 h 461846"/>
                  <a:gd name="connsiteX42" fmla="*/ 205806 w 206041"/>
                  <a:gd name="connsiteY42" fmla="*/ 369295 h 461846"/>
                  <a:gd name="connsiteX43" fmla="*/ 204608 w 206041"/>
                  <a:gd name="connsiteY43" fmla="*/ 379474 h 461846"/>
                  <a:gd name="connsiteX44" fmla="*/ 201947 w 206041"/>
                  <a:gd name="connsiteY44" fmla="*/ 390052 h 461846"/>
                  <a:gd name="connsiteX45" fmla="*/ 193697 w 206041"/>
                  <a:gd name="connsiteY45" fmla="*/ 408148 h 461846"/>
                  <a:gd name="connsiteX46" fmla="*/ 188707 w 206041"/>
                  <a:gd name="connsiteY46" fmla="*/ 415932 h 461846"/>
                  <a:gd name="connsiteX47" fmla="*/ 182853 w 206041"/>
                  <a:gd name="connsiteY47" fmla="*/ 423583 h 461846"/>
                  <a:gd name="connsiteX48" fmla="*/ 168350 w 206041"/>
                  <a:gd name="connsiteY48" fmla="*/ 439018 h 461846"/>
                  <a:gd name="connsiteX49" fmla="*/ 160632 w 206041"/>
                  <a:gd name="connsiteY49" fmla="*/ 444007 h 461846"/>
                  <a:gd name="connsiteX50" fmla="*/ 143135 w 206041"/>
                  <a:gd name="connsiteY50" fmla="*/ 453521 h 461846"/>
                  <a:gd name="connsiteX51" fmla="*/ 133688 w 206041"/>
                  <a:gd name="connsiteY51" fmla="*/ 456848 h 461846"/>
                  <a:gd name="connsiteX52" fmla="*/ 124174 w 206041"/>
                  <a:gd name="connsiteY52" fmla="*/ 459243 h 461846"/>
                  <a:gd name="connsiteX53" fmla="*/ 112930 w 206041"/>
                  <a:gd name="connsiteY53" fmla="*/ 461105 h 461846"/>
                  <a:gd name="connsiteX54" fmla="*/ 93837 w 206041"/>
                  <a:gd name="connsiteY54" fmla="*/ 447933 h 461846"/>
                  <a:gd name="connsiteX55" fmla="*/ 103084 w 206041"/>
                  <a:gd name="connsiteY55" fmla="*/ 448398 h 461846"/>
                  <a:gd name="connsiteX56" fmla="*/ 111733 w 206041"/>
                  <a:gd name="connsiteY56" fmla="*/ 447933 h 461846"/>
                  <a:gd name="connsiteX57" fmla="*/ 121380 w 206041"/>
                  <a:gd name="connsiteY57" fmla="*/ 446336 h 461846"/>
                  <a:gd name="connsiteX58" fmla="*/ 129762 w 206041"/>
                  <a:gd name="connsiteY58" fmla="*/ 444207 h 461846"/>
                  <a:gd name="connsiteX59" fmla="*/ 138079 w 206041"/>
                  <a:gd name="connsiteY59" fmla="*/ 441280 h 461846"/>
                  <a:gd name="connsiteX60" fmla="*/ 153846 w 206041"/>
                  <a:gd name="connsiteY60" fmla="*/ 432564 h 461846"/>
                  <a:gd name="connsiteX61" fmla="*/ 160499 w 206041"/>
                  <a:gd name="connsiteY61" fmla="*/ 428306 h 461846"/>
                  <a:gd name="connsiteX62" fmla="*/ 172674 w 206041"/>
                  <a:gd name="connsiteY62" fmla="*/ 415001 h 461846"/>
                  <a:gd name="connsiteX63" fmla="*/ 177863 w 206041"/>
                  <a:gd name="connsiteY63" fmla="*/ 408348 h 461846"/>
                  <a:gd name="connsiteX64" fmla="*/ 182254 w 206041"/>
                  <a:gd name="connsiteY64" fmla="*/ 401695 h 461846"/>
                  <a:gd name="connsiteX65" fmla="*/ 189572 w 206041"/>
                  <a:gd name="connsiteY65" fmla="*/ 385595 h 461846"/>
                  <a:gd name="connsiteX66" fmla="*/ 191568 w 206041"/>
                  <a:gd name="connsiteY66" fmla="*/ 377145 h 461846"/>
                  <a:gd name="connsiteX67" fmla="*/ 192566 w 206041"/>
                  <a:gd name="connsiteY67" fmla="*/ 368497 h 461846"/>
                  <a:gd name="connsiteX68" fmla="*/ 192566 w 206041"/>
                  <a:gd name="connsiteY68" fmla="*/ 93997 h 461846"/>
                  <a:gd name="connsiteX69" fmla="*/ 191568 w 206041"/>
                  <a:gd name="connsiteY69" fmla="*/ 84816 h 461846"/>
                  <a:gd name="connsiteX70" fmla="*/ 189572 w 206041"/>
                  <a:gd name="connsiteY70" fmla="*/ 76965 h 461846"/>
                  <a:gd name="connsiteX71" fmla="*/ 182254 w 206041"/>
                  <a:gd name="connsiteY71" fmla="*/ 60732 h 461846"/>
                  <a:gd name="connsiteX72" fmla="*/ 177397 w 206041"/>
                  <a:gd name="connsiteY72" fmla="*/ 52682 h 461846"/>
                  <a:gd name="connsiteX73" fmla="*/ 172408 w 206041"/>
                  <a:gd name="connsiteY73" fmla="*/ 45696 h 461846"/>
                  <a:gd name="connsiteX74" fmla="*/ 166553 w 206041"/>
                  <a:gd name="connsiteY74" fmla="*/ 39376 h 461846"/>
                  <a:gd name="connsiteX75" fmla="*/ 160299 w 206041"/>
                  <a:gd name="connsiteY75" fmla="*/ 33655 h 461846"/>
                  <a:gd name="connsiteX76" fmla="*/ 153646 w 206041"/>
                  <a:gd name="connsiteY76" fmla="*/ 28266 h 461846"/>
                  <a:gd name="connsiteX77" fmla="*/ 145796 w 206041"/>
                  <a:gd name="connsiteY77" fmla="*/ 24141 h 461846"/>
                  <a:gd name="connsiteX78" fmla="*/ 129629 w 206041"/>
                  <a:gd name="connsiteY78" fmla="*/ 17488 h 461846"/>
                  <a:gd name="connsiteX79" fmla="*/ 121247 w 206041"/>
                  <a:gd name="connsiteY79" fmla="*/ 15425 h 461846"/>
                  <a:gd name="connsiteX80" fmla="*/ 112132 w 206041"/>
                  <a:gd name="connsiteY80" fmla="*/ 13895 h 461846"/>
                  <a:gd name="connsiteX81" fmla="*/ 103417 w 206041"/>
                  <a:gd name="connsiteY81" fmla="*/ 13363 h 461846"/>
                  <a:gd name="connsiteX82" fmla="*/ 94169 w 206041"/>
                  <a:gd name="connsiteY82" fmla="*/ 13895 h 461846"/>
                  <a:gd name="connsiteX83" fmla="*/ 76672 w 206041"/>
                  <a:gd name="connsiteY83" fmla="*/ 17488 h 461846"/>
                  <a:gd name="connsiteX84" fmla="*/ 69021 w 206041"/>
                  <a:gd name="connsiteY84" fmla="*/ 21080 h 461846"/>
                  <a:gd name="connsiteX85" fmla="*/ 60106 w 206041"/>
                  <a:gd name="connsiteY85" fmla="*/ 24407 h 461846"/>
                  <a:gd name="connsiteX86" fmla="*/ 53453 w 206041"/>
                  <a:gd name="connsiteY86" fmla="*/ 28266 h 461846"/>
                  <a:gd name="connsiteX87" fmla="*/ 40147 w 206041"/>
                  <a:gd name="connsiteY87" fmla="*/ 39709 h 461846"/>
                  <a:gd name="connsiteX88" fmla="*/ 29370 w 206041"/>
                  <a:gd name="connsiteY88" fmla="*/ 53015 h 461846"/>
                  <a:gd name="connsiteX89" fmla="*/ 25178 w 206041"/>
                  <a:gd name="connsiteY89" fmla="*/ 60798 h 461846"/>
                  <a:gd name="connsiteX90" fmla="*/ 20455 w 206041"/>
                  <a:gd name="connsiteY90" fmla="*/ 68715 h 461846"/>
                  <a:gd name="connsiteX91" fmla="*/ 17860 w 206041"/>
                  <a:gd name="connsiteY91" fmla="*/ 76832 h 461846"/>
                  <a:gd name="connsiteX92" fmla="*/ 15798 w 206041"/>
                  <a:gd name="connsiteY92" fmla="*/ 85348 h 461846"/>
                  <a:gd name="connsiteX93" fmla="*/ 14268 w 206041"/>
                  <a:gd name="connsiteY93" fmla="*/ 94396 h 461846"/>
                  <a:gd name="connsiteX94" fmla="*/ 13735 w 206041"/>
                  <a:gd name="connsiteY94" fmla="*/ 104042 h 461846"/>
                  <a:gd name="connsiteX95" fmla="*/ 13735 w 206041"/>
                  <a:gd name="connsiteY95" fmla="*/ 358650 h 461846"/>
                  <a:gd name="connsiteX96" fmla="*/ 14268 w 206041"/>
                  <a:gd name="connsiteY96" fmla="*/ 367831 h 461846"/>
                  <a:gd name="connsiteX97" fmla="*/ 15864 w 206041"/>
                  <a:gd name="connsiteY97" fmla="*/ 376879 h 461846"/>
                  <a:gd name="connsiteX98" fmla="*/ 17993 w 206041"/>
                  <a:gd name="connsiteY98" fmla="*/ 385927 h 461846"/>
                  <a:gd name="connsiteX99" fmla="*/ 20388 w 206041"/>
                  <a:gd name="connsiteY99" fmla="*/ 393578 h 461846"/>
                  <a:gd name="connsiteX100" fmla="*/ 29237 w 206041"/>
                  <a:gd name="connsiteY100" fmla="*/ 408547 h 461846"/>
                  <a:gd name="connsiteX101" fmla="*/ 40547 w 206041"/>
                  <a:gd name="connsiteY101" fmla="*/ 421853 h 461846"/>
                  <a:gd name="connsiteX102" fmla="*/ 47199 w 206041"/>
                  <a:gd name="connsiteY102" fmla="*/ 428506 h 461846"/>
                  <a:gd name="connsiteX103" fmla="*/ 53852 w 206041"/>
                  <a:gd name="connsiteY103" fmla="*/ 433163 h 461846"/>
                  <a:gd name="connsiteX104" fmla="*/ 61104 w 206041"/>
                  <a:gd name="connsiteY104" fmla="*/ 437288 h 461846"/>
                  <a:gd name="connsiteX105" fmla="*/ 69686 w 206041"/>
                  <a:gd name="connsiteY105" fmla="*/ 441546 h 461846"/>
                  <a:gd name="connsiteX106" fmla="*/ 77005 w 206041"/>
                  <a:gd name="connsiteY106" fmla="*/ 444473 h 46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</a:cxnLst>
                <a:rect l="l" t="t" r="r" b="b"/>
                <a:pathLst>
                  <a:path w="206041" h="461846">
                    <a:moveTo>
                      <a:pt x="103084" y="461771"/>
                    </a:moveTo>
                    <a:lnTo>
                      <a:pt x="91841" y="461039"/>
                    </a:lnTo>
                    <a:lnTo>
                      <a:pt x="82926" y="459376"/>
                    </a:lnTo>
                    <a:lnTo>
                      <a:pt x="71749" y="456848"/>
                    </a:lnTo>
                    <a:lnTo>
                      <a:pt x="63366" y="453521"/>
                    </a:lnTo>
                    <a:lnTo>
                      <a:pt x="53986" y="448864"/>
                    </a:lnTo>
                    <a:lnTo>
                      <a:pt x="45869" y="444207"/>
                    </a:lnTo>
                    <a:lnTo>
                      <a:pt x="37287" y="438153"/>
                    </a:lnTo>
                    <a:lnTo>
                      <a:pt x="30035" y="430968"/>
                    </a:lnTo>
                    <a:lnTo>
                      <a:pt x="17328" y="415732"/>
                    </a:lnTo>
                    <a:lnTo>
                      <a:pt x="7282" y="398302"/>
                    </a:lnTo>
                    <a:lnTo>
                      <a:pt x="4488" y="389453"/>
                    </a:lnTo>
                    <a:lnTo>
                      <a:pt x="2159" y="379540"/>
                    </a:lnTo>
                    <a:lnTo>
                      <a:pt x="363" y="368962"/>
                    </a:lnTo>
                    <a:lnTo>
                      <a:pt x="-236" y="358983"/>
                    </a:lnTo>
                    <a:lnTo>
                      <a:pt x="-236" y="103577"/>
                    </a:lnTo>
                    <a:lnTo>
                      <a:pt x="429" y="92533"/>
                    </a:lnTo>
                    <a:lnTo>
                      <a:pt x="2093" y="82554"/>
                    </a:lnTo>
                    <a:lnTo>
                      <a:pt x="4421" y="73173"/>
                    </a:lnTo>
                    <a:lnTo>
                      <a:pt x="7947" y="62462"/>
                    </a:lnTo>
                    <a:lnTo>
                      <a:pt x="12937" y="54146"/>
                    </a:lnTo>
                    <a:lnTo>
                      <a:pt x="17860" y="45164"/>
                    </a:lnTo>
                    <a:lnTo>
                      <a:pt x="30434" y="29796"/>
                    </a:lnTo>
                    <a:lnTo>
                      <a:pt x="45869" y="16889"/>
                    </a:lnTo>
                    <a:lnTo>
                      <a:pt x="54651" y="12032"/>
                    </a:lnTo>
                    <a:lnTo>
                      <a:pt x="63499" y="8706"/>
                    </a:lnTo>
                    <a:lnTo>
                      <a:pt x="72747" y="4515"/>
                    </a:lnTo>
                    <a:lnTo>
                      <a:pt x="92706" y="523"/>
                    </a:lnTo>
                    <a:lnTo>
                      <a:pt x="103084" y="-76"/>
                    </a:lnTo>
                    <a:lnTo>
                      <a:pt x="113596" y="589"/>
                    </a:lnTo>
                    <a:lnTo>
                      <a:pt x="123575" y="2253"/>
                    </a:lnTo>
                    <a:lnTo>
                      <a:pt x="133887" y="4914"/>
                    </a:lnTo>
                    <a:lnTo>
                      <a:pt x="151251" y="12099"/>
                    </a:lnTo>
                    <a:lnTo>
                      <a:pt x="161031" y="17421"/>
                    </a:lnTo>
                    <a:lnTo>
                      <a:pt x="168815" y="23542"/>
                    </a:lnTo>
                    <a:lnTo>
                      <a:pt x="175867" y="30195"/>
                    </a:lnTo>
                    <a:lnTo>
                      <a:pt x="182919" y="37912"/>
                    </a:lnTo>
                    <a:lnTo>
                      <a:pt x="188441" y="45696"/>
                    </a:lnTo>
                    <a:lnTo>
                      <a:pt x="194096" y="55010"/>
                    </a:lnTo>
                    <a:lnTo>
                      <a:pt x="202280" y="73439"/>
                    </a:lnTo>
                    <a:lnTo>
                      <a:pt x="204674" y="83152"/>
                    </a:lnTo>
                    <a:lnTo>
                      <a:pt x="205806" y="93864"/>
                    </a:lnTo>
                    <a:lnTo>
                      <a:pt x="205806" y="369295"/>
                    </a:lnTo>
                    <a:lnTo>
                      <a:pt x="204608" y="379474"/>
                    </a:lnTo>
                    <a:lnTo>
                      <a:pt x="201947" y="390052"/>
                    </a:lnTo>
                    <a:lnTo>
                      <a:pt x="193697" y="408148"/>
                    </a:lnTo>
                    <a:lnTo>
                      <a:pt x="188707" y="415932"/>
                    </a:lnTo>
                    <a:lnTo>
                      <a:pt x="182853" y="423583"/>
                    </a:lnTo>
                    <a:lnTo>
                      <a:pt x="168350" y="439018"/>
                    </a:lnTo>
                    <a:lnTo>
                      <a:pt x="160632" y="444007"/>
                    </a:lnTo>
                    <a:lnTo>
                      <a:pt x="143135" y="453521"/>
                    </a:lnTo>
                    <a:lnTo>
                      <a:pt x="133688" y="456848"/>
                    </a:lnTo>
                    <a:lnTo>
                      <a:pt x="124174" y="459243"/>
                    </a:lnTo>
                    <a:lnTo>
                      <a:pt x="112930" y="461105"/>
                    </a:lnTo>
                    <a:close/>
                    <a:moveTo>
                      <a:pt x="93837" y="447933"/>
                    </a:moveTo>
                    <a:lnTo>
                      <a:pt x="103084" y="448398"/>
                    </a:lnTo>
                    <a:lnTo>
                      <a:pt x="111733" y="447933"/>
                    </a:lnTo>
                    <a:lnTo>
                      <a:pt x="121380" y="446336"/>
                    </a:lnTo>
                    <a:lnTo>
                      <a:pt x="129762" y="444207"/>
                    </a:lnTo>
                    <a:lnTo>
                      <a:pt x="138079" y="441280"/>
                    </a:lnTo>
                    <a:lnTo>
                      <a:pt x="153846" y="432564"/>
                    </a:lnTo>
                    <a:lnTo>
                      <a:pt x="160499" y="428306"/>
                    </a:lnTo>
                    <a:lnTo>
                      <a:pt x="172674" y="415001"/>
                    </a:lnTo>
                    <a:lnTo>
                      <a:pt x="177863" y="408348"/>
                    </a:lnTo>
                    <a:lnTo>
                      <a:pt x="182254" y="401695"/>
                    </a:lnTo>
                    <a:lnTo>
                      <a:pt x="189572" y="385595"/>
                    </a:lnTo>
                    <a:lnTo>
                      <a:pt x="191568" y="377145"/>
                    </a:lnTo>
                    <a:lnTo>
                      <a:pt x="192566" y="368497"/>
                    </a:lnTo>
                    <a:lnTo>
                      <a:pt x="192566" y="93997"/>
                    </a:lnTo>
                    <a:lnTo>
                      <a:pt x="191568" y="84816"/>
                    </a:lnTo>
                    <a:lnTo>
                      <a:pt x="189572" y="76965"/>
                    </a:lnTo>
                    <a:lnTo>
                      <a:pt x="182254" y="60732"/>
                    </a:lnTo>
                    <a:lnTo>
                      <a:pt x="177397" y="52682"/>
                    </a:lnTo>
                    <a:lnTo>
                      <a:pt x="172408" y="45696"/>
                    </a:lnTo>
                    <a:lnTo>
                      <a:pt x="166553" y="39376"/>
                    </a:lnTo>
                    <a:lnTo>
                      <a:pt x="160299" y="33655"/>
                    </a:lnTo>
                    <a:lnTo>
                      <a:pt x="153646" y="28266"/>
                    </a:lnTo>
                    <a:lnTo>
                      <a:pt x="145796" y="24141"/>
                    </a:lnTo>
                    <a:lnTo>
                      <a:pt x="129629" y="17488"/>
                    </a:lnTo>
                    <a:lnTo>
                      <a:pt x="121247" y="15425"/>
                    </a:lnTo>
                    <a:lnTo>
                      <a:pt x="112132" y="13895"/>
                    </a:lnTo>
                    <a:lnTo>
                      <a:pt x="103417" y="13363"/>
                    </a:lnTo>
                    <a:lnTo>
                      <a:pt x="94169" y="13895"/>
                    </a:lnTo>
                    <a:lnTo>
                      <a:pt x="76672" y="17488"/>
                    </a:lnTo>
                    <a:lnTo>
                      <a:pt x="69021" y="21080"/>
                    </a:lnTo>
                    <a:lnTo>
                      <a:pt x="60106" y="24407"/>
                    </a:lnTo>
                    <a:lnTo>
                      <a:pt x="53453" y="28266"/>
                    </a:lnTo>
                    <a:lnTo>
                      <a:pt x="40147" y="39709"/>
                    </a:lnTo>
                    <a:lnTo>
                      <a:pt x="29370" y="53015"/>
                    </a:lnTo>
                    <a:lnTo>
                      <a:pt x="25178" y="60798"/>
                    </a:lnTo>
                    <a:lnTo>
                      <a:pt x="20455" y="68715"/>
                    </a:lnTo>
                    <a:lnTo>
                      <a:pt x="17860" y="76832"/>
                    </a:lnTo>
                    <a:lnTo>
                      <a:pt x="15798" y="85348"/>
                    </a:lnTo>
                    <a:lnTo>
                      <a:pt x="14268" y="94396"/>
                    </a:lnTo>
                    <a:lnTo>
                      <a:pt x="13735" y="104042"/>
                    </a:lnTo>
                    <a:lnTo>
                      <a:pt x="13735" y="358650"/>
                    </a:lnTo>
                    <a:lnTo>
                      <a:pt x="14268" y="367831"/>
                    </a:lnTo>
                    <a:lnTo>
                      <a:pt x="15864" y="376879"/>
                    </a:lnTo>
                    <a:lnTo>
                      <a:pt x="17993" y="385927"/>
                    </a:lnTo>
                    <a:lnTo>
                      <a:pt x="20388" y="393578"/>
                    </a:lnTo>
                    <a:lnTo>
                      <a:pt x="29237" y="408547"/>
                    </a:lnTo>
                    <a:lnTo>
                      <a:pt x="40547" y="421853"/>
                    </a:lnTo>
                    <a:lnTo>
                      <a:pt x="47199" y="428506"/>
                    </a:lnTo>
                    <a:lnTo>
                      <a:pt x="53852" y="433163"/>
                    </a:lnTo>
                    <a:lnTo>
                      <a:pt x="61104" y="437288"/>
                    </a:lnTo>
                    <a:lnTo>
                      <a:pt x="69686" y="441546"/>
                    </a:lnTo>
                    <a:lnTo>
                      <a:pt x="77005" y="444473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32" name="Vapaamuotoinen: Muoto 561">
                <a:extLst>
                  <a:ext uri="{FF2B5EF4-FFF2-40B4-BE49-F238E27FC236}">
                    <a16:creationId xmlns:a16="http://schemas.microsoft.com/office/drawing/2014/main" id="{A4AA6CDC-47B7-D30E-B72D-21275856A784}"/>
                  </a:ext>
                </a:extLst>
              </p:cNvPr>
              <p:cNvSpPr/>
              <p:nvPr/>
            </p:nvSpPr>
            <p:spPr>
              <a:xfrm>
                <a:off x="2352227" y="1300581"/>
                <a:ext cx="85290" cy="528375"/>
              </a:xfrm>
              <a:custGeom>
                <a:avLst/>
                <a:gdLst>
                  <a:gd name="connsiteX0" fmla="*/ 75910 w 85290"/>
                  <a:gd name="connsiteY0" fmla="*/ 119087 h 528375"/>
                  <a:gd name="connsiteX1" fmla="*/ 85291 w 85290"/>
                  <a:gd name="connsiteY1" fmla="*/ 109640 h 528375"/>
                  <a:gd name="connsiteX2" fmla="*/ 49099 w 85290"/>
                  <a:gd name="connsiteY2" fmla="*/ 73914 h 528375"/>
                  <a:gd name="connsiteX3" fmla="*/ 49099 w 85290"/>
                  <a:gd name="connsiteY3" fmla="*/ 25481 h 528375"/>
                  <a:gd name="connsiteX4" fmla="*/ 75910 w 85290"/>
                  <a:gd name="connsiteY4" fmla="*/ 52292 h 528375"/>
                  <a:gd name="connsiteX5" fmla="*/ 85291 w 85290"/>
                  <a:gd name="connsiteY5" fmla="*/ 42845 h 528375"/>
                  <a:gd name="connsiteX6" fmla="*/ 42313 w 85290"/>
                  <a:gd name="connsiteY6" fmla="*/ 0 h 528375"/>
                  <a:gd name="connsiteX7" fmla="*/ 0 w 85290"/>
                  <a:gd name="connsiteY7" fmla="*/ 42911 h 528375"/>
                  <a:gd name="connsiteX8" fmla="*/ 9447 w 85290"/>
                  <a:gd name="connsiteY8" fmla="*/ 52226 h 528375"/>
                  <a:gd name="connsiteX9" fmla="*/ 35793 w 85290"/>
                  <a:gd name="connsiteY9" fmla="*/ 25614 h 528375"/>
                  <a:gd name="connsiteX10" fmla="*/ 35793 w 85290"/>
                  <a:gd name="connsiteY10" fmla="*/ 73914 h 528375"/>
                  <a:gd name="connsiteX11" fmla="*/ 0 w 85290"/>
                  <a:gd name="connsiteY11" fmla="*/ 109640 h 528375"/>
                  <a:gd name="connsiteX12" fmla="*/ 9447 w 85290"/>
                  <a:gd name="connsiteY12" fmla="*/ 119087 h 528375"/>
                  <a:gd name="connsiteX13" fmla="*/ 35793 w 85290"/>
                  <a:gd name="connsiteY13" fmla="*/ 92675 h 528375"/>
                  <a:gd name="connsiteX14" fmla="*/ 35793 w 85290"/>
                  <a:gd name="connsiteY14" fmla="*/ 140643 h 528375"/>
                  <a:gd name="connsiteX15" fmla="*/ 66 w 85290"/>
                  <a:gd name="connsiteY15" fmla="*/ 175904 h 528375"/>
                  <a:gd name="connsiteX16" fmla="*/ 9381 w 85290"/>
                  <a:gd name="connsiteY16" fmla="*/ 185417 h 528375"/>
                  <a:gd name="connsiteX17" fmla="*/ 35793 w 85290"/>
                  <a:gd name="connsiteY17" fmla="*/ 159338 h 528375"/>
                  <a:gd name="connsiteX18" fmla="*/ 35793 w 85290"/>
                  <a:gd name="connsiteY18" fmla="*/ 206973 h 528375"/>
                  <a:gd name="connsiteX19" fmla="*/ 0 w 85290"/>
                  <a:gd name="connsiteY19" fmla="*/ 242766 h 528375"/>
                  <a:gd name="connsiteX20" fmla="*/ 9447 w 85290"/>
                  <a:gd name="connsiteY20" fmla="*/ 252146 h 528375"/>
                  <a:gd name="connsiteX21" fmla="*/ 35793 w 85290"/>
                  <a:gd name="connsiteY21" fmla="*/ 225801 h 528375"/>
                  <a:gd name="connsiteX22" fmla="*/ 35793 w 85290"/>
                  <a:gd name="connsiteY22" fmla="*/ 273768 h 528375"/>
                  <a:gd name="connsiteX23" fmla="*/ 0 w 85290"/>
                  <a:gd name="connsiteY23" fmla="*/ 309561 h 528375"/>
                  <a:gd name="connsiteX24" fmla="*/ 9447 w 85290"/>
                  <a:gd name="connsiteY24" fmla="*/ 318942 h 528375"/>
                  <a:gd name="connsiteX25" fmla="*/ 35793 w 85290"/>
                  <a:gd name="connsiteY25" fmla="*/ 292596 h 528375"/>
                  <a:gd name="connsiteX26" fmla="*/ 35793 w 85290"/>
                  <a:gd name="connsiteY26" fmla="*/ 528376 h 528375"/>
                  <a:gd name="connsiteX27" fmla="*/ 49099 w 85290"/>
                  <a:gd name="connsiteY27" fmla="*/ 528376 h 528375"/>
                  <a:gd name="connsiteX28" fmla="*/ 49099 w 85290"/>
                  <a:gd name="connsiteY28" fmla="*/ 292463 h 528375"/>
                  <a:gd name="connsiteX29" fmla="*/ 75910 w 85290"/>
                  <a:gd name="connsiteY29" fmla="*/ 318942 h 528375"/>
                  <a:gd name="connsiteX30" fmla="*/ 85291 w 85290"/>
                  <a:gd name="connsiteY30" fmla="*/ 309494 h 528375"/>
                  <a:gd name="connsiteX31" fmla="*/ 49099 w 85290"/>
                  <a:gd name="connsiteY31" fmla="*/ 273835 h 528375"/>
                  <a:gd name="connsiteX32" fmla="*/ 49099 w 85290"/>
                  <a:gd name="connsiteY32" fmla="*/ 225734 h 528375"/>
                  <a:gd name="connsiteX33" fmla="*/ 75910 w 85290"/>
                  <a:gd name="connsiteY33" fmla="*/ 252213 h 528375"/>
                  <a:gd name="connsiteX34" fmla="*/ 85291 w 85290"/>
                  <a:gd name="connsiteY34" fmla="*/ 242699 h 528375"/>
                  <a:gd name="connsiteX35" fmla="*/ 49099 w 85290"/>
                  <a:gd name="connsiteY35" fmla="*/ 207039 h 528375"/>
                  <a:gd name="connsiteX36" fmla="*/ 49099 w 85290"/>
                  <a:gd name="connsiteY36" fmla="*/ 159271 h 528375"/>
                  <a:gd name="connsiteX37" fmla="*/ 75910 w 85290"/>
                  <a:gd name="connsiteY37" fmla="*/ 185417 h 528375"/>
                  <a:gd name="connsiteX38" fmla="*/ 85224 w 85290"/>
                  <a:gd name="connsiteY38" fmla="*/ 175904 h 528375"/>
                  <a:gd name="connsiteX39" fmla="*/ 49099 w 85290"/>
                  <a:gd name="connsiteY39" fmla="*/ 140710 h 528375"/>
                  <a:gd name="connsiteX40" fmla="*/ 49099 w 85290"/>
                  <a:gd name="connsiteY40" fmla="*/ 92609 h 528375"/>
                  <a:gd name="connsiteX41" fmla="*/ 75910 w 85290"/>
                  <a:gd name="connsiteY41" fmla="*/ 119087 h 528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85290" h="528375">
                    <a:moveTo>
                      <a:pt x="75910" y="119087"/>
                    </a:moveTo>
                    <a:lnTo>
                      <a:pt x="85291" y="109640"/>
                    </a:lnTo>
                    <a:lnTo>
                      <a:pt x="49099" y="73914"/>
                    </a:lnTo>
                    <a:lnTo>
                      <a:pt x="49099" y="25481"/>
                    </a:lnTo>
                    <a:lnTo>
                      <a:pt x="75910" y="52292"/>
                    </a:lnTo>
                    <a:lnTo>
                      <a:pt x="85291" y="42845"/>
                    </a:lnTo>
                    <a:lnTo>
                      <a:pt x="42313" y="0"/>
                    </a:lnTo>
                    <a:lnTo>
                      <a:pt x="0" y="42911"/>
                    </a:lnTo>
                    <a:lnTo>
                      <a:pt x="9447" y="52226"/>
                    </a:lnTo>
                    <a:lnTo>
                      <a:pt x="35793" y="25614"/>
                    </a:lnTo>
                    <a:lnTo>
                      <a:pt x="35793" y="73914"/>
                    </a:lnTo>
                    <a:lnTo>
                      <a:pt x="0" y="109640"/>
                    </a:lnTo>
                    <a:lnTo>
                      <a:pt x="9447" y="119087"/>
                    </a:lnTo>
                    <a:lnTo>
                      <a:pt x="35793" y="92675"/>
                    </a:lnTo>
                    <a:lnTo>
                      <a:pt x="35793" y="140643"/>
                    </a:lnTo>
                    <a:lnTo>
                      <a:pt x="66" y="175904"/>
                    </a:lnTo>
                    <a:lnTo>
                      <a:pt x="9381" y="185417"/>
                    </a:lnTo>
                    <a:lnTo>
                      <a:pt x="35793" y="159338"/>
                    </a:lnTo>
                    <a:lnTo>
                      <a:pt x="35793" y="206973"/>
                    </a:lnTo>
                    <a:lnTo>
                      <a:pt x="0" y="242766"/>
                    </a:lnTo>
                    <a:lnTo>
                      <a:pt x="9447" y="252146"/>
                    </a:lnTo>
                    <a:lnTo>
                      <a:pt x="35793" y="225801"/>
                    </a:lnTo>
                    <a:lnTo>
                      <a:pt x="35793" y="273768"/>
                    </a:lnTo>
                    <a:lnTo>
                      <a:pt x="0" y="309561"/>
                    </a:lnTo>
                    <a:lnTo>
                      <a:pt x="9447" y="318942"/>
                    </a:lnTo>
                    <a:lnTo>
                      <a:pt x="35793" y="292596"/>
                    </a:lnTo>
                    <a:lnTo>
                      <a:pt x="35793" y="528376"/>
                    </a:lnTo>
                    <a:lnTo>
                      <a:pt x="49099" y="528376"/>
                    </a:lnTo>
                    <a:lnTo>
                      <a:pt x="49099" y="292463"/>
                    </a:lnTo>
                    <a:lnTo>
                      <a:pt x="75910" y="318942"/>
                    </a:lnTo>
                    <a:lnTo>
                      <a:pt x="85291" y="309494"/>
                    </a:lnTo>
                    <a:lnTo>
                      <a:pt x="49099" y="273835"/>
                    </a:lnTo>
                    <a:lnTo>
                      <a:pt x="49099" y="225734"/>
                    </a:lnTo>
                    <a:lnTo>
                      <a:pt x="75910" y="252213"/>
                    </a:lnTo>
                    <a:lnTo>
                      <a:pt x="85291" y="242699"/>
                    </a:lnTo>
                    <a:lnTo>
                      <a:pt x="49099" y="207039"/>
                    </a:lnTo>
                    <a:lnTo>
                      <a:pt x="49099" y="159271"/>
                    </a:lnTo>
                    <a:lnTo>
                      <a:pt x="75910" y="185417"/>
                    </a:lnTo>
                    <a:lnTo>
                      <a:pt x="85224" y="175904"/>
                    </a:lnTo>
                    <a:lnTo>
                      <a:pt x="49099" y="140710"/>
                    </a:lnTo>
                    <a:lnTo>
                      <a:pt x="49099" y="92609"/>
                    </a:lnTo>
                    <a:lnTo>
                      <a:pt x="75910" y="119087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33" name="Vapaamuotoinen: Muoto 562">
                <a:extLst>
                  <a:ext uri="{FF2B5EF4-FFF2-40B4-BE49-F238E27FC236}">
                    <a16:creationId xmlns:a16="http://schemas.microsoft.com/office/drawing/2014/main" id="{D9CCE542-68C4-C0FA-F7EA-71E9A4E59CFF}"/>
                  </a:ext>
                </a:extLst>
              </p:cNvPr>
              <p:cNvSpPr/>
              <p:nvPr/>
            </p:nvSpPr>
            <p:spPr>
              <a:xfrm>
                <a:off x="2873418" y="1296123"/>
                <a:ext cx="220411" cy="368239"/>
              </a:xfrm>
              <a:custGeom>
                <a:avLst/>
                <a:gdLst>
                  <a:gd name="connsiteX0" fmla="*/ 193800 w 220411"/>
                  <a:gd name="connsiteY0" fmla="*/ 368240 h 368239"/>
                  <a:gd name="connsiteX1" fmla="*/ 26013 w 220411"/>
                  <a:gd name="connsiteY1" fmla="*/ 368240 h 368239"/>
                  <a:gd name="connsiteX2" fmla="*/ 26013 w 220411"/>
                  <a:gd name="connsiteY2" fmla="*/ 368240 h 368239"/>
                  <a:gd name="connsiteX3" fmla="*/ 19959 w 220411"/>
                  <a:gd name="connsiteY3" fmla="*/ 367708 h 368239"/>
                  <a:gd name="connsiteX4" fmla="*/ 14969 w 220411"/>
                  <a:gd name="connsiteY4" fmla="*/ 365512 h 368239"/>
                  <a:gd name="connsiteX5" fmla="*/ 9447 w 220411"/>
                  <a:gd name="connsiteY5" fmla="*/ 362186 h 368239"/>
                  <a:gd name="connsiteX6" fmla="*/ 6121 w 220411"/>
                  <a:gd name="connsiteY6" fmla="*/ 358859 h 368239"/>
                  <a:gd name="connsiteX7" fmla="*/ 2794 w 220411"/>
                  <a:gd name="connsiteY7" fmla="*/ 353271 h 368239"/>
                  <a:gd name="connsiteX8" fmla="*/ 532 w 220411"/>
                  <a:gd name="connsiteY8" fmla="*/ 348281 h 368239"/>
                  <a:gd name="connsiteX9" fmla="*/ 0 w 220411"/>
                  <a:gd name="connsiteY9" fmla="*/ 342227 h 368239"/>
                  <a:gd name="connsiteX10" fmla="*/ 532 w 220411"/>
                  <a:gd name="connsiteY10" fmla="*/ 336106 h 368239"/>
                  <a:gd name="connsiteX11" fmla="*/ 84160 w 220411"/>
                  <a:gd name="connsiteY11" fmla="*/ 21090 h 368239"/>
                  <a:gd name="connsiteX12" fmla="*/ 84160 w 220411"/>
                  <a:gd name="connsiteY12" fmla="*/ 21090 h 368239"/>
                  <a:gd name="connsiteX13" fmla="*/ 85823 w 220411"/>
                  <a:gd name="connsiteY13" fmla="*/ 16100 h 368239"/>
                  <a:gd name="connsiteX14" fmla="*/ 88085 w 220411"/>
                  <a:gd name="connsiteY14" fmla="*/ 12175 h 368239"/>
                  <a:gd name="connsiteX15" fmla="*/ 90812 w 220411"/>
                  <a:gd name="connsiteY15" fmla="*/ 8316 h 368239"/>
                  <a:gd name="connsiteX16" fmla="*/ 93607 w 220411"/>
                  <a:gd name="connsiteY16" fmla="*/ 5522 h 368239"/>
                  <a:gd name="connsiteX17" fmla="*/ 97465 w 220411"/>
                  <a:gd name="connsiteY17" fmla="*/ 3326 h 368239"/>
                  <a:gd name="connsiteX18" fmla="*/ 101923 w 220411"/>
                  <a:gd name="connsiteY18" fmla="*/ 1663 h 368239"/>
                  <a:gd name="connsiteX19" fmla="*/ 105782 w 220411"/>
                  <a:gd name="connsiteY19" fmla="*/ 1131 h 368239"/>
                  <a:gd name="connsiteX20" fmla="*/ 110239 w 220411"/>
                  <a:gd name="connsiteY20" fmla="*/ 0 h 368239"/>
                  <a:gd name="connsiteX21" fmla="*/ 114098 w 220411"/>
                  <a:gd name="connsiteY21" fmla="*/ 1131 h 368239"/>
                  <a:gd name="connsiteX22" fmla="*/ 118489 w 220411"/>
                  <a:gd name="connsiteY22" fmla="*/ 1663 h 368239"/>
                  <a:gd name="connsiteX23" fmla="*/ 122414 w 220411"/>
                  <a:gd name="connsiteY23" fmla="*/ 3326 h 368239"/>
                  <a:gd name="connsiteX24" fmla="*/ 126273 w 220411"/>
                  <a:gd name="connsiteY24" fmla="*/ 5522 h 368239"/>
                  <a:gd name="connsiteX25" fmla="*/ 129000 w 220411"/>
                  <a:gd name="connsiteY25" fmla="*/ 8316 h 368239"/>
                  <a:gd name="connsiteX26" fmla="*/ 132327 w 220411"/>
                  <a:gd name="connsiteY26" fmla="*/ 12175 h 368239"/>
                  <a:gd name="connsiteX27" fmla="*/ 134589 w 220411"/>
                  <a:gd name="connsiteY27" fmla="*/ 16100 h 368239"/>
                  <a:gd name="connsiteX28" fmla="*/ 135653 w 220411"/>
                  <a:gd name="connsiteY28" fmla="*/ 21090 h 368239"/>
                  <a:gd name="connsiteX29" fmla="*/ 219281 w 220411"/>
                  <a:gd name="connsiteY29" fmla="*/ 336106 h 368239"/>
                  <a:gd name="connsiteX30" fmla="*/ 219281 w 220411"/>
                  <a:gd name="connsiteY30" fmla="*/ 336106 h 368239"/>
                  <a:gd name="connsiteX31" fmla="*/ 220412 w 220411"/>
                  <a:gd name="connsiteY31" fmla="*/ 342227 h 368239"/>
                  <a:gd name="connsiteX32" fmla="*/ 219281 w 220411"/>
                  <a:gd name="connsiteY32" fmla="*/ 348281 h 368239"/>
                  <a:gd name="connsiteX33" fmla="*/ 217617 w 220411"/>
                  <a:gd name="connsiteY33" fmla="*/ 353271 h 368239"/>
                  <a:gd name="connsiteX34" fmla="*/ 214291 w 220411"/>
                  <a:gd name="connsiteY34" fmla="*/ 358859 h 368239"/>
                  <a:gd name="connsiteX35" fmla="*/ 210432 w 220411"/>
                  <a:gd name="connsiteY35" fmla="*/ 362186 h 368239"/>
                  <a:gd name="connsiteX36" fmla="*/ 206041 w 220411"/>
                  <a:gd name="connsiteY36" fmla="*/ 365512 h 368239"/>
                  <a:gd name="connsiteX37" fmla="*/ 199921 w 220411"/>
                  <a:gd name="connsiteY37" fmla="*/ 367708 h 368239"/>
                  <a:gd name="connsiteX38" fmla="*/ 193800 w 220411"/>
                  <a:gd name="connsiteY38" fmla="*/ 368240 h 368239"/>
                  <a:gd name="connsiteX39" fmla="*/ 193800 w 220411"/>
                  <a:gd name="connsiteY39" fmla="*/ 368240 h 368239"/>
                  <a:gd name="connsiteX40" fmla="*/ 193800 w 220411"/>
                  <a:gd name="connsiteY40" fmla="*/ 368240 h 368239"/>
                  <a:gd name="connsiteX41" fmla="*/ 193800 w 220411"/>
                  <a:gd name="connsiteY41" fmla="*/ 368240 h 368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20411" h="368239">
                    <a:moveTo>
                      <a:pt x="193800" y="368240"/>
                    </a:moveTo>
                    <a:lnTo>
                      <a:pt x="26013" y="368240"/>
                    </a:lnTo>
                    <a:lnTo>
                      <a:pt x="26013" y="368240"/>
                    </a:lnTo>
                    <a:lnTo>
                      <a:pt x="19959" y="367708"/>
                    </a:lnTo>
                    <a:lnTo>
                      <a:pt x="14969" y="365512"/>
                    </a:lnTo>
                    <a:lnTo>
                      <a:pt x="9447" y="362186"/>
                    </a:lnTo>
                    <a:lnTo>
                      <a:pt x="6121" y="358859"/>
                    </a:lnTo>
                    <a:lnTo>
                      <a:pt x="2794" y="353271"/>
                    </a:lnTo>
                    <a:lnTo>
                      <a:pt x="532" y="348281"/>
                    </a:lnTo>
                    <a:lnTo>
                      <a:pt x="0" y="342227"/>
                    </a:lnTo>
                    <a:lnTo>
                      <a:pt x="532" y="336106"/>
                    </a:lnTo>
                    <a:lnTo>
                      <a:pt x="84160" y="21090"/>
                    </a:lnTo>
                    <a:lnTo>
                      <a:pt x="84160" y="21090"/>
                    </a:lnTo>
                    <a:lnTo>
                      <a:pt x="85823" y="16100"/>
                    </a:lnTo>
                    <a:lnTo>
                      <a:pt x="88085" y="12175"/>
                    </a:lnTo>
                    <a:lnTo>
                      <a:pt x="90812" y="8316"/>
                    </a:lnTo>
                    <a:lnTo>
                      <a:pt x="93607" y="5522"/>
                    </a:lnTo>
                    <a:lnTo>
                      <a:pt x="97465" y="3326"/>
                    </a:lnTo>
                    <a:lnTo>
                      <a:pt x="101923" y="1663"/>
                    </a:lnTo>
                    <a:lnTo>
                      <a:pt x="105782" y="1131"/>
                    </a:lnTo>
                    <a:lnTo>
                      <a:pt x="110239" y="0"/>
                    </a:lnTo>
                    <a:lnTo>
                      <a:pt x="114098" y="1131"/>
                    </a:lnTo>
                    <a:lnTo>
                      <a:pt x="118489" y="1663"/>
                    </a:lnTo>
                    <a:lnTo>
                      <a:pt x="122414" y="3326"/>
                    </a:lnTo>
                    <a:lnTo>
                      <a:pt x="126273" y="5522"/>
                    </a:lnTo>
                    <a:lnTo>
                      <a:pt x="129000" y="8316"/>
                    </a:lnTo>
                    <a:lnTo>
                      <a:pt x="132327" y="12175"/>
                    </a:lnTo>
                    <a:lnTo>
                      <a:pt x="134589" y="16100"/>
                    </a:lnTo>
                    <a:lnTo>
                      <a:pt x="135653" y="21090"/>
                    </a:lnTo>
                    <a:lnTo>
                      <a:pt x="219281" y="336106"/>
                    </a:lnTo>
                    <a:lnTo>
                      <a:pt x="219281" y="336106"/>
                    </a:lnTo>
                    <a:lnTo>
                      <a:pt x="220412" y="342227"/>
                    </a:lnTo>
                    <a:lnTo>
                      <a:pt x="219281" y="348281"/>
                    </a:lnTo>
                    <a:lnTo>
                      <a:pt x="217617" y="353271"/>
                    </a:lnTo>
                    <a:lnTo>
                      <a:pt x="214291" y="358859"/>
                    </a:lnTo>
                    <a:lnTo>
                      <a:pt x="210432" y="362186"/>
                    </a:lnTo>
                    <a:lnTo>
                      <a:pt x="206041" y="365512"/>
                    </a:lnTo>
                    <a:lnTo>
                      <a:pt x="199921" y="367708"/>
                    </a:lnTo>
                    <a:lnTo>
                      <a:pt x="193800" y="368240"/>
                    </a:lnTo>
                    <a:lnTo>
                      <a:pt x="193800" y="368240"/>
                    </a:lnTo>
                    <a:lnTo>
                      <a:pt x="193800" y="368240"/>
                    </a:lnTo>
                    <a:lnTo>
                      <a:pt x="193800" y="368240"/>
                    </a:lnTo>
                    <a:close/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34" name="Vapaamuotoinen: Muoto 563">
                <a:extLst>
                  <a:ext uri="{FF2B5EF4-FFF2-40B4-BE49-F238E27FC236}">
                    <a16:creationId xmlns:a16="http://schemas.microsoft.com/office/drawing/2014/main" id="{3B378AAE-8EED-913E-D5C2-BB01302A687C}"/>
                  </a:ext>
                </a:extLst>
              </p:cNvPr>
              <p:cNvSpPr/>
              <p:nvPr/>
            </p:nvSpPr>
            <p:spPr>
              <a:xfrm>
                <a:off x="2866964" y="1289138"/>
                <a:ext cx="233850" cy="381878"/>
              </a:xfrm>
              <a:custGeom>
                <a:avLst/>
                <a:gdLst>
                  <a:gd name="connsiteX0" fmla="*/ 200350 w 233850"/>
                  <a:gd name="connsiteY0" fmla="*/ 381803 h 381878"/>
                  <a:gd name="connsiteX1" fmla="*/ 32231 w 233850"/>
                  <a:gd name="connsiteY1" fmla="*/ 381803 h 381878"/>
                  <a:gd name="connsiteX2" fmla="*/ 24447 w 233850"/>
                  <a:gd name="connsiteY2" fmla="*/ 381137 h 381878"/>
                  <a:gd name="connsiteX3" fmla="*/ 17794 w 233850"/>
                  <a:gd name="connsiteY3" fmla="*/ 378077 h 381878"/>
                  <a:gd name="connsiteX4" fmla="*/ 11141 w 233850"/>
                  <a:gd name="connsiteY4" fmla="*/ 373752 h 381878"/>
                  <a:gd name="connsiteX5" fmla="*/ 6816 w 233850"/>
                  <a:gd name="connsiteY5" fmla="*/ 369162 h 381878"/>
                  <a:gd name="connsiteX6" fmla="*/ 3091 w 233850"/>
                  <a:gd name="connsiteY6" fmla="*/ 362908 h 381878"/>
                  <a:gd name="connsiteX7" fmla="*/ 430 w 233850"/>
                  <a:gd name="connsiteY7" fmla="*/ 356921 h 381878"/>
                  <a:gd name="connsiteX8" fmla="*/ -236 w 233850"/>
                  <a:gd name="connsiteY8" fmla="*/ 349070 h 381878"/>
                  <a:gd name="connsiteX9" fmla="*/ 563 w 233850"/>
                  <a:gd name="connsiteY9" fmla="*/ 341286 h 381878"/>
                  <a:gd name="connsiteX10" fmla="*/ 84190 w 233850"/>
                  <a:gd name="connsiteY10" fmla="*/ 26270 h 381878"/>
                  <a:gd name="connsiteX11" fmla="*/ 86519 w 233850"/>
                  <a:gd name="connsiteY11" fmla="*/ 19617 h 381878"/>
                  <a:gd name="connsiteX12" fmla="*/ 89047 w 233850"/>
                  <a:gd name="connsiteY12" fmla="*/ 15159 h 381878"/>
                  <a:gd name="connsiteX13" fmla="*/ 92573 w 233850"/>
                  <a:gd name="connsiteY13" fmla="*/ 10436 h 381878"/>
                  <a:gd name="connsiteX14" fmla="*/ 96697 w 233850"/>
                  <a:gd name="connsiteY14" fmla="*/ 6577 h 381878"/>
                  <a:gd name="connsiteX15" fmla="*/ 101554 w 233850"/>
                  <a:gd name="connsiteY15" fmla="*/ 3916 h 381878"/>
                  <a:gd name="connsiteX16" fmla="*/ 107409 w 233850"/>
                  <a:gd name="connsiteY16" fmla="*/ 1920 h 381878"/>
                  <a:gd name="connsiteX17" fmla="*/ 110935 w 233850"/>
                  <a:gd name="connsiteY17" fmla="*/ 1388 h 381878"/>
                  <a:gd name="connsiteX18" fmla="*/ 116723 w 233850"/>
                  <a:gd name="connsiteY18" fmla="*/ -76 h 381878"/>
                  <a:gd name="connsiteX19" fmla="*/ 121846 w 233850"/>
                  <a:gd name="connsiteY19" fmla="*/ 1388 h 381878"/>
                  <a:gd name="connsiteX20" fmla="*/ 127567 w 233850"/>
                  <a:gd name="connsiteY20" fmla="*/ 2386 h 381878"/>
                  <a:gd name="connsiteX21" fmla="*/ 132091 w 233850"/>
                  <a:gd name="connsiteY21" fmla="*/ 4382 h 381878"/>
                  <a:gd name="connsiteX22" fmla="*/ 137413 w 233850"/>
                  <a:gd name="connsiteY22" fmla="*/ 7642 h 381878"/>
                  <a:gd name="connsiteX23" fmla="*/ 140141 w 233850"/>
                  <a:gd name="connsiteY23" fmla="*/ 10436 h 381878"/>
                  <a:gd name="connsiteX24" fmla="*/ 144532 w 233850"/>
                  <a:gd name="connsiteY24" fmla="*/ 15758 h 381878"/>
                  <a:gd name="connsiteX25" fmla="*/ 147459 w 233850"/>
                  <a:gd name="connsiteY25" fmla="*/ 21480 h 381878"/>
                  <a:gd name="connsiteX26" fmla="*/ 148590 w 233850"/>
                  <a:gd name="connsiteY26" fmla="*/ 26469 h 381878"/>
                  <a:gd name="connsiteX27" fmla="*/ 232151 w 233850"/>
                  <a:gd name="connsiteY27" fmla="*/ 341220 h 381878"/>
                  <a:gd name="connsiteX28" fmla="*/ 233615 w 233850"/>
                  <a:gd name="connsiteY28" fmla="*/ 349004 h 381878"/>
                  <a:gd name="connsiteX29" fmla="*/ 232018 w 233850"/>
                  <a:gd name="connsiteY29" fmla="*/ 357253 h 381878"/>
                  <a:gd name="connsiteX30" fmla="*/ 229756 w 233850"/>
                  <a:gd name="connsiteY30" fmla="*/ 363906 h 381878"/>
                  <a:gd name="connsiteX31" fmla="*/ 225897 w 233850"/>
                  <a:gd name="connsiteY31" fmla="*/ 370559 h 381878"/>
                  <a:gd name="connsiteX32" fmla="*/ 221174 w 233850"/>
                  <a:gd name="connsiteY32" fmla="*/ 374551 h 381878"/>
                  <a:gd name="connsiteX33" fmla="*/ 214521 w 233850"/>
                  <a:gd name="connsiteY33" fmla="*/ 379075 h 381878"/>
                  <a:gd name="connsiteX34" fmla="*/ 206737 w 233850"/>
                  <a:gd name="connsiteY34" fmla="*/ 381669 h 381878"/>
                  <a:gd name="connsiteX35" fmla="*/ 27840 w 233850"/>
                  <a:gd name="connsiteY35" fmla="*/ 368097 h 381878"/>
                  <a:gd name="connsiteX36" fmla="*/ 32896 w 233850"/>
                  <a:gd name="connsiteY36" fmla="*/ 368563 h 381878"/>
                  <a:gd name="connsiteX37" fmla="*/ 199751 w 233850"/>
                  <a:gd name="connsiteY37" fmla="*/ 368563 h 381878"/>
                  <a:gd name="connsiteX38" fmla="*/ 204674 w 233850"/>
                  <a:gd name="connsiteY38" fmla="*/ 368097 h 381878"/>
                  <a:gd name="connsiteX39" fmla="*/ 208999 w 233850"/>
                  <a:gd name="connsiteY39" fmla="*/ 366567 h 381878"/>
                  <a:gd name="connsiteX40" fmla="*/ 215652 w 233850"/>
                  <a:gd name="connsiteY40" fmla="*/ 361445 h 381878"/>
                  <a:gd name="connsiteX41" fmla="*/ 218047 w 233850"/>
                  <a:gd name="connsiteY41" fmla="*/ 357453 h 381878"/>
                  <a:gd name="connsiteX42" fmla="*/ 219311 w 233850"/>
                  <a:gd name="connsiteY42" fmla="*/ 353594 h 381878"/>
                  <a:gd name="connsiteX43" fmla="*/ 220109 w 233850"/>
                  <a:gd name="connsiteY43" fmla="*/ 349137 h 381878"/>
                  <a:gd name="connsiteX44" fmla="*/ 219244 w 233850"/>
                  <a:gd name="connsiteY44" fmla="*/ 344280 h 381878"/>
                  <a:gd name="connsiteX45" fmla="*/ 135750 w 233850"/>
                  <a:gd name="connsiteY45" fmla="*/ 29729 h 381878"/>
                  <a:gd name="connsiteX46" fmla="*/ 134819 w 233850"/>
                  <a:gd name="connsiteY46" fmla="*/ 25471 h 381878"/>
                  <a:gd name="connsiteX47" fmla="*/ 133355 w 233850"/>
                  <a:gd name="connsiteY47" fmla="*/ 23010 h 381878"/>
                  <a:gd name="connsiteX48" fmla="*/ 128698 w 233850"/>
                  <a:gd name="connsiteY48" fmla="*/ 17821 h 381878"/>
                  <a:gd name="connsiteX49" fmla="*/ 123243 w 233850"/>
                  <a:gd name="connsiteY49" fmla="*/ 15093 h 381878"/>
                  <a:gd name="connsiteX50" fmla="*/ 118719 w 233850"/>
                  <a:gd name="connsiteY50" fmla="*/ 14494 h 381878"/>
                  <a:gd name="connsiteX51" fmla="*/ 116590 w 233850"/>
                  <a:gd name="connsiteY51" fmla="*/ 13829 h 381878"/>
                  <a:gd name="connsiteX52" fmla="*/ 109937 w 233850"/>
                  <a:gd name="connsiteY52" fmla="*/ 15093 h 381878"/>
                  <a:gd name="connsiteX53" fmla="*/ 106677 w 233850"/>
                  <a:gd name="connsiteY53" fmla="*/ 16357 h 381878"/>
                  <a:gd name="connsiteX54" fmla="*/ 104016 w 233850"/>
                  <a:gd name="connsiteY54" fmla="*/ 17821 h 381878"/>
                  <a:gd name="connsiteX55" fmla="*/ 102286 w 233850"/>
                  <a:gd name="connsiteY55" fmla="*/ 19617 h 381878"/>
                  <a:gd name="connsiteX56" fmla="*/ 100024 w 233850"/>
                  <a:gd name="connsiteY56" fmla="*/ 22744 h 381878"/>
                  <a:gd name="connsiteX57" fmla="*/ 98294 w 233850"/>
                  <a:gd name="connsiteY57" fmla="*/ 25738 h 381878"/>
                  <a:gd name="connsiteX58" fmla="*/ 96830 w 233850"/>
                  <a:gd name="connsiteY58" fmla="*/ 30129 h 381878"/>
                  <a:gd name="connsiteX59" fmla="*/ 13469 w 233850"/>
                  <a:gd name="connsiteY59" fmla="*/ 344213 h 381878"/>
                  <a:gd name="connsiteX60" fmla="*/ 13070 w 233850"/>
                  <a:gd name="connsiteY60" fmla="*/ 349137 h 381878"/>
                  <a:gd name="connsiteX61" fmla="*/ 13469 w 233850"/>
                  <a:gd name="connsiteY61" fmla="*/ 353594 h 381878"/>
                  <a:gd name="connsiteX62" fmla="*/ 15066 w 233850"/>
                  <a:gd name="connsiteY62" fmla="*/ 357187 h 381878"/>
                  <a:gd name="connsiteX63" fmla="*/ 17727 w 233850"/>
                  <a:gd name="connsiteY63" fmla="*/ 361711 h 381878"/>
                  <a:gd name="connsiteX64" fmla="*/ 19923 w 233850"/>
                  <a:gd name="connsiteY64" fmla="*/ 363840 h 381878"/>
                  <a:gd name="connsiteX65" fmla="*/ 24380 w 233850"/>
                  <a:gd name="connsiteY65" fmla="*/ 366567 h 381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233850" h="381878">
                    <a:moveTo>
                      <a:pt x="200350" y="381803"/>
                    </a:moveTo>
                    <a:lnTo>
                      <a:pt x="32231" y="381803"/>
                    </a:lnTo>
                    <a:lnTo>
                      <a:pt x="24447" y="381137"/>
                    </a:lnTo>
                    <a:lnTo>
                      <a:pt x="17794" y="378077"/>
                    </a:lnTo>
                    <a:lnTo>
                      <a:pt x="11141" y="373752"/>
                    </a:lnTo>
                    <a:lnTo>
                      <a:pt x="6816" y="369162"/>
                    </a:lnTo>
                    <a:lnTo>
                      <a:pt x="3091" y="362908"/>
                    </a:lnTo>
                    <a:lnTo>
                      <a:pt x="430" y="356921"/>
                    </a:lnTo>
                    <a:lnTo>
                      <a:pt x="-236" y="349070"/>
                    </a:lnTo>
                    <a:lnTo>
                      <a:pt x="563" y="341286"/>
                    </a:lnTo>
                    <a:lnTo>
                      <a:pt x="84190" y="26270"/>
                    </a:lnTo>
                    <a:lnTo>
                      <a:pt x="86519" y="19617"/>
                    </a:lnTo>
                    <a:lnTo>
                      <a:pt x="89047" y="15159"/>
                    </a:lnTo>
                    <a:lnTo>
                      <a:pt x="92573" y="10436"/>
                    </a:lnTo>
                    <a:lnTo>
                      <a:pt x="96697" y="6577"/>
                    </a:lnTo>
                    <a:lnTo>
                      <a:pt x="101554" y="3916"/>
                    </a:lnTo>
                    <a:lnTo>
                      <a:pt x="107409" y="1920"/>
                    </a:lnTo>
                    <a:lnTo>
                      <a:pt x="110935" y="1388"/>
                    </a:lnTo>
                    <a:lnTo>
                      <a:pt x="116723" y="-76"/>
                    </a:lnTo>
                    <a:lnTo>
                      <a:pt x="121846" y="1388"/>
                    </a:lnTo>
                    <a:lnTo>
                      <a:pt x="127567" y="2386"/>
                    </a:lnTo>
                    <a:lnTo>
                      <a:pt x="132091" y="4382"/>
                    </a:lnTo>
                    <a:lnTo>
                      <a:pt x="137413" y="7642"/>
                    </a:lnTo>
                    <a:lnTo>
                      <a:pt x="140141" y="10436"/>
                    </a:lnTo>
                    <a:lnTo>
                      <a:pt x="144532" y="15758"/>
                    </a:lnTo>
                    <a:lnTo>
                      <a:pt x="147459" y="21480"/>
                    </a:lnTo>
                    <a:lnTo>
                      <a:pt x="148590" y="26469"/>
                    </a:lnTo>
                    <a:lnTo>
                      <a:pt x="232151" y="341220"/>
                    </a:lnTo>
                    <a:lnTo>
                      <a:pt x="233615" y="349004"/>
                    </a:lnTo>
                    <a:lnTo>
                      <a:pt x="232018" y="357253"/>
                    </a:lnTo>
                    <a:lnTo>
                      <a:pt x="229756" y="363906"/>
                    </a:lnTo>
                    <a:lnTo>
                      <a:pt x="225897" y="370559"/>
                    </a:lnTo>
                    <a:lnTo>
                      <a:pt x="221174" y="374551"/>
                    </a:lnTo>
                    <a:lnTo>
                      <a:pt x="214521" y="379075"/>
                    </a:lnTo>
                    <a:lnTo>
                      <a:pt x="206737" y="381669"/>
                    </a:lnTo>
                    <a:close/>
                    <a:moveTo>
                      <a:pt x="27840" y="368097"/>
                    </a:moveTo>
                    <a:lnTo>
                      <a:pt x="32896" y="368563"/>
                    </a:lnTo>
                    <a:lnTo>
                      <a:pt x="199751" y="368563"/>
                    </a:lnTo>
                    <a:lnTo>
                      <a:pt x="204674" y="368097"/>
                    </a:lnTo>
                    <a:lnTo>
                      <a:pt x="208999" y="366567"/>
                    </a:lnTo>
                    <a:lnTo>
                      <a:pt x="215652" y="361445"/>
                    </a:lnTo>
                    <a:lnTo>
                      <a:pt x="218047" y="357453"/>
                    </a:lnTo>
                    <a:lnTo>
                      <a:pt x="219311" y="353594"/>
                    </a:lnTo>
                    <a:lnTo>
                      <a:pt x="220109" y="349137"/>
                    </a:lnTo>
                    <a:lnTo>
                      <a:pt x="219244" y="344280"/>
                    </a:lnTo>
                    <a:lnTo>
                      <a:pt x="135750" y="29729"/>
                    </a:lnTo>
                    <a:lnTo>
                      <a:pt x="134819" y="25471"/>
                    </a:lnTo>
                    <a:lnTo>
                      <a:pt x="133355" y="23010"/>
                    </a:lnTo>
                    <a:lnTo>
                      <a:pt x="128698" y="17821"/>
                    </a:lnTo>
                    <a:lnTo>
                      <a:pt x="123243" y="15093"/>
                    </a:lnTo>
                    <a:lnTo>
                      <a:pt x="118719" y="14494"/>
                    </a:lnTo>
                    <a:lnTo>
                      <a:pt x="116590" y="13829"/>
                    </a:lnTo>
                    <a:lnTo>
                      <a:pt x="109937" y="15093"/>
                    </a:lnTo>
                    <a:lnTo>
                      <a:pt x="106677" y="16357"/>
                    </a:lnTo>
                    <a:lnTo>
                      <a:pt x="104016" y="17821"/>
                    </a:lnTo>
                    <a:lnTo>
                      <a:pt x="102286" y="19617"/>
                    </a:lnTo>
                    <a:lnTo>
                      <a:pt x="100024" y="22744"/>
                    </a:lnTo>
                    <a:lnTo>
                      <a:pt x="98294" y="25738"/>
                    </a:lnTo>
                    <a:lnTo>
                      <a:pt x="96830" y="30129"/>
                    </a:lnTo>
                    <a:lnTo>
                      <a:pt x="13469" y="344213"/>
                    </a:lnTo>
                    <a:lnTo>
                      <a:pt x="13070" y="349137"/>
                    </a:lnTo>
                    <a:lnTo>
                      <a:pt x="13469" y="353594"/>
                    </a:lnTo>
                    <a:lnTo>
                      <a:pt x="15066" y="357187"/>
                    </a:lnTo>
                    <a:lnTo>
                      <a:pt x="17727" y="361711"/>
                    </a:lnTo>
                    <a:lnTo>
                      <a:pt x="19923" y="363840"/>
                    </a:lnTo>
                    <a:lnTo>
                      <a:pt x="24380" y="366567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35" name="Vapaamuotoinen: Muoto 564">
                <a:extLst>
                  <a:ext uri="{FF2B5EF4-FFF2-40B4-BE49-F238E27FC236}">
                    <a16:creationId xmlns:a16="http://schemas.microsoft.com/office/drawing/2014/main" id="{6BA9A332-431D-A332-D143-6F4613FE756F}"/>
                  </a:ext>
                </a:extLst>
              </p:cNvPr>
              <p:cNvSpPr/>
              <p:nvPr/>
            </p:nvSpPr>
            <p:spPr>
              <a:xfrm>
                <a:off x="2940745" y="1411552"/>
                <a:ext cx="85290" cy="417405"/>
              </a:xfrm>
              <a:custGeom>
                <a:avLst/>
                <a:gdLst>
                  <a:gd name="connsiteX0" fmla="*/ 49564 w 85290"/>
                  <a:gd name="connsiteY0" fmla="*/ 123013 h 417405"/>
                  <a:gd name="connsiteX1" fmla="*/ 75843 w 85290"/>
                  <a:gd name="connsiteY1" fmla="*/ 149691 h 417405"/>
                  <a:gd name="connsiteX2" fmla="*/ 85291 w 85290"/>
                  <a:gd name="connsiteY2" fmla="*/ 140377 h 417405"/>
                  <a:gd name="connsiteX3" fmla="*/ 49564 w 85290"/>
                  <a:gd name="connsiteY3" fmla="*/ 104118 h 417405"/>
                  <a:gd name="connsiteX4" fmla="*/ 49564 w 85290"/>
                  <a:gd name="connsiteY4" fmla="*/ 62804 h 417405"/>
                  <a:gd name="connsiteX5" fmla="*/ 75843 w 85290"/>
                  <a:gd name="connsiteY5" fmla="*/ 89149 h 417405"/>
                  <a:gd name="connsiteX6" fmla="*/ 85291 w 85290"/>
                  <a:gd name="connsiteY6" fmla="*/ 79769 h 417405"/>
                  <a:gd name="connsiteX7" fmla="*/ 49564 w 85290"/>
                  <a:gd name="connsiteY7" fmla="*/ 43976 h 417405"/>
                  <a:gd name="connsiteX8" fmla="*/ 49564 w 85290"/>
                  <a:gd name="connsiteY8" fmla="*/ 0 h 417405"/>
                  <a:gd name="connsiteX9" fmla="*/ 36258 w 85290"/>
                  <a:gd name="connsiteY9" fmla="*/ 0 h 417405"/>
                  <a:gd name="connsiteX10" fmla="*/ 36258 w 85290"/>
                  <a:gd name="connsiteY10" fmla="*/ 44042 h 417405"/>
                  <a:gd name="connsiteX11" fmla="*/ 66 w 85290"/>
                  <a:gd name="connsiteY11" fmla="*/ 79702 h 417405"/>
                  <a:gd name="connsiteX12" fmla="*/ 9381 w 85290"/>
                  <a:gd name="connsiteY12" fmla="*/ 89149 h 417405"/>
                  <a:gd name="connsiteX13" fmla="*/ 36258 w 85290"/>
                  <a:gd name="connsiteY13" fmla="*/ 62737 h 417405"/>
                  <a:gd name="connsiteX14" fmla="*/ 36258 w 85290"/>
                  <a:gd name="connsiteY14" fmla="*/ 104118 h 417405"/>
                  <a:gd name="connsiteX15" fmla="*/ 0 w 85290"/>
                  <a:gd name="connsiteY15" fmla="*/ 140310 h 417405"/>
                  <a:gd name="connsiteX16" fmla="*/ 9447 w 85290"/>
                  <a:gd name="connsiteY16" fmla="*/ 149758 h 417405"/>
                  <a:gd name="connsiteX17" fmla="*/ 36258 w 85290"/>
                  <a:gd name="connsiteY17" fmla="*/ 122946 h 417405"/>
                  <a:gd name="connsiteX18" fmla="*/ 36258 w 85290"/>
                  <a:gd name="connsiteY18" fmla="*/ 163729 h 417405"/>
                  <a:gd name="connsiteX19" fmla="*/ 66 w 85290"/>
                  <a:gd name="connsiteY19" fmla="*/ 199455 h 417405"/>
                  <a:gd name="connsiteX20" fmla="*/ 9381 w 85290"/>
                  <a:gd name="connsiteY20" fmla="*/ 208902 h 417405"/>
                  <a:gd name="connsiteX21" fmla="*/ 36258 w 85290"/>
                  <a:gd name="connsiteY21" fmla="*/ 182423 h 417405"/>
                  <a:gd name="connsiteX22" fmla="*/ 36258 w 85290"/>
                  <a:gd name="connsiteY22" fmla="*/ 417405 h 417405"/>
                  <a:gd name="connsiteX23" fmla="*/ 49564 w 85290"/>
                  <a:gd name="connsiteY23" fmla="*/ 417405 h 417405"/>
                  <a:gd name="connsiteX24" fmla="*/ 49564 w 85290"/>
                  <a:gd name="connsiteY24" fmla="*/ 182557 h 417405"/>
                  <a:gd name="connsiteX25" fmla="*/ 75843 w 85290"/>
                  <a:gd name="connsiteY25" fmla="*/ 208902 h 417405"/>
                  <a:gd name="connsiteX26" fmla="*/ 85291 w 85290"/>
                  <a:gd name="connsiteY26" fmla="*/ 199455 h 417405"/>
                  <a:gd name="connsiteX27" fmla="*/ 49564 w 85290"/>
                  <a:gd name="connsiteY27" fmla="*/ 163729 h 417405"/>
                  <a:gd name="connsiteX28" fmla="*/ 49564 w 85290"/>
                  <a:gd name="connsiteY28" fmla="*/ 123013 h 41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85290" h="417405">
                    <a:moveTo>
                      <a:pt x="49564" y="123013"/>
                    </a:moveTo>
                    <a:lnTo>
                      <a:pt x="75843" y="149691"/>
                    </a:lnTo>
                    <a:lnTo>
                      <a:pt x="85291" y="140377"/>
                    </a:lnTo>
                    <a:lnTo>
                      <a:pt x="49564" y="104118"/>
                    </a:lnTo>
                    <a:lnTo>
                      <a:pt x="49564" y="62804"/>
                    </a:lnTo>
                    <a:lnTo>
                      <a:pt x="75843" y="89149"/>
                    </a:lnTo>
                    <a:lnTo>
                      <a:pt x="85291" y="79769"/>
                    </a:lnTo>
                    <a:lnTo>
                      <a:pt x="49564" y="43976"/>
                    </a:lnTo>
                    <a:lnTo>
                      <a:pt x="49564" y="0"/>
                    </a:lnTo>
                    <a:lnTo>
                      <a:pt x="36258" y="0"/>
                    </a:lnTo>
                    <a:lnTo>
                      <a:pt x="36258" y="44042"/>
                    </a:lnTo>
                    <a:lnTo>
                      <a:pt x="66" y="79702"/>
                    </a:lnTo>
                    <a:lnTo>
                      <a:pt x="9381" y="89149"/>
                    </a:lnTo>
                    <a:lnTo>
                      <a:pt x="36258" y="62737"/>
                    </a:lnTo>
                    <a:lnTo>
                      <a:pt x="36258" y="104118"/>
                    </a:lnTo>
                    <a:lnTo>
                      <a:pt x="0" y="140310"/>
                    </a:lnTo>
                    <a:lnTo>
                      <a:pt x="9447" y="149758"/>
                    </a:lnTo>
                    <a:lnTo>
                      <a:pt x="36258" y="122946"/>
                    </a:lnTo>
                    <a:lnTo>
                      <a:pt x="36258" y="163729"/>
                    </a:lnTo>
                    <a:lnTo>
                      <a:pt x="66" y="199455"/>
                    </a:lnTo>
                    <a:lnTo>
                      <a:pt x="9381" y="208902"/>
                    </a:lnTo>
                    <a:lnTo>
                      <a:pt x="36258" y="182423"/>
                    </a:lnTo>
                    <a:lnTo>
                      <a:pt x="36258" y="417405"/>
                    </a:lnTo>
                    <a:lnTo>
                      <a:pt x="49564" y="417405"/>
                    </a:lnTo>
                    <a:lnTo>
                      <a:pt x="49564" y="182557"/>
                    </a:lnTo>
                    <a:lnTo>
                      <a:pt x="75843" y="208902"/>
                    </a:lnTo>
                    <a:lnTo>
                      <a:pt x="85291" y="199455"/>
                    </a:lnTo>
                    <a:lnTo>
                      <a:pt x="49564" y="163729"/>
                    </a:lnTo>
                    <a:lnTo>
                      <a:pt x="49564" y="123013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36" name="Vapaamuotoinen: Muoto 565">
                <a:extLst>
                  <a:ext uri="{FF2B5EF4-FFF2-40B4-BE49-F238E27FC236}">
                    <a16:creationId xmlns:a16="http://schemas.microsoft.com/office/drawing/2014/main" id="{EEF658C2-AAE4-E434-00E9-1FD3616B2232}"/>
                  </a:ext>
                </a:extLst>
              </p:cNvPr>
              <p:cNvSpPr/>
              <p:nvPr/>
            </p:nvSpPr>
            <p:spPr>
              <a:xfrm>
                <a:off x="2723660" y="1269312"/>
                <a:ext cx="176236" cy="559644"/>
              </a:xfrm>
              <a:custGeom>
                <a:avLst/>
                <a:gdLst>
                  <a:gd name="connsiteX0" fmla="*/ 163795 w 176236"/>
                  <a:gd name="connsiteY0" fmla="*/ 235713 h 559644"/>
                  <a:gd name="connsiteX1" fmla="*/ 95802 w 176236"/>
                  <a:gd name="connsiteY1" fmla="*/ 301511 h 559644"/>
                  <a:gd name="connsiteX2" fmla="*/ 95802 w 176236"/>
                  <a:gd name="connsiteY2" fmla="*/ 212694 h 559644"/>
                  <a:gd name="connsiteX3" fmla="*/ 176236 w 176236"/>
                  <a:gd name="connsiteY3" fmla="*/ 133325 h 559644"/>
                  <a:gd name="connsiteX4" fmla="*/ 166856 w 176236"/>
                  <a:gd name="connsiteY4" fmla="*/ 123811 h 559644"/>
                  <a:gd name="connsiteX5" fmla="*/ 95802 w 176236"/>
                  <a:gd name="connsiteY5" fmla="*/ 194000 h 559644"/>
                  <a:gd name="connsiteX6" fmla="*/ 95802 w 176236"/>
                  <a:gd name="connsiteY6" fmla="*/ 0 h 559644"/>
                  <a:gd name="connsiteX7" fmla="*/ 82496 w 176236"/>
                  <a:gd name="connsiteY7" fmla="*/ 0 h 559644"/>
                  <a:gd name="connsiteX8" fmla="*/ 82496 w 176236"/>
                  <a:gd name="connsiteY8" fmla="*/ 133990 h 559644"/>
                  <a:gd name="connsiteX9" fmla="*/ 10445 w 176236"/>
                  <a:gd name="connsiteY9" fmla="*/ 60143 h 559644"/>
                  <a:gd name="connsiteX10" fmla="*/ 931 w 176236"/>
                  <a:gd name="connsiteY10" fmla="*/ 69457 h 559644"/>
                  <a:gd name="connsiteX11" fmla="*/ 82496 w 176236"/>
                  <a:gd name="connsiteY11" fmla="*/ 153017 h 559644"/>
                  <a:gd name="connsiteX12" fmla="*/ 82496 w 176236"/>
                  <a:gd name="connsiteY12" fmla="*/ 241302 h 559644"/>
                  <a:gd name="connsiteX13" fmla="*/ 9248 w 176236"/>
                  <a:gd name="connsiteY13" fmla="*/ 169916 h 559644"/>
                  <a:gd name="connsiteX14" fmla="*/ 0 w 176236"/>
                  <a:gd name="connsiteY14" fmla="*/ 179430 h 559644"/>
                  <a:gd name="connsiteX15" fmla="*/ 82496 w 176236"/>
                  <a:gd name="connsiteY15" fmla="*/ 259930 h 559644"/>
                  <a:gd name="connsiteX16" fmla="*/ 82496 w 176236"/>
                  <a:gd name="connsiteY16" fmla="*/ 559645 h 559644"/>
                  <a:gd name="connsiteX17" fmla="*/ 95802 w 176236"/>
                  <a:gd name="connsiteY17" fmla="*/ 559645 h 559644"/>
                  <a:gd name="connsiteX18" fmla="*/ 95802 w 176236"/>
                  <a:gd name="connsiteY18" fmla="*/ 320073 h 559644"/>
                  <a:gd name="connsiteX19" fmla="*/ 173043 w 176236"/>
                  <a:gd name="connsiteY19" fmla="*/ 245294 h 559644"/>
                  <a:gd name="connsiteX20" fmla="*/ 163795 w 176236"/>
                  <a:gd name="connsiteY20" fmla="*/ 235713 h 559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6236" h="559644">
                    <a:moveTo>
                      <a:pt x="163795" y="235713"/>
                    </a:moveTo>
                    <a:lnTo>
                      <a:pt x="95802" y="301511"/>
                    </a:lnTo>
                    <a:lnTo>
                      <a:pt x="95802" y="212694"/>
                    </a:lnTo>
                    <a:lnTo>
                      <a:pt x="176236" y="133325"/>
                    </a:lnTo>
                    <a:lnTo>
                      <a:pt x="166856" y="123811"/>
                    </a:lnTo>
                    <a:lnTo>
                      <a:pt x="95802" y="194000"/>
                    </a:lnTo>
                    <a:lnTo>
                      <a:pt x="95802" y="0"/>
                    </a:lnTo>
                    <a:lnTo>
                      <a:pt x="82496" y="0"/>
                    </a:lnTo>
                    <a:lnTo>
                      <a:pt x="82496" y="133990"/>
                    </a:lnTo>
                    <a:lnTo>
                      <a:pt x="10445" y="60143"/>
                    </a:lnTo>
                    <a:lnTo>
                      <a:pt x="931" y="69457"/>
                    </a:lnTo>
                    <a:lnTo>
                      <a:pt x="82496" y="153017"/>
                    </a:lnTo>
                    <a:lnTo>
                      <a:pt x="82496" y="241302"/>
                    </a:lnTo>
                    <a:lnTo>
                      <a:pt x="9248" y="169916"/>
                    </a:lnTo>
                    <a:lnTo>
                      <a:pt x="0" y="179430"/>
                    </a:lnTo>
                    <a:lnTo>
                      <a:pt x="82496" y="259930"/>
                    </a:lnTo>
                    <a:lnTo>
                      <a:pt x="82496" y="559645"/>
                    </a:lnTo>
                    <a:lnTo>
                      <a:pt x="95802" y="559645"/>
                    </a:lnTo>
                    <a:lnTo>
                      <a:pt x="95802" y="320073"/>
                    </a:lnTo>
                    <a:lnTo>
                      <a:pt x="173043" y="245294"/>
                    </a:lnTo>
                    <a:lnTo>
                      <a:pt x="163795" y="235713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37" name="Vapaamuotoinen: Muoto 566">
                <a:extLst>
                  <a:ext uri="{FF2B5EF4-FFF2-40B4-BE49-F238E27FC236}">
                    <a16:creationId xmlns:a16="http://schemas.microsoft.com/office/drawing/2014/main" id="{9A42FAE6-AEF2-131C-B52D-3CB0F52ADEDE}"/>
                  </a:ext>
                </a:extLst>
              </p:cNvPr>
              <p:cNvSpPr/>
              <p:nvPr/>
            </p:nvSpPr>
            <p:spPr>
              <a:xfrm>
                <a:off x="2101278" y="1185618"/>
                <a:ext cx="174373" cy="643338"/>
              </a:xfrm>
              <a:custGeom>
                <a:avLst/>
                <a:gdLst>
                  <a:gd name="connsiteX0" fmla="*/ 174373 w 174373"/>
                  <a:gd name="connsiteY0" fmla="*/ 199921 h 643338"/>
                  <a:gd name="connsiteX1" fmla="*/ 164594 w 174373"/>
                  <a:gd name="connsiteY1" fmla="*/ 190939 h 643338"/>
                  <a:gd name="connsiteX2" fmla="*/ 93939 w 174373"/>
                  <a:gd name="connsiteY2" fmla="*/ 267714 h 643338"/>
                  <a:gd name="connsiteX3" fmla="*/ 93939 w 174373"/>
                  <a:gd name="connsiteY3" fmla="*/ 197526 h 643338"/>
                  <a:gd name="connsiteX4" fmla="*/ 172377 w 174373"/>
                  <a:gd name="connsiteY4" fmla="*/ 119021 h 643338"/>
                  <a:gd name="connsiteX5" fmla="*/ 162997 w 174373"/>
                  <a:gd name="connsiteY5" fmla="*/ 109574 h 643338"/>
                  <a:gd name="connsiteX6" fmla="*/ 93939 w 174373"/>
                  <a:gd name="connsiteY6" fmla="*/ 178698 h 643338"/>
                  <a:gd name="connsiteX7" fmla="*/ 93939 w 174373"/>
                  <a:gd name="connsiteY7" fmla="*/ 119354 h 643338"/>
                  <a:gd name="connsiteX8" fmla="*/ 154880 w 174373"/>
                  <a:gd name="connsiteY8" fmla="*/ 58346 h 643338"/>
                  <a:gd name="connsiteX9" fmla="*/ 145500 w 174373"/>
                  <a:gd name="connsiteY9" fmla="*/ 48966 h 643338"/>
                  <a:gd name="connsiteX10" fmla="*/ 93939 w 174373"/>
                  <a:gd name="connsiteY10" fmla="*/ 100526 h 643338"/>
                  <a:gd name="connsiteX11" fmla="*/ 93939 w 174373"/>
                  <a:gd name="connsiteY11" fmla="*/ 0 h 643338"/>
                  <a:gd name="connsiteX12" fmla="*/ 80634 w 174373"/>
                  <a:gd name="connsiteY12" fmla="*/ 0 h 643338"/>
                  <a:gd name="connsiteX13" fmla="*/ 80634 w 174373"/>
                  <a:gd name="connsiteY13" fmla="*/ 103120 h 643338"/>
                  <a:gd name="connsiteX14" fmla="*/ 24217 w 174373"/>
                  <a:gd name="connsiteY14" fmla="*/ 46770 h 643338"/>
                  <a:gd name="connsiteX15" fmla="*/ 14836 w 174373"/>
                  <a:gd name="connsiteY15" fmla="*/ 56151 h 643338"/>
                  <a:gd name="connsiteX16" fmla="*/ 80634 w 174373"/>
                  <a:gd name="connsiteY16" fmla="*/ 121948 h 643338"/>
                  <a:gd name="connsiteX17" fmla="*/ 80634 w 174373"/>
                  <a:gd name="connsiteY17" fmla="*/ 180960 h 643338"/>
                  <a:gd name="connsiteX18" fmla="*/ 12241 w 174373"/>
                  <a:gd name="connsiteY18" fmla="*/ 109574 h 643338"/>
                  <a:gd name="connsiteX19" fmla="*/ 2661 w 174373"/>
                  <a:gd name="connsiteY19" fmla="*/ 118755 h 643338"/>
                  <a:gd name="connsiteX20" fmla="*/ 80634 w 174373"/>
                  <a:gd name="connsiteY20" fmla="*/ 200187 h 643338"/>
                  <a:gd name="connsiteX21" fmla="*/ 80634 w 174373"/>
                  <a:gd name="connsiteY21" fmla="*/ 266051 h 643338"/>
                  <a:gd name="connsiteX22" fmla="*/ 9647 w 174373"/>
                  <a:gd name="connsiteY22" fmla="*/ 190873 h 643338"/>
                  <a:gd name="connsiteX23" fmla="*/ 0 w 174373"/>
                  <a:gd name="connsiteY23" fmla="*/ 199987 h 643338"/>
                  <a:gd name="connsiteX24" fmla="*/ 80634 w 174373"/>
                  <a:gd name="connsiteY24" fmla="*/ 285411 h 643338"/>
                  <a:gd name="connsiteX25" fmla="*/ 80634 w 174373"/>
                  <a:gd name="connsiteY25" fmla="*/ 643339 h 643338"/>
                  <a:gd name="connsiteX26" fmla="*/ 93939 w 174373"/>
                  <a:gd name="connsiteY26" fmla="*/ 643339 h 643338"/>
                  <a:gd name="connsiteX27" fmla="*/ 93939 w 174373"/>
                  <a:gd name="connsiteY27" fmla="*/ 287407 h 643338"/>
                  <a:gd name="connsiteX28" fmla="*/ 174373 w 174373"/>
                  <a:gd name="connsiteY28" fmla="*/ 199921 h 64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74373" h="643338">
                    <a:moveTo>
                      <a:pt x="174373" y="199921"/>
                    </a:moveTo>
                    <a:lnTo>
                      <a:pt x="164594" y="190939"/>
                    </a:lnTo>
                    <a:lnTo>
                      <a:pt x="93939" y="267714"/>
                    </a:lnTo>
                    <a:lnTo>
                      <a:pt x="93939" y="197526"/>
                    </a:lnTo>
                    <a:lnTo>
                      <a:pt x="172377" y="119021"/>
                    </a:lnTo>
                    <a:lnTo>
                      <a:pt x="162997" y="109574"/>
                    </a:lnTo>
                    <a:lnTo>
                      <a:pt x="93939" y="178698"/>
                    </a:lnTo>
                    <a:lnTo>
                      <a:pt x="93939" y="119354"/>
                    </a:lnTo>
                    <a:lnTo>
                      <a:pt x="154880" y="58346"/>
                    </a:lnTo>
                    <a:lnTo>
                      <a:pt x="145500" y="48966"/>
                    </a:lnTo>
                    <a:lnTo>
                      <a:pt x="93939" y="100526"/>
                    </a:lnTo>
                    <a:lnTo>
                      <a:pt x="93939" y="0"/>
                    </a:lnTo>
                    <a:lnTo>
                      <a:pt x="80634" y="0"/>
                    </a:lnTo>
                    <a:lnTo>
                      <a:pt x="80634" y="103120"/>
                    </a:lnTo>
                    <a:lnTo>
                      <a:pt x="24217" y="46770"/>
                    </a:lnTo>
                    <a:lnTo>
                      <a:pt x="14836" y="56151"/>
                    </a:lnTo>
                    <a:lnTo>
                      <a:pt x="80634" y="121948"/>
                    </a:lnTo>
                    <a:lnTo>
                      <a:pt x="80634" y="180960"/>
                    </a:lnTo>
                    <a:lnTo>
                      <a:pt x="12241" y="109574"/>
                    </a:lnTo>
                    <a:lnTo>
                      <a:pt x="2661" y="118755"/>
                    </a:lnTo>
                    <a:lnTo>
                      <a:pt x="80634" y="200187"/>
                    </a:lnTo>
                    <a:lnTo>
                      <a:pt x="80634" y="266051"/>
                    </a:lnTo>
                    <a:lnTo>
                      <a:pt x="9647" y="190873"/>
                    </a:lnTo>
                    <a:lnTo>
                      <a:pt x="0" y="199987"/>
                    </a:lnTo>
                    <a:lnTo>
                      <a:pt x="80634" y="285411"/>
                    </a:lnTo>
                    <a:lnTo>
                      <a:pt x="80634" y="643339"/>
                    </a:lnTo>
                    <a:lnTo>
                      <a:pt x="93939" y="643339"/>
                    </a:lnTo>
                    <a:lnTo>
                      <a:pt x="93939" y="287407"/>
                    </a:lnTo>
                    <a:lnTo>
                      <a:pt x="174373" y="199921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38" name="Vapaamuotoinen: Muoto 567">
                <a:extLst>
                  <a:ext uri="{FF2B5EF4-FFF2-40B4-BE49-F238E27FC236}">
                    <a16:creationId xmlns:a16="http://schemas.microsoft.com/office/drawing/2014/main" id="{43F16C55-A565-1964-F94A-23F598A65E51}"/>
                  </a:ext>
                </a:extLst>
              </p:cNvPr>
              <p:cNvSpPr/>
              <p:nvPr/>
            </p:nvSpPr>
            <p:spPr>
              <a:xfrm>
                <a:off x="2453817" y="1052959"/>
                <a:ext cx="295323" cy="555719"/>
              </a:xfrm>
              <a:custGeom>
                <a:avLst/>
                <a:gdLst>
                  <a:gd name="connsiteX0" fmla="*/ 255406 w 295323"/>
                  <a:gd name="connsiteY0" fmla="*/ 555720 h 555719"/>
                  <a:gd name="connsiteX1" fmla="*/ 39918 w 295323"/>
                  <a:gd name="connsiteY1" fmla="*/ 555720 h 555719"/>
                  <a:gd name="connsiteX2" fmla="*/ 39918 w 295323"/>
                  <a:gd name="connsiteY2" fmla="*/ 555720 h 555719"/>
                  <a:gd name="connsiteX3" fmla="*/ 35460 w 295323"/>
                  <a:gd name="connsiteY3" fmla="*/ 555720 h 555719"/>
                  <a:gd name="connsiteX4" fmla="*/ 31069 w 295323"/>
                  <a:gd name="connsiteY4" fmla="*/ 554655 h 555719"/>
                  <a:gd name="connsiteX5" fmla="*/ 26612 w 295323"/>
                  <a:gd name="connsiteY5" fmla="*/ 553524 h 555719"/>
                  <a:gd name="connsiteX6" fmla="*/ 22154 w 295323"/>
                  <a:gd name="connsiteY6" fmla="*/ 551861 h 555719"/>
                  <a:gd name="connsiteX7" fmla="*/ 18296 w 295323"/>
                  <a:gd name="connsiteY7" fmla="*/ 549665 h 555719"/>
                  <a:gd name="connsiteX8" fmla="*/ 15568 w 295323"/>
                  <a:gd name="connsiteY8" fmla="*/ 546339 h 555719"/>
                  <a:gd name="connsiteX9" fmla="*/ 11643 w 295323"/>
                  <a:gd name="connsiteY9" fmla="*/ 544077 h 555719"/>
                  <a:gd name="connsiteX10" fmla="*/ 8316 w 295323"/>
                  <a:gd name="connsiteY10" fmla="*/ 540750 h 555719"/>
                  <a:gd name="connsiteX11" fmla="*/ 6121 w 295323"/>
                  <a:gd name="connsiteY11" fmla="*/ 537424 h 555719"/>
                  <a:gd name="connsiteX12" fmla="*/ 3925 w 295323"/>
                  <a:gd name="connsiteY12" fmla="*/ 532967 h 555719"/>
                  <a:gd name="connsiteX13" fmla="*/ 2262 w 295323"/>
                  <a:gd name="connsiteY13" fmla="*/ 529108 h 555719"/>
                  <a:gd name="connsiteX14" fmla="*/ 1131 w 295323"/>
                  <a:gd name="connsiteY14" fmla="*/ 524650 h 555719"/>
                  <a:gd name="connsiteX15" fmla="*/ 0 w 295323"/>
                  <a:gd name="connsiteY15" fmla="*/ 520792 h 555719"/>
                  <a:gd name="connsiteX16" fmla="*/ 0 w 295323"/>
                  <a:gd name="connsiteY16" fmla="*/ 516334 h 555719"/>
                  <a:gd name="connsiteX17" fmla="*/ 0 w 295323"/>
                  <a:gd name="connsiteY17" fmla="*/ 511344 h 555719"/>
                  <a:gd name="connsiteX18" fmla="*/ 1131 w 295323"/>
                  <a:gd name="connsiteY18" fmla="*/ 506355 h 555719"/>
                  <a:gd name="connsiteX19" fmla="*/ 109175 w 295323"/>
                  <a:gd name="connsiteY19" fmla="*/ 30470 h 555719"/>
                  <a:gd name="connsiteX20" fmla="*/ 109175 w 295323"/>
                  <a:gd name="connsiteY20" fmla="*/ 30470 h 555719"/>
                  <a:gd name="connsiteX21" fmla="*/ 111370 w 295323"/>
                  <a:gd name="connsiteY21" fmla="*/ 23817 h 555719"/>
                  <a:gd name="connsiteX22" fmla="*/ 114697 w 295323"/>
                  <a:gd name="connsiteY22" fmla="*/ 17165 h 555719"/>
                  <a:gd name="connsiteX23" fmla="*/ 119154 w 295323"/>
                  <a:gd name="connsiteY23" fmla="*/ 11643 h 555719"/>
                  <a:gd name="connsiteX24" fmla="*/ 123545 w 295323"/>
                  <a:gd name="connsiteY24" fmla="*/ 7185 h 555719"/>
                  <a:gd name="connsiteX25" fmla="*/ 129666 w 295323"/>
                  <a:gd name="connsiteY25" fmla="*/ 4391 h 555719"/>
                  <a:gd name="connsiteX26" fmla="*/ 134655 w 295323"/>
                  <a:gd name="connsiteY26" fmla="*/ 2195 h 555719"/>
                  <a:gd name="connsiteX27" fmla="*/ 141841 w 295323"/>
                  <a:gd name="connsiteY27" fmla="*/ 532 h 555719"/>
                  <a:gd name="connsiteX28" fmla="*/ 147961 w 295323"/>
                  <a:gd name="connsiteY28" fmla="*/ 0 h 555719"/>
                  <a:gd name="connsiteX29" fmla="*/ 154614 w 295323"/>
                  <a:gd name="connsiteY29" fmla="*/ 532 h 555719"/>
                  <a:gd name="connsiteX30" fmla="*/ 160668 w 295323"/>
                  <a:gd name="connsiteY30" fmla="*/ 2195 h 555719"/>
                  <a:gd name="connsiteX31" fmla="*/ 166257 w 295323"/>
                  <a:gd name="connsiteY31" fmla="*/ 4391 h 555719"/>
                  <a:gd name="connsiteX32" fmla="*/ 171779 w 295323"/>
                  <a:gd name="connsiteY32" fmla="*/ 7185 h 555719"/>
                  <a:gd name="connsiteX33" fmla="*/ 177301 w 295323"/>
                  <a:gd name="connsiteY33" fmla="*/ 11643 h 555719"/>
                  <a:gd name="connsiteX34" fmla="*/ 180627 w 295323"/>
                  <a:gd name="connsiteY34" fmla="*/ 17165 h 555719"/>
                  <a:gd name="connsiteX35" fmla="*/ 184486 w 295323"/>
                  <a:gd name="connsiteY35" fmla="*/ 23817 h 555719"/>
                  <a:gd name="connsiteX36" fmla="*/ 186748 w 295323"/>
                  <a:gd name="connsiteY36" fmla="*/ 30470 h 555719"/>
                  <a:gd name="connsiteX37" fmla="*/ 294193 w 295323"/>
                  <a:gd name="connsiteY37" fmla="*/ 506355 h 555719"/>
                  <a:gd name="connsiteX38" fmla="*/ 294193 w 295323"/>
                  <a:gd name="connsiteY38" fmla="*/ 506355 h 555719"/>
                  <a:gd name="connsiteX39" fmla="*/ 295324 w 295323"/>
                  <a:gd name="connsiteY39" fmla="*/ 511344 h 555719"/>
                  <a:gd name="connsiteX40" fmla="*/ 295324 w 295323"/>
                  <a:gd name="connsiteY40" fmla="*/ 516334 h 555719"/>
                  <a:gd name="connsiteX41" fmla="*/ 295324 w 295323"/>
                  <a:gd name="connsiteY41" fmla="*/ 520792 h 555719"/>
                  <a:gd name="connsiteX42" fmla="*/ 294193 w 295323"/>
                  <a:gd name="connsiteY42" fmla="*/ 524650 h 555719"/>
                  <a:gd name="connsiteX43" fmla="*/ 293128 w 295323"/>
                  <a:gd name="connsiteY43" fmla="*/ 529108 h 555719"/>
                  <a:gd name="connsiteX44" fmla="*/ 291465 w 295323"/>
                  <a:gd name="connsiteY44" fmla="*/ 532967 h 555719"/>
                  <a:gd name="connsiteX45" fmla="*/ 289203 w 295323"/>
                  <a:gd name="connsiteY45" fmla="*/ 537424 h 555719"/>
                  <a:gd name="connsiteX46" fmla="*/ 287008 w 295323"/>
                  <a:gd name="connsiteY46" fmla="*/ 540750 h 555719"/>
                  <a:gd name="connsiteX47" fmla="*/ 283681 w 295323"/>
                  <a:gd name="connsiteY47" fmla="*/ 544077 h 555719"/>
                  <a:gd name="connsiteX48" fmla="*/ 280887 w 295323"/>
                  <a:gd name="connsiteY48" fmla="*/ 546339 h 555719"/>
                  <a:gd name="connsiteX49" fmla="*/ 277028 w 295323"/>
                  <a:gd name="connsiteY49" fmla="*/ 549665 h 555719"/>
                  <a:gd name="connsiteX50" fmla="*/ 273169 w 295323"/>
                  <a:gd name="connsiteY50" fmla="*/ 551861 h 555719"/>
                  <a:gd name="connsiteX51" fmla="*/ 268712 w 295323"/>
                  <a:gd name="connsiteY51" fmla="*/ 553524 h 555719"/>
                  <a:gd name="connsiteX52" fmla="*/ 264853 w 295323"/>
                  <a:gd name="connsiteY52" fmla="*/ 554655 h 555719"/>
                  <a:gd name="connsiteX53" fmla="*/ 260396 w 295323"/>
                  <a:gd name="connsiteY53" fmla="*/ 555720 h 555719"/>
                  <a:gd name="connsiteX54" fmla="*/ 255406 w 295323"/>
                  <a:gd name="connsiteY54" fmla="*/ 555720 h 555719"/>
                  <a:gd name="connsiteX55" fmla="*/ 255406 w 295323"/>
                  <a:gd name="connsiteY55" fmla="*/ 555720 h 555719"/>
                  <a:gd name="connsiteX56" fmla="*/ 255406 w 295323"/>
                  <a:gd name="connsiteY56" fmla="*/ 555720 h 555719"/>
                  <a:gd name="connsiteX57" fmla="*/ 255406 w 295323"/>
                  <a:gd name="connsiteY57" fmla="*/ 555720 h 555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295323" h="555719">
                    <a:moveTo>
                      <a:pt x="255406" y="555720"/>
                    </a:moveTo>
                    <a:lnTo>
                      <a:pt x="39918" y="555720"/>
                    </a:lnTo>
                    <a:lnTo>
                      <a:pt x="39918" y="555720"/>
                    </a:lnTo>
                    <a:lnTo>
                      <a:pt x="35460" y="555720"/>
                    </a:lnTo>
                    <a:lnTo>
                      <a:pt x="31069" y="554655"/>
                    </a:lnTo>
                    <a:lnTo>
                      <a:pt x="26612" y="553524"/>
                    </a:lnTo>
                    <a:lnTo>
                      <a:pt x="22154" y="551861"/>
                    </a:lnTo>
                    <a:lnTo>
                      <a:pt x="18296" y="549665"/>
                    </a:lnTo>
                    <a:lnTo>
                      <a:pt x="15568" y="546339"/>
                    </a:lnTo>
                    <a:lnTo>
                      <a:pt x="11643" y="544077"/>
                    </a:lnTo>
                    <a:lnTo>
                      <a:pt x="8316" y="540750"/>
                    </a:lnTo>
                    <a:lnTo>
                      <a:pt x="6121" y="537424"/>
                    </a:lnTo>
                    <a:lnTo>
                      <a:pt x="3925" y="532967"/>
                    </a:lnTo>
                    <a:lnTo>
                      <a:pt x="2262" y="529108"/>
                    </a:lnTo>
                    <a:lnTo>
                      <a:pt x="1131" y="524650"/>
                    </a:lnTo>
                    <a:lnTo>
                      <a:pt x="0" y="520792"/>
                    </a:lnTo>
                    <a:lnTo>
                      <a:pt x="0" y="516334"/>
                    </a:lnTo>
                    <a:lnTo>
                      <a:pt x="0" y="511344"/>
                    </a:lnTo>
                    <a:lnTo>
                      <a:pt x="1131" y="506355"/>
                    </a:lnTo>
                    <a:lnTo>
                      <a:pt x="109175" y="30470"/>
                    </a:lnTo>
                    <a:lnTo>
                      <a:pt x="109175" y="30470"/>
                    </a:lnTo>
                    <a:lnTo>
                      <a:pt x="111370" y="23817"/>
                    </a:lnTo>
                    <a:lnTo>
                      <a:pt x="114697" y="17165"/>
                    </a:lnTo>
                    <a:lnTo>
                      <a:pt x="119154" y="11643"/>
                    </a:lnTo>
                    <a:lnTo>
                      <a:pt x="123545" y="7185"/>
                    </a:lnTo>
                    <a:lnTo>
                      <a:pt x="129666" y="4391"/>
                    </a:lnTo>
                    <a:lnTo>
                      <a:pt x="134655" y="2195"/>
                    </a:lnTo>
                    <a:lnTo>
                      <a:pt x="141841" y="532"/>
                    </a:lnTo>
                    <a:lnTo>
                      <a:pt x="147961" y="0"/>
                    </a:lnTo>
                    <a:lnTo>
                      <a:pt x="154614" y="532"/>
                    </a:lnTo>
                    <a:lnTo>
                      <a:pt x="160668" y="2195"/>
                    </a:lnTo>
                    <a:lnTo>
                      <a:pt x="166257" y="4391"/>
                    </a:lnTo>
                    <a:lnTo>
                      <a:pt x="171779" y="7185"/>
                    </a:lnTo>
                    <a:lnTo>
                      <a:pt x="177301" y="11643"/>
                    </a:lnTo>
                    <a:lnTo>
                      <a:pt x="180627" y="17165"/>
                    </a:lnTo>
                    <a:lnTo>
                      <a:pt x="184486" y="23817"/>
                    </a:lnTo>
                    <a:lnTo>
                      <a:pt x="186748" y="30470"/>
                    </a:lnTo>
                    <a:lnTo>
                      <a:pt x="294193" y="506355"/>
                    </a:lnTo>
                    <a:lnTo>
                      <a:pt x="294193" y="506355"/>
                    </a:lnTo>
                    <a:lnTo>
                      <a:pt x="295324" y="511344"/>
                    </a:lnTo>
                    <a:lnTo>
                      <a:pt x="295324" y="516334"/>
                    </a:lnTo>
                    <a:lnTo>
                      <a:pt x="295324" y="520792"/>
                    </a:lnTo>
                    <a:lnTo>
                      <a:pt x="294193" y="524650"/>
                    </a:lnTo>
                    <a:lnTo>
                      <a:pt x="293128" y="529108"/>
                    </a:lnTo>
                    <a:lnTo>
                      <a:pt x="291465" y="532967"/>
                    </a:lnTo>
                    <a:lnTo>
                      <a:pt x="289203" y="537424"/>
                    </a:lnTo>
                    <a:lnTo>
                      <a:pt x="287008" y="540750"/>
                    </a:lnTo>
                    <a:lnTo>
                      <a:pt x="283681" y="544077"/>
                    </a:lnTo>
                    <a:lnTo>
                      <a:pt x="280887" y="546339"/>
                    </a:lnTo>
                    <a:lnTo>
                      <a:pt x="277028" y="549665"/>
                    </a:lnTo>
                    <a:lnTo>
                      <a:pt x="273169" y="551861"/>
                    </a:lnTo>
                    <a:lnTo>
                      <a:pt x="268712" y="553524"/>
                    </a:lnTo>
                    <a:lnTo>
                      <a:pt x="264853" y="554655"/>
                    </a:lnTo>
                    <a:lnTo>
                      <a:pt x="260396" y="555720"/>
                    </a:lnTo>
                    <a:lnTo>
                      <a:pt x="255406" y="555720"/>
                    </a:lnTo>
                    <a:lnTo>
                      <a:pt x="255406" y="555720"/>
                    </a:lnTo>
                    <a:lnTo>
                      <a:pt x="255406" y="555720"/>
                    </a:lnTo>
                    <a:lnTo>
                      <a:pt x="255406" y="555720"/>
                    </a:lnTo>
                    <a:close/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39" name="Vapaamuotoinen: Muoto 568">
                <a:extLst>
                  <a:ext uri="{FF2B5EF4-FFF2-40B4-BE49-F238E27FC236}">
                    <a16:creationId xmlns:a16="http://schemas.microsoft.com/office/drawing/2014/main" id="{C3DD4410-3AFE-6785-486B-5C4A1045803A}"/>
                  </a:ext>
                </a:extLst>
              </p:cNvPr>
              <p:cNvSpPr/>
              <p:nvPr/>
            </p:nvSpPr>
            <p:spPr>
              <a:xfrm>
                <a:off x="2447563" y="1046771"/>
                <a:ext cx="308163" cy="568892"/>
              </a:xfrm>
              <a:custGeom>
                <a:avLst/>
                <a:gdLst>
                  <a:gd name="connsiteX0" fmla="*/ 267611 w 308163"/>
                  <a:gd name="connsiteY0" fmla="*/ 568816 h 568892"/>
                  <a:gd name="connsiteX1" fmla="*/ 40214 w 308163"/>
                  <a:gd name="connsiteY1" fmla="*/ 568816 h 568892"/>
                  <a:gd name="connsiteX2" fmla="*/ 30634 w 308163"/>
                  <a:gd name="connsiteY2" fmla="*/ 566355 h 568892"/>
                  <a:gd name="connsiteX3" fmla="*/ 25245 w 308163"/>
                  <a:gd name="connsiteY3" fmla="*/ 564226 h 568892"/>
                  <a:gd name="connsiteX4" fmla="*/ 20322 w 308163"/>
                  <a:gd name="connsiteY4" fmla="*/ 561432 h 568892"/>
                  <a:gd name="connsiteX5" fmla="*/ 17528 w 308163"/>
                  <a:gd name="connsiteY5" fmla="*/ 558105 h 568892"/>
                  <a:gd name="connsiteX6" fmla="*/ 13336 w 308163"/>
                  <a:gd name="connsiteY6" fmla="*/ 555444 h 568892"/>
                  <a:gd name="connsiteX7" fmla="*/ 9145 w 308163"/>
                  <a:gd name="connsiteY7" fmla="*/ 551053 h 568892"/>
                  <a:gd name="connsiteX8" fmla="*/ 6550 w 308163"/>
                  <a:gd name="connsiteY8" fmla="*/ 547061 h 568892"/>
                  <a:gd name="connsiteX9" fmla="*/ 2159 w 308163"/>
                  <a:gd name="connsiteY9" fmla="*/ 537348 h 568892"/>
                  <a:gd name="connsiteX10" fmla="*/ -236 w 308163"/>
                  <a:gd name="connsiteY10" fmla="*/ 527435 h 568892"/>
                  <a:gd name="connsiteX11" fmla="*/ -236 w 308163"/>
                  <a:gd name="connsiteY11" fmla="*/ 516524 h 568892"/>
                  <a:gd name="connsiteX12" fmla="*/ 895 w 308163"/>
                  <a:gd name="connsiteY12" fmla="*/ 511535 h 568892"/>
                  <a:gd name="connsiteX13" fmla="*/ 108939 w 308163"/>
                  <a:gd name="connsiteY13" fmla="*/ 35650 h 568892"/>
                  <a:gd name="connsiteX14" fmla="*/ 111667 w 308163"/>
                  <a:gd name="connsiteY14" fmla="*/ 27467 h 568892"/>
                  <a:gd name="connsiteX15" fmla="*/ 115725 w 308163"/>
                  <a:gd name="connsiteY15" fmla="*/ 19683 h 568892"/>
                  <a:gd name="connsiteX16" fmla="*/ 120648 w 308163"/>
                  <a:gd name="connsiteY16" fmla="*/ 13563 h 568892"/>
                  <a:gd name="connsiteX17" fmla="*/ 125970 w 308163"/>
                  <a:gd name="connsiteY17" fmla="*/ 8307 h 568892"/>
                  <a:gd name="connsiteX18" fmla="*/ 139276 w 308163"/>
                  <a:gd name="connsiteY18" fmla="*/ 2386 h 568892"/>
                  <a:gd name="connsiteX19" fmla="*/ 147326 w 308163"/>
                  <a:gd name="connsiteY19" fmla="*/ 523 h 568892"/>
                  <a:gd name="connsiteX20" fmla="*/ 153979 w 308163"/>
                  <a:gd name="connsiteY20" fmla="*/ -76 h 568892"/>
                  <a:gd name="connsiteX21" fmla="*/ 162362 w 308163"/>
                  <a:gd name="connsiteY21" fmla="*/ 723 h 568892"/>
                  <a:gd name="connsiteX22" fmla="*/ 169015 w 308163"/>
                  <a:gd name="connsiteY22" fmla="*/ 2652 h 568892"/>
                  <a:gd name="connsiteX23" fmla="*/ 174537 w 308163"/>
                  <a:gd name="connsiteY23" fmla="*/ 4847 h 568892"/>
                  <a:gd name="connsiteX24" fmla="*/ 181722 w 308163"/>
                  <a:gd name="connsiteY24" fmla="*/ 8640 h 568892"/>
                  <a:gd name="connsiteX25" fmla="*/ 188375 w 308163"/>
                  <a:gd name="connsiteY25" fmla="*/ 13829 h 568892"/>
                  <a:gd name="connsiteX26" fmla="*/ 196758 w 308163"/>
                  <a:gd name="connsiteY26" fmla="*/ 28399 h 568892"/>
                  <a:gd name="connsiteX27" fmla="*/ 199020 w 308163"/>
                  <a:gd name="connsiteY27" fmla="*/ 35052 h 568892"/>
                  <a:gd name="connsiteX28" fmla="*/ 307928 w 308163"/>
                  <a:gd name="connsiteY28" fmla="*/ 517256 h 568892"/>
                  <a:gd name="connsiteX29" fmla="*/ 307928 w 308163"/>
                  <a:gd name="connsiteY29" fmla="*/ 529232 h 568892"/>
                  <a:gd name="connsiteX30" fmla="*/ 305467 w 308163"/>
                  <a:gd name="connsiteY30" fmla="*/ 538346 h 568892"/>
                  <a:gd name="connsiteX31" fmla="*/ 301009 w 308163"/>
                  <a:gd name="connsiteY31" fmla="*/ 547727 h 568892"/>
                  <a:gd name="connsiteX32" fmla="*/ 297949 w 308163"/>
                  <a:gd name="connsiteY32" fmla="*/ 552118 h 568892"/>
                  <a:gd name="connsiteX33" fmla="*/ 294223 w 308163"/>
                  <a:gd name="connsiteY33" fmla="*/ 555511 h 568892"/>
                  <a:gd name="connsiteX34" fmla="*/ 286705 w 308163"/>
                  <a:gd name="connsiteY34" fmla="*/ 561631 h 568892"/>
                  <a:gd name="connsiteX35" fmla="*/ 281849 w 308163"/>
                  <a:gd name="connsiteY35" fmla="*/ 564293 h 568892"/>
                  <a:gd name="connsiteX36" fmla="*/ 277391 w 308163"/>
                  <a:gd name="connsiteY36" fmla="*/ 565956 h 568892"/>
                  <a:gd name="connsiteX37" fmla="*/ 42676 w 308163"/>
                  <a:gd name="connsiteY37" fmla="*/ 555511 h 568892"/>
                  <a:gd name="connsiteX38" fmla="*/ 265616 w 308163"/>
                  <a:gd name="connsiteY38" fmla="*/ 555511 h 568892"/>
                  <a:gd name="connsiteX39" fmla="*/ 272934 w 308163"/>
                  <a:gd name="connsiteY39" fmla="*/ 553581 h 568892"/>
                  <a:gd name="connsiteX40" fmla="*/ 276327 w 308163"/>
                  <a:gd name="connsiteY40" fmla="*/ 552251 h 568892"/>
                  <a:gd name="connsiteX41" fmla="*/ 279187 w 308163"/>
                  <a:gd name="connsiteY41" fmla="*/ 550587 h 568892"/>
                  <a:gd name="connsiteX42" fmla="*/ 287836 w 308163"/>
                  <a:gd name="connsiteY42" fmla="*/ 542937 h 568892"/>
                  <a:gd name="connsiteX43" fmla="*/ 289500 w 308163"/>
                  <a:gd name="connsiteY43" fmla="*/ 540542 h 568892"/>
                  <a:gd name="connsiteX44" fmla="*/ 292826 w 308163"/>
                  <a:gd name="connsiteY44" fmla="*/ 533423 h 568892"/>
                  <a:gd name="connsiteX45" fmla="*/ 294689 w 308163"/>
                  <a:gd name="connsiteY45" fmla="*/ 526304 h 568892"/>
                  <a:gd name="connsiteX46" fmla="*/ 294689 w 308163"/>
                  <a:gd name="connsiteY46" fmla="*/ 518520 h 568892"/>
                  <a:gd name="connsiteX47" fmla="*/ 293757 w 308163"/>
                  <a:gd name="connsiteY47" fmla="*/ 514262 h 568892"/>
                  <a:gd name="connsiteX48" fmla="*/ 186246 w 308163"/>
                  <a:gd name="connsiteY48" fmla="*/ 38045 h 568892"/>
                  <a:gd name="connsiteX49" fmla="*/ 184450 w 308163"/>
                  <a:gd name="connsiteY49" fmla="*/ 32723 h 568892"/>
                  <a:gd name="connsiteX50" fmla="*/ 178263 w 308163"/>
                  <a:gd name="connsiteY50" fmla="*/ 22145 h 568892"/>
                  <a:gd name="connsiteX51" fmla="*/ 174204 w 308163"/>
                  <a:gd name="connsiteY51" fmla="*/ 18952 h 568892"/>
                  <a:gd name="connsiteX52" fmla="*/ 169281 w 308163"/>
                  <a:gd name="connsiteY52" fmla="*/ 16490 h 568892"/>
                  <a:gd name="connsiteX53" fmla="*/ 164624 w 308163"/>
                  <a:gd name="connsiteY53" fmla="*/ 14627 h 568892"/>
                  <a:gd name="connsiteX54" fmla="*/ 159435 w 308163"/>
                  <a:gd name="connsiteY54" fmla="*/ 13230 h 568892"/>
                  <a:gd name="connsiteX55" fmla="*/ 153979 w 308163"/>
                  <a:gd name="connsiteY55" fmla="*/ 12764 h 568892"/>
                  <a:gd name="connsiteX56" fmla="*/ 148923 w 308163"/>
                  <a:gd name="connsiteY56" fmla="*/ 13230 h 568892"/>
                  <a:gd name="connsiteX57" fmla="*/ 142802 w 308163"/>
                  <a:gd name="connsiteY57" fmla="*/ 14627 h 568892"/>
                  <a:gd name="connsiteX58" fmla="*/ 133422 w 308163"/>
                  <a:gd name="connsiteY58" fmla="*/ 18818 h 568892"/>
                  <a:gd name="connsiteX59" fmla="*/ 130162 w 308163"/>
                  <a:gd name="connsiteY59" fmla="*/ 22145 h 568892"/>
                  <a:gd name="connsiteX60" fmla="*/ 126370 w 308163"/>
                  <a:gd name="connsiteY60" fmla="*/ 26869 h 568892"/>
                  <a:gd name="connsiteX61" fmla="*/ 123575 w 308163"/>
                  <a:gd name="connsiteY61" fmla="*/ 32457 h 568892"/>
                  <a:gd name="connsiteX62" fmla="*/ 121513 w 308163"/>
                  <a:gd name="connsiteY62" fmla="*/ 38711 h 568892"/>
                  <a:gd name="connsiteX63" fmla="*/ 12738 w 308163"/>
                  <a:gd name="connsiteY63" fmla="*/ 518188 h 568892"/>
                  <a:gd name="connsiteX64" fmla="*/ 12738 w 308163"/>
                  <a:gd name="connsiteY64" fmla="*/ 525972 h 568892"/>
                  <a:gd name="connsiteX65" fmla="*/ 14600 w 308163"/>
                  <a:gd name="connsiteY65" fmla="*/ 533090 h 568892"/>
                  <a:gd name="connsiteX66" fmla="*/ 17927 w 308163"/>
                  <a:gd name="connsiteY66" fmla="*/ 540209 h 568892"/>
                  <a:gd name="connsiteX67" fmla="*/ 19523 w 308163"/>
                  <a:gd name="connsiteY67" fmla="*/ 542604 h 568892"/>
                  <a:gd name="connsiteX68" fmla="*/ 21785 w 308163"/>
                  <a:gd name="connsiteY68" fmla="*/ 544866 h 568892"/>
                  <a:gd name="connsiteX69" fmla="*/ 25910 w 308163"/>
                  <a:gd name="connsiteY69" fmla="*/ 547194 h 568892"/>
                  <a:gd name="connsiteX70" fmla="*/ 28705 w 308163"/>
                  <a:gd name="connsiteY70" fmla="*/ 550587 h 568892"/>
                  <a:gd name="connsiteX71" fmla="*/ 31033 w 308163"/>
                  <a:gd name="connsiteY71" fmla="*/ 551918 h 568892"/>
                  <a:gd name="connsiteX72" fmla="*/ 34626 w 308163"/>
                  <a:gd name="connsiteY72" fmla="*/ 553249 h 568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308163" h="568892">
                    <a:moveTo>
                      <a:pt x="267611" y="568816"/>
                    </a:moveTo>
                    <a:lnTo>
                      <a:pt x="40214" y="568816"/>
                    </a:lnTo>
                    <a:lnTo>
                      <a:pt x="30634" y="566355"/>
                    </a:lnTo>
                    <a:lnTo>
                      <a:pt x="25245" y="564226"/>
                    </a:lnTo>
                    <a:lnTo>
                      <a:pt x="20322" y="561432"/>
                    </a:lnTo>
                    <a:lnTo>
                      <a:pt x="17528" y="558105"/>
                    </a:lnTo>
                    <a:lnTo>
                      <a:pt x="13336" y="555444"/>
                    </a:lnTo>
                    <a:lnTo>
                      <a:pt x="9145" y="551053"/>
                    </a:lnTo>
                    <a:lnTo>
                      <a:pt x="6550" y="547061"/>
                    </a:lnTo>
                    <a:lnTo>
                      <a:pt x="2159" y="537348"/>
                    </a:lnTo>
                    <a:lnTo>
                      <a:pt x="-236" y="527435"/>
                    </a:lnTo>
                    <a:lnTo>
                      <a:pt x="-236" y="516524"/>
                    </a:lnTo>
                    <a:lnTo>
                      <a:pt x="895" y="511535"/>
                    </a:lnTo>
                    <a:lnTo>
                      <a:pt x="108939" y="35650"/>
                    </a:lnTo>
                    <a:lnTo>
                      <a:pt x="111667" y="27467"/>
                    </a:lnTo>
                    <a:lnTo>
                      <a:pt x="115725" y="19683"/>
                    </a:lnTo>
                    <a:lnTo>
                      <a:pt x="120648" y="13563"/>
                    </a:lnTo>
                    <a:lnTo>
                      <a:pt x="125970" y="8307"/>
                    </a:lnTo>
                    <a:lnTo>
                      <a:pt x="139276" y="2386"/>
                    </a:lnTo>
                    <a:lnTo>
                      <a:pt x="147326" y="523"/>
                    </a:lnTo>
                    <a:lnTo>
                      <a:pt x="153979" y="-76"/>
                    </a:lnTo>
                    <a:lnTo>
                      <a:pt x="162362" y="723"/>
                    </a:lnTo>
                    <a:lnTo>
                      <a:pt x="169015" y="2652"/>
                    </a:lnTo>
                    <a:lnTo>
                      <a:pt x="174537" y="4847"/>
                    </a:lnTo>
                    <a:lnTo>
                      <a:pt x="181722" y="8640"/>
                    </a:lnTo>
                    <a:lnTo>
                      <a:pt x="188375" y="13829"/>
                    </a:lnTo>
                    <a:lnTo>
                      <a:pt x="196758" y="28399"/>
                    </a:lnTo>
                    <a:lnTo>
                      <a:pt x="199020" y="35052"/>
                    </a:lnTo>
                    <a:lnTo>
                      <a:pt x="307928" y="517256"/>
                    </a:lnTo>
                    <a:lnTo>
                      <a:pt x="307928" y="529232"/>
                    </a:lnTo>
                    <a:lnTo>
                      <a:pt x="305467" y="538346"/>
                    </a:lnTo>
                    <a:lnTo>
                      <a:pt x="301009" y="547727"/>
                    </a:lnTo>
                    <a:lnTo>
                      <a:pt x="297949" y="552118"/>
                    </a:lnTo>
                    <a:lnTo>
                      <a:pt x="294223" y="555511"/>
                    </a:lnTo>
                    <a:lnTo>
                      <a:pt x="286705" y="561631"/>
                    </a:lnTo>
                    <a:lnTo>
                      <a:pt x="281849" y="564293"/>
                    </a:lnTo>
                    <a:lnTo>
                      <a:pt x="277391" y="565956"/>
                    </a:lnTo>
                    <a:close/>
                    <a:moveTo>
                      <a:pt x="42676" y="555511"/>
                    </a:moveTo>
                    <a:lnTo>
                      <a:pt x="265616" y="555511"/>
                    </a:lnTo>
                    <a:lnTo>
                      <a:pt x="272934" y="553581"/>
                    </a:lnTo>
                    <a:lnTo>
                      <a:pt x="276327" y="552251"/>
                    </a:lnTo>
                    <a:lnTo>
                      <a:pt x="279187" y="550587"/>
                    </a:lnTo>
                    <a:lnTo>
                      <a:pt x="287836" y="542937"/>
                    </a:lnTo>
                    <a:lnTo>
                      <a:pt x="289500" y="540542"/>
                    </a:lnTo>
                    <a:lnTo>
                      <a:pt x="292826" y="533423"/>
                    </a:lnTo>
                    <a:lnTo>
                      <a:pt x="294689" y="526304"/>
                    </a:lnTo>
                    <a:lnTo>
                      <a:pt x="294689" y="518520"/>
                    </a:lnTo>
                    <a:lnTo>
                      <a:pt x="293757" y="514262"/>
                    </a:lnTo>
                    <a:lnTo>
                      <a:pt x="186246" y="38045"/>
                    </a:lnTo>
                    <a:lnTo>
                      <a:pt x="184450" y="32723"/>
                    </a:lnTo>
                    <a:lnTo>
                      <a:pt x="178263" y="22145"/>
                    </a:lnTo>
                    <a:lnTo>
                      <a:pt x="174204" y="18952"/>
                    </a:lnTo>
                    <a:lnTo>
                      <a:pt x="169281" y="16490"/>
                    </a:lnTo>
                    <a:lnTo>
                      <a:pt x="164624" y="14627"/>
                    </a:lnTo>
                    <a:lnTo>
                      <a:pt x="159435" y="13230"/>
                    </a:lnTo>
                    <a:lnTo>
                      <a:pt x="153979" y="12764"/>
                    </a:lnTo>
                    <a:lnTo>
                      <a:pt x="148923" y="13230"/>
                    </a:lnTo>
                    <a:lnTo>
                      <a:pt x="142802" y="14627"/>
                    </a:lnTo>
                    <a:lnTo>
                      <a:pt x="133422" y="18818"/>
                    </a:lnTo>
                    <a:lnTo>
                      <a:pt x="130162" y="22145"/>
                    </a:lnTo>
                    <a:lnTo>
                      <a:pt x="126370" y="26869"/>
                    </a:lnTo>
                    <a:lnTo>
                      <a:pt x="123575" y="32457"/>
                    </a:lnTo>
                    <a:lnTo>
                      <a:pt x="121513" y="38711"/>
                    </a:lnTo>
                    <a:lnTo>
                      <a:pt x="12738" y="518188"/>
                    </a:lnTo>
                    <a:lnTo>
                      <a:pt x="12738" y="525972"/>
                    </a:lnTo>
                    <a:lnTo>
                      <a:pt x="14600" y="533090"/>
                    </a:lnTo>
                    <a:lnTo>
                      <a:pt x="17927" y="540209"/>
                    </a:lnTo>
                    <a:lnTo>
                      <a:pt x="19523" y="542604"/>
                    </a:lnTo>
                    <a:lnTo>
                      <a:pt x="21785" y="544866"/>
                    </a:lnTo>
                    <a:lnTo>
                      <a:pt x="25910" y="547194"/>
                    </a:lnTo>
                    <a:lnTo>
                      <a:pt x="28705" y="550587"/>
                    </a:lnTo>
                    <a:lnTo>
                      <a:pt x="31033" y="551918"/>
                    </a:lnTo>
                    <a:lnTo>
                      <a:pt x="34626" y="553249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40" name="Vapaamuotoinen: Muoto 569">
                <a:extLst>
                  <a:ext uri="{FF2B5EF4-FFF2-40B4-BE49-F238E27FC236}">
                    <a16:creationId xmlns:a16="http://schemas.microsoft.com/office/drawing/2014/main" id="{E44F618A-53B3-1E9C-DDD2-0BCBC62B6336}"/>
                  </a:ext>
                </a:extLst>
              </p:cNvPr>
              <p:cNvSpPr/>
              <p:nvPr/>
            </p:nvSpPr>
            <p:spPr>
              <a:xfrm>
                <a:off x="2539307" y="1226135"/>
                <a:ext cx="124409" cy="602822"/>
              </a:xfrm>
              <a:custGeom>
                <a:avLst/>
                <a:gdLst>
                  <a:gd name="connsiteX0" fmla="*/ 69057 w 124409"/>
                  <a:gd name="connsiteY0" fmla="*/ 172111 h 602822"/>
                  <a:gd name="connsiteX1" fmla="*/ 114963 w 124409"/>
                  <a:gd name="connsiteY1" fmla="*/ 218349 h 602822"/>
                  <a:gd name="connsiteX2" fmla="*/ 124410 w 124409"/>
                  <a:gd name="connsiteY2" fmla="*/ 209035 h 602822"/>
                  <a:gd name="connsiteX3" fmla="*/ 69057 w 124409"/>
                  <a:gd name="connsiteY3" fmla="*/ 153217 h 602822"/>
                  <a:gd name="connsiteX4" fmla="*/ 69057 w 124409"/>
                  <a:gd name="connsiteY4" fmla="*/ 81365 h 602822"/>
                  <a:gd name="connsiteX5" fmla="*/ 114963 w 124409"/>
                  <a:gd name="connsiteY5" fmla="*/ 127271 h 602822"/>
                  <a:gd name="connsiteX6" fmla="*/ 124410 w 124409"/>
                  <a:gd name="connsiteY6" fmla="*/ 117890 h 602822"/>
                  <a:gd name="connsiteX7" fmla="*/ 69057 w 124409"/>
                  <a:gd name="connsiteY7" fmla="*/ 62538 h 602822"/>
                  <a:gd name="connsiteX8" fmla="*/ 69057 w 124409"/>
                  <a:gd name="connsiteY8" fmla="*/ 0 h 602822"/>
                  <a:gd name="connsiteX9" fmla="*/ 55752 w 124409"/>
                  <a:gd name="connsiteY9" fmla="*/ 0 h 602822"/>
                  <a:gd name="connsiteX10" fmla="*/ 55752 w 124409"/>
                  <a:gd name="connsiteY10" fmla="*/ 62604 h 602822"/>
                  <a:gd name="connsiteX11" fmla="*/ 0 w 124409"/>
                  <a:gd name="connsiteY11" fmla="*/ 117823 h 602822"/>
                  <a:gd name="connsiteX12" fmla="*/ 9381 w 124409"/>
                  <a:gd name="connsiteY12" fmla="*/ 127271 h 602822"/>
                  <a:gd name="connsiteX13" fmla="*/ 55752 w 124409"/>
                  <a:gd name="connsiteY13" fmla="*/ 81299 h 602822"/>
                  <a:gd name="connsiteX14" fmla="*/ 55752 w 124409"/>
                  <a:gd name="connsiteY14" fmla="*/ 153284 h 602822"/>
                  <a:gd name="connsiteX15" fmla="*/ 0 w 124409"/>
                  <a:gd name="connsiteY15" fmla="*/ 208969 h 602822"/>
                  <a:gd name="connsiteX16" fmla="*/ 9381 w 124409"/>
                  <a:gd name="connsiteY16" fmla="*/ 218416 h 602822"/>
                  <a:gd name="connsiteX17" fmla="*/ 55752 w 124409"/>
                  <a:gd name="connsiteY17" fmla="*/ 172045 h 602822"/>
                  <a:gd name="connsiteX18" fmla="*/ 55752 w 124409"/>
                  <a:gd name="connsiteY18" fmla="*/ 243897 h 602822"/>
                  <a:gd name="connsiteX19" fmla="*/ 0 w 124409"/>
                  <a:gd name="connsiteY19" fmla="*/ 299648 h 602822"/>
                  <a:gd name="connsiteX20" fmla="*/ 9381 w 124409"/>
                  <a:gd name="connsiteY20" fmla="*/ 309029 h 602822"/>
                  <a:gd name="connsiteX21" fmla="*/ 55752 w 124409"/>
                  <a:gd name="connsiteY21" fmla="*/ 262724 h 602822"/>
                  <a:gd name="connsiteX22" fmla="*/ 55752 w 124409"/>
                  <a:gd name="connsiteY22" fmla="*/ 602822 h 602822"/>
                  <a:gd name="connsiteX23" fmla="*/ 69057 w 124409"/>
                  <a:gd name="connsiteY23" fmla="*/ 602822 h 602822"/>
                  <a:gd name="connsiteX24" fmla="*/ 69057 w 124409"/>
                  <a:gd name="connsiteY24" fmla="*/ 262724 h 602822"/>
                  <a:gd name="connsiteX25" fmla="*/ 114963 w 124409"/>
                  <a:gd name="connsiteY25" fmla="*/ 309029 h 602822"/>
                  <a:gd name="connsiteX26" fmla="*/ 124410 w 124409"/>
                  <a:gd name="connsiteY26" fmla="*/ 299648 h 602822"/>
                  <a:gd name="connsiteX27" fmla="*/ 69057 w 124409"/>
                  <a:gd name="connsiteY27" fmla="*/ 243830 h 602822"/>
                  <a:gd name="connsiteX28" fmla="*/ 69057 w 124409"/>
                  <a:gd name="connsiteY28" fmla="*/ 172111 h 602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24409" h="602822">
                    <a:moveTo>
                      <a:pt x="69057" y="172111"/>
                    </a:moveTo>
                    <a:lnTo>
                      <a:pt x="114963" y="218349"/>
                    </a:lnTo>
                    <a:lnTo>
                      <a:pt x="124410" y="209035"/>
                    </a:lnTo>
                    <a:lnTo>
                      <a:pt x="69057" y="153217"/>
                    </a:lnTo>
                    <a:lnTo>
                      <a:pt x="69057" y="81365"/>
                    </a:lnTo>
                    <a:lnTo>
                      <a:pt x="114963" y="127271"/>
                    </a:lnTo>
                    <a:lnTo>
                      <a:pt x="124410" y="117890"/>
                    </a:lnTo>
                    <a:lnTo>
                      <a:pt x="69057" y="62538"/>
                    </a:lnTo>
                    <a:lnTo>
                      <a:pt x="69057" y="0"/>
                    </a:lnTo>
                    <a:lnTo>
                      <a:pt x="55752" y="0"/>
                    </a:lnTo>
                    <a:lnTo>
                      <a:pt x="55752" y="62604"/>
                    </a:lnTo>
                    <a:lnTo>
                      <a:pt x="0" y="117823"/>
                    </a:lnTo>
                    <a:lnTo>
                      <a:pt x="9381" y="127271"/>
                    </a:lnTo>
                    <a:lnTo>
                      <a:pt x="55752" y="81299"/>
                    </a:lnTo>
                    <a:lnTo>
                      <a:pt x="55752" y="153284"/>
                    </a:lnTo>
                    <a:lnTo>
                      <a:pt x="0" y="208969"/>
                    </a:lnTo>
                    <a:lnTo>
                      <a:pt x="9381" y="218416"/>
                    </a:lnTo>
                    <a:lnTo>
                      <a:pt x="55752" y="172045"/>
                    </a:lnTo>
                    <a:lnTo>
                      <a:pt x="55752" y="243897"/>
                    </a:lnTo>
                    <a:lnTo>
                      <a:pt x="0" y="299648"/>
                    </a:lnTo>
                    <a:lnTo>
                      <a:pt x="9381" y="309029"/>
                    </a:lnTo>
                    <a:lnTo>
                      <a:pt x="55752" y="262724"/>
                    </a:lnTo>
                    <a:lnTo>
                      <a:pt x="55752" y="602822"/>
                    </a:lnTo>
                    <a:lnTo>
                      <a:pt x="69057" y="602822"/>
                    </a:lnTo>
                    <a:lnTo>
                      <a:pt x="69057" y="262724"/>
                    </a:lnTo>
                    <a:lnTo>
                      <a:pt x="114963" y="309029"/>
                    </a:lnTo>
                    <a:lnTo>
                      <a:pt x="124410" y="299648"/>
                    </a:lnTo>
                    <a:lnTo>
                      <a:pt x="69057" y="243830"/>
                    </a:lnTo>
                    <a:lnTo>
                      <a:pt x="69057" y="172111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</p:grpSp>
        <p:grpSp>
          <p:nvGrpSpPr>
            <p:cNvPr id="6" name="Ryhmä 661">
              <a:extLst>
                <a:ext uri="{FF2B5EF4-FFF2-40B4-BE49-F238E27FC236}">
                  <a16:creationId xmlns:a16="http://schemas.microsoft.com/office/drawing/2014/main" id="{82473D9C-F61D-F0FB-647C-74D20B280BB3}"/>
                </a:ext>
              </a:extLst>
            </p:cNvPr>
            <p:cNvGrpSpPr/>
            <p:nvPr/>
          </p:nvGrpSpPr>
          <p:grpSpPr>
            <a:xfrm>
              <a:off x="10305237" y="2989878"/>
              <a:ext cx="565813" cy="461114"/>
              <a:chOff x="7238519" y="2397065"/>
              <a:chExt cx="565813" cy="461114"/>
            </a:xfrm>
          </p:grpSpPr>
          <p:sp>
            <p:nvSpPr>
              <p:cNvPr id="23" name="Vapaamuotoinen: Muoto 501">
                <a:extLst>
                  <a:ext uri="{FF2B5EF4-FFF2-40B4-BE49-F238E27FC236}">
                    <a16:creationId xmlns:a16="http://schemas.microsoft.com/office/drawing/2014/main" id="{5ADB13DC-FA5B-5376-D6D2-F3ED40BDA6B7}"/>
                  </a:ext>
                </a:extLst>
              </p:cNvPr>
              <p:cNvSpPr/>
              <p:nvPr/>
            </p:nvSpPr>
            <p:spPr>
              <a:xfrm>
                <a:off x="7562033" y="2466455"/>
                <a:ext cx="109440" cy="187679"/>
              </a:xfrm>
              <a:custGeom>
                <a:avLst/>
                <a:gdLst>
                  <a:gd name="connsiteX0" fmla="*/ 24815 w 109440"/>
                  <a:gd name="connsiteY0" fmla="*/ 187679 h 187679"/>
                  <a:gd name="connsiteX1" fmla="*/ 11775 w 109440"/>
                  <a:gd name="connsiteY1" fmla="*/ 185084 h 187679"/>
                  <a:gd name="connsiteX2" fmla="*/ 13838 w 109440"/>
                  <a:gd name="connsiteY2" fmla="*/ 174706 h 187679"/>
                  <a:gd name="connsiteX3" fmla="*/ 0 w 109440"/>
                  <a:gd name="connsiteY3" fmla="*/ 175371 h 187679"/>
                  <a:gd name="connsiteX4" fmla="*/ 25747 w 109440"/>
                  <a:gd name="connsiteY4" fmla="*/ 85024 h 187679"/>
                  <a:gd name="connsiteX5" fmla="*/ 17431 w 109440"/>
                  <a:gd name="connsiteY5" fmla="*/ 85224 h 187679"/>
                  <a:gd name="connsiteX6" fmla="*/ 42712 w 109440"/>
                  <a:gd name="connsiteY6" fmla="*/ 17098 h 187679"/>
                  <a:gd name="connsiteX7" fmla="*/ 46903 w 109440"/>
                  <a:gd name="connsiteY7" fmla="*/ 0 h 187679"/>
                  <a:gd name="connsiteX8" fmla="*/ 100393 w 109440"/>
                  <a:gd name="connsiteY8" fmla="*/ 102588 h 187679"/>
                  <a:gd name="connsiteX9" fmla="*/ 88950 w 109440"/>
                  <a:gd name="connsiteY9" fmla="*/ 103054 h 187679"/>
                  <a:gd name="connsiteX10" fmla="*/ 109440 w 109440"/>
                  <a:gd name="connsiteY10" fmla="*/ 153417 h 187679"/>
                  <a:gd name="connsiteX11" fmla="*/ 97133 w 109440"/>
                  <a:gd name="connsiteY11" fmla="*/ 158473 h 187679"/>
                  <a:gd name="connsiteX12" fmla="*/ 69523 w 109440"/>
                  <a:gd name="connsiteY12" fmla="*/ 90546 h 187679"/>
                  <a:gd name="connsiteX13" fmla="*/ 78904 w 109440"/>
                  <a:gd name="connsiteY13" fmla="*/ 90147 h 187679"/>
                  <a:gd name="connsiteX14" fmla="*/ 50230 w 109440"/>
                  <a:gd name="connsiteY14" fmla="*/ 35127 h 187679"/>
                  <a:gd name="connsiteX15" fmla="*/ 36724 w 109440"/>
                  <a:gd name="connsiteY15" fmla="*/ 71452 h 187679"/>
                  <a:gd name="connsiteX16" fmla="*/ 43510 w 109440"/>
                  <a:gd name="connsiteY16" fmla="*/ 71253 h 187679"/>
                  <a:gd name="connsiteX17" fmla="*/ 17896 w 109440"/>
                  <a:gd name="connsiteY17" fmla="*/ 161200 h 187679"/>
                  <a:gd name="connsiteX18" fmla="*/ 30204 w 109440"/>
                  <a:gd name="connsiteY18" fmla="*/ 160535 h 187679"/>
                  <a:gd name="connsiteX19" fmla="*/ 24815 w 109440"/>
                  <a:gd name="connsiteY19" fmla="*/ 187679 h 187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9440" h="187679">
                    <a:moveTo>
                      <a:pt x="24815" y="187679"/>
                    </a:moveTo>
                    <a:lnTo>
                      <a:pt x="11775" y="185084"/>
                    </a:lnTo>
                    <a:lnTo>
                      <a:pt x="13838" y="174706"/>
                    </a:lnTo>
                    <a:lnTo>
                      <a:pt x="0" y="175371"/>
                    </a:lnTo>
                    <a:lnTo>
                      <a:pt x="25747" y="85024"/>
                    </a:lnTo>
                    <a:lnTo>
                      <a:pt x="17431" y="85224"/>
                    </a:lnTo>
                    <a:lnTo>
                      <a:pt x="42712" y="17098"/>
                    </a:lnTo>
                    <a:lnTo>
                      <a:pt x="46903" y="0"/>
                    </a:lnTo>
                    <a:lnTo>
                      <a:pt x="100393" y="102588"/>
                    </a:lnTo>
                    <a:lnTo>
                      <a:pt x="88950" y="103054"/>
                    </a:lnTo>
                    <a:lnTo>
                      <a:pt x="109440" y="153417"/>
                    </a:lnTo>
                    <a:lnTo>
                      <a:pt x="97133" y="158473"/>
                    </a:lnTo>
                    <a:lnTo>
                      <a:pt x="69523" y="90546"/>
                    </a:lnTo>
                    <a:lnTo>
                      <a:pt x="78904" y="90147"/>
                    </a:lnTo>
                    <a:lnTo>
                      <a:pt x="50230" y="35127"/>
                    </a:lnTo>
                    <a:lnTo>
                      <a:pt x="36724" y="71452"/>
                    </a:lnTo>
                    <a:lnTo>
                      <a:pt x="43510" y="71253"/>
                    </a:lnTo>
                    <a:lnTo>
                      <a:pt x="17896" y="161200"/>
                    </a:lnTo>
                    <a:lnTo>
                      <a:pt x="30204" y="160535"/>
                    </a:lnTo>
                    <a:lnTo>
                      <a:pt x="24815" y="187679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24" name="Vapaamuotoinen: Muoto 502">
                <a:extLst>
                  <a:ext uri="{FF2B5EF4-FFF2-40B4-BE49-F238E27FC236}">
                    <a16:creationId xmlns:a16="http://schemas.microsoft.com/office/drawing/2014/main" id="{B1FBEA57-A475-8738-CA0E-F4472B739637}"/>
                  </a:ext>
                </a:extLst>
              </p:cNvPr>
              <p:cNvSpPr/>
              <p:nvPr/>
            </p:nvSpPr>
            <p:spPr>
              <a:xfrm>
                <a:off x="7646325" y="2397065"/>
                <a:ext cx="158007" cy="279689"/>
              </a:xfrm>
              <a:custGeom>
                <a:avLst/>
                <a:gdLst>
                  <a:gd name="connsiteX0" fmla="*/ 145300 w 158007"/>
                  <a:gd name="connsiteY0" fmla="*/ 279689 h 279689"/>
                  <a:gd name="connsiteX1" fmla="*/ 116825 w 158007"/>
                  <a:gd name="connsiteY1" fmla="*/ 190474 h 279689"/>
                  <a:gd name="connsiteX2" fmla="*/ 129400 w 158007"/>
                  <a:gd name="connsiteY2" fmla="*/ 190274 h 279689"/>
                  <a:gd name="connsiteX3" fmla="*/ 104850 w 158007"/>
                  <a:gd name="connsiteY3" fmla="*/ 112302 h 279689"/>
                  <a:gd name="connsiteX4" fmla="*/ 114431 w 158007"/>
                  <a:gd name="connsiteY4" fmla="*/ 112900 h 279689"/>
                  <a:gd name="connsiteX5" fmla="*/ 88950 w 158007"/>
                  <a:gd name="connsiteY5" fmla="*/ 34462 h 279689"/>
                  <a:gd name="connsiteX6" fmla="*/ 64933 w 158007"/>
                  <a:gd name="connsiteY6" fmla="*/ 81033 h 279689"/>
                  <a:gd name="connsiteX7" fmla="*/ 72583 w 158007"/>
                  <a:gd name="connsiteY7" fmla="*/ 81498 h 279689"/>
                  <a:gd name="connsiteX8" fmla="*/ 36325 w 158007"/>
                  <a:gd name="connsiteY8" fmla="*/ 165459 h 279689"/>
                  <a:gd name="connsiteX9" fmla="*/ 50695 w 158007"/>
                  <a:gd name="connsiteY9" fmla="*/ 166390 h 279689"/>
                  <a:gd name="connsiteX10" fmla="*/ 12308 w 158007"/>
                  <a:gd name="connsiteY10" fmla="*/ 258799 h 279689"/>
                  <a:gd name="connsiteX11" fmla="*/ 0 w 158007"/>
                  <a:gd name="connsiteY11" fmla="*/ 253743 h 279689"/>
                  <a:gd name="connsiteX12" fmla="*/ 31269 w 158007"/>
                  <a:gd name="connsiteY12" fmla="*/ 178432 h 279689"/>
                  <a:gd name="connsiteX13" fmla="*/ 16632 w 158007"/>
                  <a:gd name="connsiteY13" fmla="*/ 177500 h 279689"/>
                  <a:gd name="connsiteX14" fmla="*/ 52891 w 158007"/>
                  <a:gd name="connsiteY14" fmla="*/ 93673 h 279689"/>
                  <a:gd name="connsiteX15" fmla="*/ 43776 w 158007"/>
                  <a:gd name="connsiteY15" fmla="*/ 93141 h 279689"/>
                  <a:gd name="connsiteX16" fmla="*/ 91677 w 158007"/>
                  <a:gd name="connsiteY16" fmla="*/ 0 h 279689"/>
                  <a:gd name="connsiteX17" fmla="*/ 133125 w 158007"/>
                  <a:gd name="connsiteY17" fmla="*/ 127337 h 279689"/>
                  <a:gd name="connsiteX18" fmla="*/ 123345 w 158007"/>
                  <a:gd name="connsiteY18" fmla="*/ 126738 h 279689"/>
                  <a:gd name="connsiteX19" fmla="*/ 147429 w 158007"/>
                  <a:gd name="connsiteY19" fmla="*/ 203247 h 279689"/>
                  <a:gd name="connsiteX20" fmla="*/ 134921 w 158007"/>
                  <a:gd name="connsiteY20" fmla="*/ 203447 h 279689"/>
                  <a:gd name="connsiteX21" fmla="*/ 158007 w 158007"/>
                  <a:gd name="connsiteY21" fmla="*/ 275631 h 279689"/>
                  <a:gd name="connsiteX22" fmla="*/ 145300 w 158007"/>
                  <a:gd name="connsiteY22" fmla="*/ 279689 h 27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8007" h="279689">
                    <a:moveTo>
                      <a:pt x="145300" y="279689"/>
                    </a:moveTo>
                    <a:lnTo>
                      <a:pt x="116825" y="190474"/>
                    </a:lnTo>
                    <a:lnTo>
                      <a:pt x="129400" y="190274"/>
                    </a:lnTo>
                    <a:lnTo>
                      <a:pt x="104850" y="112302"/>
                    </a:lnTo>
                    <a:lnTo>
                      <a:pt x="114431" y="112900"/>
                    </a:lnTo>
                    <a:lnTo>
                      <a:pt x="88950" y="34462"/>
                    </a:lnTo>
                    <a:lnTo>
                      <a:pt x="64933" y="81033"/>
                    </a:lnTo>
                    <a:lnTo>
                      <a:pt x="72583" y="81498"/>
                    </a:lnTo>
                    <a:lnTo>
                      <a:pt x="36325" y="165459"/>
                    </a:lnTo>
                    <a:lnTo>
                      <a:pt x="50695" y="166390"/>
                    </a:lnTo>
                    <a:lnTo>
                      <a:pt x="12308" y="258799"/>
                    </a:lnTo>
                    <a:lnTo>
                      <a:pt x="0" y="253743"/>
                    </a:lnTo>
                    <a:lnTo>
                      <a:pt x="31269" y="178432"/>
                    </a:lnTo>
                    <a:lnTo>
                      <a:pt x="16632" y="177500"/>
                    </a:lnTo>
                    <a:lnTo>
                      <a:pt x="52891" y="93673"/>
                    </a:lnTo>
                    <a:lnTo>
                      <a:pt x="43776" y="93141"/>
                    </a:lnTo>
                    <a:lnTo>
                      <a:pt x="91677" y="0"/>
                    </a:lnTo>
                    <a:lnTo>
                      <a:pt x="133125" y="127337"/>
                    </a:lnTo>
                    <a:lnTo>
                      <a:pt x="123345" y="126738"/>
                    </a:lnTo>
                    <a:lnTo>
                      <a:pt x="147429" y="203247"/>
                    </a:lnTo>
                    <a:lnTo>
                      <a:pt x="134921" y="203447"/>
                    </a:lnTo>
                    <a:lnTo>
                      <a:pt x="158007" y="275631"/>
                    </a:lnTo>
                    <a:lnTo>
                      <a:pt x="145300" y="279689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25" name="Vapaamuotoinen: Muoto 503">
                <a:extLst>
                  <a:ext uri="{FF2B5EF4-FFF2-40B4-BE49-F238E27FC236}">
                    <a16:creationId xmlns:a16="http://schemas.microsoft.com/office/drawing/2014/main" id="{5F561C7B-4782-A45E-DB01-19DC69754DE5}"/>
                  </a:ext>
                </a:extLst>
              </p:cNvPr>
              <p:cNvSpPr/>
              <p:nvPr/>
            </p:nvSpPr>
            <p:spPr>
              <a:xfrm>
                <a:off x="7238519" y="2630050"/>
                <a:ext cx="563492" cy="228129"/>
              </a:xfrm>
              <a:custGeom>
                <a:avLst/>
                <a:gdLst>
                  <a:gd name="connsiteX0" fmla="*/ 250894 w 563492"/>
                  <a:gd name="connsiteY0" fmla="*/ 228053 h 228129"/>
                  <a:gd name="connsiteX1" fmla="*/ 176115 w 563492"/>
                  <a:gd name="connsiteY1" fmla="*/ 204369 h 228129"/>
                  <a:gd name="connsiteX2" fmla="*/ 179242 w 563492"/>
                  <a:gd name="connsiteY2" fmla="*/ 166780 h 228129"/>
                  <a:gd name="connsiteX3" fmla="*/ 167733 w 563492"/>
                  <a:gd name="connsiteY3" fmla="*/ 165316 h 228129"/>
                  <a:gd name="connsiteX4" fmla="*/ 90093 w 563492"/>
                  <a:gd name="connsiteY4" fmla="*/ 175628 h 228129"/>
                  <a:gd name="connsiteX5" fmla="*/ 49510 w 563492"/>
                  <a:gd name="connsiteY5" fmla="*/ 181882 h 228129"/>
                  <a:gd name="connsiteX6" fmla="*/ 78 w 563492"/>
                  <a:gd name="connsiteY6" fmla="*/ 151212 h 228129"/>
                  <a:gd name="connsiteX7" fmla="*/ 56895 w 563492"/>
                  <a:gd name="connsiteY7" fmla="*/ 93997 h 228129"/>
                  <a:gd name="connsiteX8" fmla="*/ 56895 w 563492"/>
                  <a:gd name="connsiteY8" fmla="*/ 93997 h 228129"/>
                  <a:gd name="connsiteX9" fmla="*/ 82508 w 563492"/>
                  <a:gd name="connsiteY9" fmla="*/ 83884 h 228129"/>
                  <a:gd name="connsiteX10" fmla="*/ 71864 w 563492"/>
                  <a:gd name="connsiteY10" fmla="*/ 82553 h 228129"/>
                  <a:gd name="connsiteX11" fmla="*/ 29018 w 563492"/>
                  <a:gd name="connsiteY11" fmla="*/ 84150 h 228129"/>
                  <a:gd name="connsiteX12" fmla="*/ 28287 w 563492"/>
                  <a:gd name="connsiteY12" fmla="*/ 84150 h 228129"/>
                  <a:gd name="connsiteX13" fmla="*/ 4403 w 563492"/>
                  <a:gd name="connsiteY13" fmla="*/ 70844 h 228129"/>
                  <a:gd name="connsiteX14" fmla="*/ 11056 w 563492"/>
                  <a:gd name="connsiteY14" fmla="*/ 47559 h 228129"/>
                  <a:gd name="connsiteX15" fmla="*/ 260874 w 563492"/>
                  <a:gd name="connsiteY15" fmla="*/ -76 h 228129"/>
                  <a:gd name="connsiteX16" fmla="*/ 315760 w 563492"/>
                  <a:gd name="connsiteY16" fmla="*/ 13230 h 228129"/>
                  <a:gd name="connsiteX17" fmla="*/ 316824 w 563492"/>
                  <a:gd name="connsiteY17" fmla="*/ 23941 h 228129"/>
                  <a:gd name="connsiteX18" fmla="*/ 303518 w 563492"/>
                  <a:gd name="connsiteY18" fmla="*/ 38112 h 228129"/>
                  <a:gd name="connsiteX19" fmla="*/ 298729 w 563492"/>
                  <a:gd name="connsiteY19" fmla="*/ 42037 h 228129"/>
                  <a:gd name="connsiteX20" fmla="*/ 303319 w 563492"/>
                  <a:gd name="connsiteY20" fmla="*/ 42037 h 228129"/>
                  <a:gd name="connsiteX21" fmla="*/ 317489 w 563492"/>
                  <a:gd name="connsiteY21" fmla="*/ 41372 h 228129"/>
                  <a:gd name="connsiteX22" fmla="*/ 367386 w 563492"/>
                  <a:gd name="connsiteY22" fmla="*/ 39642 h 228129"/>
                  <a:gd name="connsiteX23" fmla="*/ 484013 w 563492"/>
                  <a:gd name="connsiteY23" fmla="*/ 45763 h 228129"/>
                  <a:gd name="connsiteX24" fmla="*/ 563249 w 563492"/>
                  <a:gd name="connsiteY24" fmla="*/ 89140 h 228129"/>
                  <a:gd name="connsiteX25" fmla="*/ 503971 w 563492"/>
                  <a:gd name="connsiteY25" fmla="*/ 129656 h 228129"/>
                  <a:gd name="connsiteX26" fmla="*/ 458066 w 563492"/>
                  <a:gd name="connsiteY26" fmla="*/ 157066 h 228129"/>
                  <a:gd name="connsiteX27" fmla="*/ 346231 w 563492"/>
                  <a:gd name="connsiteY27" fmla="*/ 218739 h 228129"/>
                  <a:gd name="connsiteX28" fmla="*/ 250894 w 563492"/>
                  <a:gd name="connsiteY28" fmla="*/ 228053 h 228129"/>
                  <a:gd name="connsiteX29" fmla="*/ 167798 w 563492"/>
                  <a:gd name="connsiteY29" fmla="*/ 152010 h 228129"/>
                  <a:gd name="connsiteX30" fmla="*/ 191483 w 563492"/>
                  <a:gd name="connsiteY30" fmla="*/ 160260 h 228129"/>
                  <a:gd name="connsiteX31" fmla="*/ 190818 w 563492"/>
                  <a:gd name="connsiteY31" fmla="*/ 173566 h 228129"/>
                  <a:gd name="connsiteX32" fmla="*/ 187625 w 563492"/>
                  <a:gd name="connsiteY32" fmla="*/ 197982 h 228129"/>
                  <a:gd name="connsiteX33" fmla="*/ 250894 w 563492"/>
                  <a:gd name="connsiteY33" fmla="*/ 215013 h 228129"/>
                  <a:gd name="connsiteX34" fmla="*/ 344035 w 563492"/>
                  <a:gd name="connsiteY34" fmla="*/ 206098 h 228129"/>
                  <a:gd name="connsiteX35" fmla="*/ 444694 w 563492"/>
                  <a:gd name="connsiteY35" fmla="*/ 157532 h 228129"/>
                  <a:gd name="connsiteX36" fmla="*/ 501909 w 563492"/>
                  <a:gd name="connsiteY36" fmla="*/ 117016 h 228129"/>
                  <a:gd name="connsiteX37" fmla="*/ 549877 w 563492"/>
                  <a:gd name="connsiteY37" fmla="*/ 89938 h 228129"/>
                  <a:gd name="connsiteX38" fmla="*/ 482549 w 563492"/>
                  <a:gd name="connsiteY38" fmla="*/ 59468 h 228129"/>
                  <a:gd name="connsiteX39" fmla="*/ 367187 w 563492"/>
                  <a:gd name="connsiteY39" fmla="*/ 53414 h 228129"/>
                  <a:gd name="connsiteX40" fmla="*/ 318155 w 563492"/>
                  <a:gd name="connsiteY40" fmla="*/ 55077 h 228129"/>
                  <a:gd name="connsiteX41" fmla="*/ 303718 w 563492"/>
                  <a:gd name="connsiteY41" fmla="*/ 55809 h 228129"/>
                  <a:gd name="connsiteX42" fmla="*/ 283759 w 563492"/>
                  <a:gd name="connsiteY42" fmla="*/ 47692 h 228129"/>
                  <a:gd name="connsiteX43" fmla="*/ 295202 w 563492"/>
                  <a:gd name="connsiteY43" fmla="*/ 27733 h 228129"/>
                  <a:gd name="connsiteX44" fmla="*/ 303518 w 563492"/>
                  <a:gd name="connsiteY44" fmla="*/ 20083 h 228129"/>
                  <a:gd name="connsiteX45" fmla="*/ 260474 w 563492"/>
                  <a:gd name="connsiteY45" fmla="*/ 13430 h 228129"/>
                  <a:gd name="connsiteX46" fmla="*/ 19439 w 563492"/>
                  <a:gd name="connsiteY46" fmla="*/ 57738 h 228129"/>
                  <a:gd name="connsiteX47" fmla="*/ 16777 w 563492"/>
                  <a:gd name="connsiteY47" fmla="*/ 66320 h 228129"/>
                  <a:gd name="connsiteX48" fmla="*/ 27888 w 563492"/>
                  <a:gd name="connsiteY48" fmla="*/ 71044 h 228129"/>
                  <a:gd name="connsiteX49" fmla="*/ 71730 w 563492"/>
                  <a:gd name="connsiteY49" fmla="*/ 69381 h 228129"/>
                  <a:gd name="connsiteX50" fmla="*/ 71730 w 563492"/>
                  <a:gd name="connsiteY50" fmla="*/ 69381 h 228129"/>
                  <a:gd name="connsiteX51" fmla="*/ 98342 w 563492"/>
                  <a:gd name="connsiteY51" fmla="*/ 81755 h 228129"/>
                  <a:gd name="connsiteX52" fmla="*/ 60820 w 563492"/>
                  <a:gd name="connsiteY52" fmla="*/ 106837 h 228129"/>
                  <a:gd name="connsiteX53" fmla="*/ 60820 w 563492"/>
                  <a:gd name="connsiteY53" fmla="*/ 106837 h 228129"/>
                  <a:gd name="connsiteX54" fmla="*/ 13318 w 563492"/>
                  <a:gd name="connsiteY54" fmla="*/ 149416 h 228129"/>
                  <a:gd name="connsiteX55" fmla="*/ 49643 w 563492"/>
                  <a:gd name="connsiteY55" fmla="*/ 168709 h 228129"/>
                  <a:gd name="connsiteX56" fmla="*/ 87431 w 563492"/>
                  <a:gd name="connsiteY56" fmla="*/ 162721 h 228129"/>
                  <a:gd name="connsiteX57" fmla="*/ 167798 w 563492"/>
                  <a:gd name="connsiteY57" fmla="*/ 152010 h 228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563492" h="228129">
                    <a:moveTo>
                      <a:pt x="250894" y="228053"/>
                    </a:moveTo>
                    <a:cubicBezTo>
                      <a:pt x="209845" y="228053"/>
                      <a:pt x="185362" y="220336"/>
                      <a:pt x="176115" y="204369"/>
                    </a:cubicBezTo>
                    <a:cubicBezTo>
                      <a:pt x="170061" y="193990"/>
                      <a:pt x="171192" y="181017"/>
                      <a:pt x="179242" y="166780"/>
                    </a:cubicBezTo>
                    <a:cubicBezTo>
                      <a:pt x="175516" y="165582"/>
                      <a:pt x="171658" y="165083"/>
                      <a:pt x="167733" y="165316"/>
                    </a:cubicBezTo>
                    <a:cubicBezTo>
                      <a:pt x="141586" y="166034"/>
                      <a:pt x="115573" y="169487"/>
                      <a:pt x="90093" y="175628"/>
                    </a:cubicBezTo>
                    <a:cubicBezTo>
                      <a:pt x="76787" y="178955"/>
                      <a:pt x="63215" y="181050"/>
                      <a:pt x="49510" y="181882"/>
                    </a:cubicBezTo>
                    <a:cubicBezTo>
                      <a:pt x="22166" y="181882"/>
                      <a:pt x="2939" y="169840"/>
                      <a:pt x="78" y="151212"/>
                    </a:cubicBezTo>
                    <a:cubicBezTo>
                      <a:pt x="-2782" y="132584"/>
                      <a:pt x="13717" y="106903"/>
                      <a:pt x="56895" y="93997"/>
                    </a:cubicBezTo>
                    <a:lnTo>
                      <a:pt x="56895" y="93997"/>
                    </a:lnTo>
                    <a:cubicBezTo>
                      <a:pt x="65809" y="91661"/>
                      <a:pt x="74392" y="88268"/>
                      <a:pt x="82508" y="83884"/>
                    </a:cubicBezTo>
                    <a:cubicBezTo>
                      <a:pt x="79049" y="82946"/>
                      <a:pt x="75456" y="82500"/>
                      <a:pt x="71864" y="82553"/>
                    </a:cubicBezTo>
                    <a:cubicBezTo>
                      <a:pt x="71864" y="82553"/>
                      <a:pt x="38599" y="83086"/>
                      <a:pt x="29018" y="84150"/>
                    </a:cubicBezTo>
                    <a:lnTo>
                      <a:pt x="28287" y="84150"/>
                    </a:lnTo>
                    <a:cubicBezTo>
                      <a:pt x="11256" y="84150"/>
                      <a:pt x="5933" y="74836"/>
                      <a:pt x="4403" y="70844"/>
                    </a:cubicBezTo>
                    <a:cubicBezTo>
                      <a:pt x="1675" y="62455"/>
                      <a:pt x="4336" y="53247"/>
                      <a:pt x="11056" y="47559"/>
                    </a:cubicBezTo>
                    <a:cubicBezTo>
                      <a:pt x="65144" y="456"/>
                      <a:pt x="252890" y="-76"/>
                      <a:pt x="260874" y="-76"/>
                    </a:cubicBezTo>
                    <a:cubicBezTo>
                      <a:pt x="291410" y="-76"/>
                      <a:pt x="309906" y="4381"/>
                      <a:pt x="315760" y="13230"/>
                    </a:cubicBezTo>
                    <a:cubicBezTo>
                      <a:pt x="317889" y="16397"/>
                      <a:pt x="318288" y="20415"/>
                      <a:pt x="316824" y="23941"/>
                    </a:cubicBezTo>
                    <a:cubicBezTo>
                      <a:pt x="313631" y="29716"/>
                      <a:pt x="309108" y="34593"/>
                      <a:pt x="303518" y="38112"/>
                    </a:cubicBezTo>
                    <a:cubicBezTo>
                      <a:pt x="302122" y="39176"/>
                      <a:pt x="300192" y="40707"/>
                      <a:pt x="298729" y="42037"/>
                    </a:cubicBezTo>
                    <a:cubicBezTo>
                      <a:pt x="300259" y="42183"/>
                      <a:pt x="301789" y="42183"/>
                      <a:pt x="303319" y="42037"/>
                    </a:cubicBezTo>
                    <a:lnTo>
                      <a:pt x="317489" y="41372"/>
                    </a:lnTo>
                    <a:cubicBezTo>
                      <a:pt x="332060" y="40573"/>
                      <a:pt x="352085" y="39509"/>
                      <a:pt x="367386" y="39642"/>
                    </a:cubicBezTo>
                    <a:cubicBezTo>
                      <a:pt x="407903" y="40108"/>
                      <a:pt x="450416" y="42303"/>
                      <a:pt x="484013" y="45763"/>
                    </a:cubicBezTo>
                    <a:cubicBezTo>
                      <a:pt x="533111" y="50886"/>
                      <a:pt x="562783" y="67119"/>
                      <a:pt x="563249" y="89140"/>
                    </a:cubicBezTo>
                    <a:cubicBezTo>
                      <a:pt x="563715" y="108566"/>
                      <a:pt x="540962" y="124134"/>
                      <a:pt x="503971" y="129656"/>
                    </a:cubicBezTo>
                    <a:cubicBezTo>
                      <a:pt x="458066" y="136309"/>
                      <a:pt x="458066" y="145623"/>
                      <a:pt x="458066" y="157066"/>
                    </a:cubicBezTo>
                    <a:cubicBezTo>
                      <a:pt x="458066" y="181948"/>
                      <a:pt x="449816" y="202240"/>
                      <a:pt x="346231" y="218739"/>
                    </a:cubicBezTo>
                    <a:cubicBezTo>
                      <a:pt x="314762" y="224281"/>
                      <a:pt x="282895" y="227395"/>
                      <a:pt x="250894" y="228053"/>
                    </a:cubicBezTo>
                    <a:close/>
                    <a:moveTo>
                      <a:pt x="167798" y="152010"/>
                    </a:moveTo>
                    <a:cubicBezTo>
                      <a:pt x="180706" y="152010"/>
                      <a:pt x="188290" y="154671"/>
                      <a:pt x="191483" y="160260"/>
                    </a:cubicBezTo>
                    <a:cubicBezTo>
                      <a:pt x="193878" y="164445"/>
                      <a:pt x="193612" y="169647"/>
                      <a:pt x="190818" y="173566"/>
                    </a:cubicBezTo>
                    <a:cubicBezTo>
                      <a:pt x="186892" y="180219"/>
                      <a:pt x="183167" y="190331"/>
                      <a:pt x="187625" y="197982"/>
                    </a:cubicBezTo>
                    <a:cubicBezTo>
                      <a:pt x="191284" y="204302"/>
                      <a:pt x="204456" y="215013"/>
                      <a:pt x="250894" y="215013"/>
                    </a:cubicBezTo>
                    <a:cubicBezTo>
                      <a:pt x="282096" y="214421"/>
                      <a:pt x="313232" y="211441"/>
                      <a:pt x="344035" y="206098"/>
                    </a:cubicBezTo>
                    <a:cubicBezTo>
                      <a:pt x="444694" y="190065"/>
                      <a:pt x="444694" y="172035"/>
                      <a:pt x="444694" y="157532"/>
                    </a:cubicBezTo>
                    <a:cubicBezTo>
                      <a:pt x="444694" y="138837"/>
                      <a:pt x="448753" y="124933"/>
                      <a:pt x="501909" y="117016"/>
                    </a:cubicBezTo>
                    <a:cubicBezTo>
                      <a:pt x="535174" y="111960"/>
                      <a:pt x="550077" y="99452"/>
                      <a:pt x="549877" y="89938"/>
                    </a:cubicBezTo>
                    <a:cubicBezTo>
                      <a:pt x="549877" y="78628"/>
                      <a:pt x="528455" y="64258"/>
                      <a:pt x="482549" y="59468"/>
                    </a:cubicBezTo>
                    <a:cubicBezTo>
                      <a:pt x="449883" y="56141"/>
                      <a:pt x="406772" y="53879"/>
                      <a:pt x="367187" y="53414"/>
                    </a:cubicBezTo>
                    <a:cubicBezTo>
                      <a:pt x="352352" y="53414"/>
                      <a:pt x="332525" y="54345"/>
                      <a:pt x="318155" y="55077"/>
                    </a:cubicBezTo>
                    <a:lnTo>
                      <a:pt x="303718" y="55809"/>
                    </a:lnTo>
                    <a:cubicBezTo>
                      <a:pt x="295535" y="55809"/>
                      <a:pt x="285888" y="54079"/>
                      <a:pt x="283759" y="47692"/>
                    </a:cubicBezTo>
                    <a:cubicBezTo>
                      <a:pt x="281032" y="38844"/>
                      <a:pt x="288882" y="32790"/>
                      <a:pt x="295202" y="27733"/>
                    </a:cubicBezTo>
                    <a:cubicBezTo>
                      <a:pt x="298329" y="25578"/>
                      <a:pt x="301124" y="23003"/>
                      <a:pt x="303518" y="20083"/>
                    </a:cubicBezTo>
                    <a:cubicBezTo>
                      <a:pt x="301124" y="18286"/>
                      <a:pt x="291544" y="13430"/>
                      <a:pt x="260474" y="13430"/>
                    </a:cubicBezTo>
                    <a:cubicBezTo>
                      <a:pt x="194677" y="13430"/>
                      <a:pt x="59688" y="22677"/>
                      <a:pt x="19439" y="57738"/>
                    </a:cubicBezTo>
                    <a:cubicBezTo>
                      <a:pt x="16977" y="59860"/>
                      <a:pt x="15979" y="63187"/>
                      <a:pt x="16777" y="66320"/>
                    </a:cubicBezTo>
                    <a:cubicBezTo>
                      <a:pt x="17908" y="69248"/>
                      <a:pt x="21900" y="70977"/>
                      <a:pt x="27888" y="71044"/>
                    </a:cubicBezTo>
                    <a:cubicBezTo>
                      <a:pt x="38599" y="69913"/>
                      <a:pt x="70334" y="69381"/>
                      <a:pt x="71730" y="69381"/>
                    </a:cubicBezTo>
                    <a:lnTo>
                      <a:pt x="71730" y="69381"/>
                    </a:lnTo>
                    <a:cubicBezTo>
                      <a:pt x="75922" y="69381"/>
                      <a:pt x="96413" y="69980"/>
                      <a:pt x="98342" y="81755"/>
                    </a:cubicBezTo>
                    <a:cubicBezTo>
                      <a:pt x="99672" y="91136"/>
                      <a:pt x="88828" y="98454"/>
                      <a:pt x="60820" y="106837"/>
                    </a:cubicBezTo>
                    <a:lnTo>
                      <a:pt x="60820" y="106837"/>
                    </a:lnTo>
                    <a:cubicBezTo>
                      <a:pt x="25493" y="117481"/>
                      <a:pt x="11455" y="136376"/>
                      <a:pt x="13318" y="149416"/>
                    </a:cubicBezTo>
                    <a:cubicBezTo>
                      <a:pt x="15047" y="161125"/>
                      <a:pt x="29285" y="168709"/>
                      <a:pt x="49643" y="168709"/>
                    </a:cubicBezTo>
                    <a:cubicBezTo>
                      <a:pt x="62416" y="167837"/>
                      <a:pt x="75057" y="165835"/>
                      <a:pt x="87431" y="162721"/>
                    </a:cubicBezTo>
                    <a:cubicBezTo>
                      <a:pt x="113777" y="156341"/>
                      <a:pt x="140721" y="152749"/>
                      <a:pt x="167798" y="1520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 dirty="0"/>
              </a:p>
            </p:txBody>
          </p:sp>
        </p:grpSp>
        <p:grpSp>
          <p:nvGrpSpPr>
            <p:cNvPr id="7" name="Ryhmä 659">
              <a:extLst>
                <a:ext uri="{FF2B5EF4-FFF2-40B4-BE49-F238E27FC236}">
                  <a16:creationId xmlns:a16="http://schemas.microsoft.com/office/drawing/2014/main" id="{3A4AECEE-A870-2D22-67F7-9316D9F7DB7C}"/>
                </a:ext>
              </a:extLst>
            </p:cNvPr>
            <p:cNvGrpSpPr/>
            <p:nvPr/>
          </p:nvGrpSpPr>
          <p:grpSpPr>
            <a:xfrm>
              <a:off x="9146236" y="2524935"/>
              <a:ext cx="997244" cy="1038042"/>
              <a:chOff x="9081297" y="2263981"/>
              <a:chExt cx="564453" cy="587545"/>
            </a:xfrm>
          </p:grpSpPr>
          <p:sp>
            <p:nvSpPr>
              <p:cNvPr id="8" name="Vapaamuotoinen: Muoto 504">
                <a:extLst>
                  <a:ext uri="{FF2B5EF4-FFF2-40B4-BE49-F238E27FC236}">
                    <a16:creationId xmlns:a16="http://schemas.microsoft.com/office/drawing/2014/main" id="{23941BF9-01F2-7E82-2771-1518238B4ED5}"/>
                  </a:ext>
                </a:extLst>
              </p:cNvPr>
              <p:cNvSpPr/>
              <p:nvPr/>
            </p:nvSpPr>
            <p:spPr>
              <a:xfrm>
                <a:off x="9081297" y="2352220"/>
                <a:ext cx="190222" cy="379220"/>
              </a:xfrm>
              <a:custGeom>
                <a:avLst/>
                <a:gdLst>
                  <a:gd name="connsiteX0" fmla="*/ 158303 w 190222"/>
                  <a:gd name="connsiteY0" fmla="*/ 379145 h 379220"/>
                  <a:gd name="connsiteX1" fmla="*/ 36621 w 190222"/>
                  <a:gd name="connsiteY1" fmla="*/ 379145 h 379220"/>
                  <a:gd name="connsiteX2" fmla="*/ -236 w 190222"/>
                  <a:gd name="connsiteY2" fmla="*/ 342401 h 379220"/>
                  <a:gd name="connsiteX3" fmla="*/ 629 w 190222"/>
                  <a:gd name="connsiteY3" fmla="*/ 334504 h 379220"/>
                  <a:gd name="connsiteX4" fmla="*/ 68689 w 190222"/>
                  <a:gd name="connsiteY4" fmla="*/ 21816 h 379220"/>
                  <a:gd name="connsiteX5" fmla="*/ 95766 w 190222"/>
                  <a:gd name="connsiteY5" fmla="*/ -72 h 379220"/>
                  <a:gd name="connsiteX6" fmla="*/ 95766 w 190222"/>
                  <a:gd name="connsiteY6" fmla="*/ -72 h 379220"/>
                  <a:gd name="connsiteX7" fmla="*/ 122777 w 190222"/>
                  <a:gd name="connsiteY7" fmla="*/ 22016 h 379220"/>
                  <a:gd name="connsiteX8" fmla="*/ 189306 w 190222"/>
                  <a:gd name="connsiteY8" fmla="*/ 340824 h 379220"/>
                  <a:gd name="connsiteX9" fmla="*/ 164756 w 190222"/>
                  <a:gd name="connsiteY9" fmla="*/ 378400 h 379220"/>
                  <a:gd name="connsiteX10" fmla="*/ 158237 w 190222"/>
                  <a:gd name="connsiteY10" fmla="*/ 379079 h 379220"/>
                  <a:gd name="connsiteX11" fmla="*/ 81661 w 190222"/>
                  <a:gd name="connsiteY11" fmla="*/ 24677 h 379220"/>
                  <a:gd name="connsiteX12" fmla="*/ 13669 w 190222"/>
                  <a:gd name="connsiteY12" fmla="*/ 337365 h 379220"/>
                  <a:gd name="connsiteX13" fmla="*/ 31698 w 190222"/>
                  <a:gd name="connsiteY13" fmla="*/ 365373 h 379220"/>
                  <a:gd name="connsiteX14" fmla="*/ 36621 w 190222"/>
                  <a:gd name="connsiteY14" fmla="*/ 365906 h 379220"/>
                  <a:gd name="connsiteX15" fmla="*/ 158303 w 190222"/>
                  <a:gd name="connsiteY15" fmla="*/ 365906 h 379220"/>
                  <a:gd name="connsiteX16" fmla="*/ 176732 w 190222"/>
                  <a:gd name="connsiteY16" fmla="*/ 347470 h 379220"/>
                  <a:gd name="connsiteX17" fmla="*/ 176333 w 190222"/>
                  <a:gd name="connsiteY17" fmla="*/ 343685 h 379220"/>
                  <a:gd name="connsiteX18" fmla="*/ 109803 w 190222"/>
                  <a:gd name="connsiteY18" fmla="*/ 24876 h 379220"/>
                  <a:gd name="connsiteX19" fmla="*/ 95766 w 190222"/>
                  <a:gd name="connsiteY19" fmla="*/ 13367 h 379220"/>
                  <a:gd name="connsiteX20" fmla="*/ 95766 w 190222"/>
                  <a:gd name="connsiteY20" fmla="*/ 13367 h 379220"/>
                  <a:gd name="connsiteX21" fmla="*/ 81661 w 190222"/>
                  <a:gd name="connsiteY21" fmla="*/ 24743 h 379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0222" h="379220">
                    <a:moveTo>
                      <a:pt x="158303" y="379145"/>
                    </a:moveTo>
                    <a:lnTo>
                      <a:pt x="36621" y="379145"/>
                    </a:lnTo>
                    <a:cubicBezTo>
                      <a:pt x="16330" y="379172"/>
                      <a:pt x="-169" y="362719"/>
                      <a:pt x="-236" y="342401"/>
                    </a:cubicBezTo>
                    <a:cubicBezTo>
                      <a:pt x="-236" y="339746"/>
                      <a:pt x="30" y="337098"/>
                      <a:pt x="629" y="334504"/>
                    </a:cubicBezTo>
                    <a:lnTo>
                      <a:pt x="68689" y="21816"/>
                    </a:lnTo>
                    <a:cubicBezTo>
                      <a:pt x="71217" y="8929"/>
                      <a:pt x="82659" y="-285"/>
                      <a:pt x="95766" y="-72"/>
                    </a:cubicBezTo>
                    <a:lnTo>
                      <a:pt x="95766" y="-72"/>
                    </a:lnTo>
                    <a:cubicBezTo>
                      <a:pt x="108938" y="-212"/>
                      <a:pt x="120315" y="9089"/>
                      <a:pt x="122777" y="22016"/>
                    </a:cubicBezTo>
                    <a:lnTo>
                      <a:pt x="189306" y="340824"/>
                    </a:lnTo>
                    <a:cubicBezTo>
                      <a:pt x="192898" y="357975"/>
                      <a:pt x="181922" y="374801"/>
                      <a:pt x="164756" y="378400"/>
                    </a:cubicBezTo>
                    <a:cubicBezTo>
                      <a:pt x="162628" y="378852"/>
                      <a:pt x="160432" y="379079"/>
                      <a:pt x="158237" y="379079"/>
                    </a:cubicBezTo>
                    <a:close/>
                    <a:moveTo>
                      <a:pt x="81661" y="24677"/>
                    </a:moveTo>
                    <a:lnTo>
                      <a:pt x="13669" y="337365"/>
                    </a:lnTo>
                    <a:cubicBezTo>
                      <a:pt x="10941" y="350078"/>
                      <a:pt x="18990" y="362612"/>
                      <a:pt x="31698" y="365373"/>
                    </a:cubicBezTo>
                    <a:cubicBezTo>
                      <a:pt x="33294" y="365719"/>
                      <a:pt x="34958" y="365899"/>
                      <a:pt x="36621" y="365906"/>
                    </a:cubicBezTo>
                    <a:lnTo>
                      <a:pt x="158303" y="365906"/>
                    </a:lnTo>
                    <a:cubicBezTo>
                      <a:pt x="168483" y="365906"/>
                      <a:pt x="176732" y="357649"/>
                      <a:pt x="176732" y="347470"/>
                    </a:cubicBezTo>
                    <a:cubicBezTo>
                      <a:pt x="176732" y="346200"/>
                      <a:pt x="176599" y="344929"/>
                      <a:pt x="176333" y="343685"/>
                    </a:cubicBezTo>
                    <a:lnTo>
                      <a:pt x="109803" y="24876"/>
                    </a:lnTo>
                    <a:cubicBezTo>
                      <a:pt x="108540" y="18124"/>
                      <a:pt x="102618" y="13254"/>
                      <a:pt x="95766" y="13367"/>
                    </a:cubicBezTo>
                    <a:lnTo>
                      <a:pt x="95766" y="13367"/>
                    </a:lnTo>
                    <a:cubicBezTo>
                      <a:pt x="88913" y="13214"/>
                      <a:pt x="82926" y="18017"/>
                      <a:pt x="81661" y="247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9" name="Vapaamuotoinen: Muoto 505">
                <a:extLst>
                  <a:ext uri="{FF2B5EF4-FFF2-40B4-BE49-F238E27FC236}">
                    <a16:creationId xmlns:a16="http://schemas.microsoft.com/office/drawing/2014/main" id="{99A53E2F-BEA9-6A83-06BD-D5953C55F31D}"/>
                  </a:ext>
                </a:extLst>
              </p:cNvPr>
              <p:cNvSpPr/>
              <p:nvPr/>
            </p:nvSpPr>
            <p:spPr>
              <a:xfrm>
                <a:off x="9169780" y="2489208"/>
                <a:ext cx="13305" cy="362318"/>
              </a:xfrm>
              <a:custGeom>
                <a:avLst/>
                <a:gdLst>
                  <a:gd name="connsiteX0" fmla="*/ 0 w 13305"/>
                  <a:gd name="connsiteY0" fmla="*/ 0 h 362318"/>
                  <a:gd name="connsiteX1" fmla="*/ 13306 w 13305"/>
                  <a:gd name="connsiteY1" fmla="*/ 0 h 362318"/>
                  <a:gd name="connsiteX2" fmla="*/ 13306 w 13305"/>
                  <a:gd name="connsiteY2" fmla="*/ 362319 h 362318"/>
                  <a:gd name="connsiteX3" fmla="*/ 0 w 13305"/>
                  <a:gd name="connsiteY3" fmla="*/ 362319 h 36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05" h="362318">
                    <a:moveTo>
                      <a:pt x="0" y="0"/>
                    </a:moveTo>
                    <a:lnTo>
                      <a:pt x="13306" y="0"/>
                    </a:lnTo>
                    <a:lnTo>
                      <a:pt x="13306" y="362319"/>
                    </a:lnTo>
                    <a:lnTo>
                      <a:pt x="0" y="362319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0" name="Vapaamuotoinen: Muoto 506">
                <a:extLst>
                  <a:ext uri="{FF2B5EF4-FFF2-40B4-BE49-F238E27FC236}">
                    <a16:creationId xmlns:a16="http://schemas.microsoft.com/office/drawing/2014/main" id="{4B4F96D2-1646-F32F-A69F-0DC85F099840}"/>
                  </a:ext>
                </a:extLst>
              </p:cNvPr>
              <p:cNvSpPr/>
              <p:nvPr/>
            </p:nvSpPr>
            <p:spPr>
              <a:xfrm>
                <a:off x="9129397" y="2531786"/>
                <a:ext cx="94005" cy="59078"/>
              </a:xfrm>
              <a:custGeom>
                <a:avLst/>
                <a:gdLst>
                  <a:gd name="connsiteX0" fmla="*/ 84360 w 94005"/>
                  <a:gd name="connsiteY0" fmla="*/ 59078 h 59078"/>
                  <a:gd name="connsiteX1" fmla="*/ 46304 w 94005"/>
                  <a:gd name="connsiteY1" fmla="*/ 19427 h 59078"/>
                  <a:gd name="connsiteX2" fmla="*/ 9780 w 94005"/>
                  <a:gd name="connsiteY2" fmla="*/ 59012 h 59078"/>
                  <a:gd name="connsiteX3" fmla="*/ 0 w 94005"/>
                  <a:gd name="connsiteY3" fmla="*/ 49964 h 59078"/>
                  <a:gd name="connsiteX4" fmla="*/ 46105 w 94005"/>
                  <a:gd name="connsiteY4" fmla="*/ 0 h 59078"/>
                  <a:gd name="connsiteX5" fmla="*/ 94006 w 94005"/>
                  <a:gd name="connsiteY5" fmla="*/ 49897 h 59078"/>
                  <a:gd name="connsiteX6" fmla="*/ 84360 w 94005"/>
                  <a:gd name="connsiteY6" fmla="*/ 59078 h 59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005" h="59078">
                    <a:moveTo>
                      <a:pt x="84360" y="59078"/>
                    </a:moveTo>
                    <a:lnTo>
                      <a:pt x="46304" y="19427"/>
                    </a:lnTo>
                    <a:lnTo>
                      <a:pt x="9780" y="59012"/>
                    </a:lnTo>
                    <a:lnTo>
                      <a:pt x="0" y="49964"/>
                    </a:lnTo>
                    <a:lnTo>
                      <a:pt x="46105" y="0"/>
                    </a:lnTo>
                    <a:lnTo>
                      <a:pt x="94006" y="49897"/>
                    </a:lnTo>
                    <a:lnTo>
                      <a:pt x="84360" y="59078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1" name="Vapaamuotoinen: Muoto 507">
                <a:extLst>
                  <a:ext uri="{FF2B5EF4-FFF2-40B4-BE49-F238E27FC236}">
                    <a16:creationId xmlns:a16="http://schemas.microsoft.com/office/drawing/2014/main" id="{99CC9FBE-352C-19DD-9F2D-7239ADA7E571}"/>
                  </a:ext>
                </a:extLst>
              </p:cNvPr>
              <p:cNvSpPr/>
              <p:nvPr/>
            </p:nvSpPr>
            <p:spPr>
              <a:xfrm>
                <a:off x="9129397" y="2579954"/>
                <a:ext cx="94005" cy="59078"/>
              </a:xfrm>
              <a:custGeom>
                <a:avLst/>
                <a:gdLst>
                  <a:gd name="connsiteX0" fmla="*/ 84360 w 94005"/>
                  <a:gd name="connsiteY0" fmla="*/ 59078 h 59078"/>
                  <a:gd name="connsiteX1" fmla="*/ 46304 w 94005"/>
                  <a:gd name="connsiteY1" fmla="*/ 19426 h 59078"/>
                  <a:gd name="connsiteX2" fmla="*/ 9780 w 94005"/>
                  <a:gd name="connsiteY2" fmla="*/ 59011 h 59078"/>
                  <a:gd name="connsiteX3" fmla="*/ 0 w 94005"/>
                  <a:gd name="connsiteY3" fmla="*/ 49963 h 59078"/>
                  <a:gd name="connsiteX4" fmla="*/ 46105 w 94005"/>
                  <a:gd name="connsiteY4" fmla="*/ 0 h 59078"/>
                  <a:gd name="connsiteX5" fmla="*/ 94006 w 94005"/>
                  <a:gd name="connsiteY5" fmla="*/ 49897 h 59078"/>
                  <a:gd name="connsiteX6" fmla="*/ 84360 w 94005"/>
                  <a:gd name="connsiteY6" fmla="*/ 59078 h 59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005" h="59078">
                    <a:moveTo>
                      <a:pt x="84360" y="59078"/>
                    </a:moveTo>
                    <a:lnTo>
                      <a:pt x="46304" y="19426"/>
                    </a:lnTo>
                    <a:lnTo>
                      <a:pt x="9780" y="59011"/>
                    </a:lnTo>
                    <a:lnTo>
                      <a:pt x="0" y="49963"/>
                    </a:lnTo>
                    <a:lnTo>
                      <a:pt x="46105" y="0"/>
                    </a:lnTo>
                    <a:lnTo>
                      <a:pt x="94006" y="49897"/>
                    </a:lnTo>
                    <a:lnTo>
                      <a:pt x="84360" y="59078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2" name="Vapaamuotoinen: Muoto 508">
                <a:extLst>
                  <a:ext uri="{FF2B5EF4-FFF2-40B4-BE49-F238E27FC236}">
                    <a16:creationId xmlns:a16="http://schemas.microsoft.com/office/drawing/2014/main" id="{6C89EB33-6701-D38F-09D0-41BAEFB089B5}"/>
                  </a:ext>
                </a:extLst>
              </p:cNvPr>
              <p:cNvSpPr/>
              <p:nvPr/>
            </p:nvSpPr>
            <p:spPr>
              <a:xfrm>
                <a:off x="9129397" y="2632179"/>
                <a:ext cx="94005" cy="59077"/>
              </a:xfrm>
              <a:custGeom>
                <a:avLst/>
                <a:gdLst>
                  <a:gd name="connsiteX0" fmla="*/ 84360 w 94005"/>
                  <a:gd name="connsiteY0" fmla="*/ 59078 h 59077"/>
                  <a:gd name="connsiteX1" fmla="*/ 46304 w 94005"/>
                  <a:gd name="connsiteY1" fmla="*/ 19426 h 59077"/>
                  <a:gd name="connsiteX2" fmla="*/ 9780 w 94005"/>
                  <a:gd name="connsiteY2" fmla="*/ 58945 h 59077"/>
                  <a:gd name="connsiteX3" fmla="*/ 0 w 94005"/>
                  <a:gd name="connsiteY3" fmla="*/ 49963 h 59077"/>
                  <a:gd name="connsiteX4" fmla="*/ 46105 w 94005"/>
                  <a:gd name="connsiteY4" fmla="*/ 0 h 59077"/>
                  <a:gd name="connsiteX5" fmla="*/ 94006 w 94005"/>
                  <a:gd name="connsiteY5" fmla="*/ 49830 h 59077"/>
                  <a:gd name="connsiteX6" fmla="*/ 84360 w 94005"/>
                  <a:gd name="connsiteY6" fmla="*/ 59078 h 59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005" h="59077">
                    <a:moveTo>
                      <a:pt x="84360" y="59078"/>
                    </a:moveTo>
                    <a:lnTo>
                      <a:pt x="46304" y="19426"/>
                    </a:lnTo>
                    <a:lnTo>
                      <a:pt x="9780" y="58945"/>
                    </a:lnTo>
                    <a:lnTo>
                      <a:pt x="0" y="49963"/>
                    </a:lnTo>
                    <a:lnTo>
                      <a:pt x="46105" y="0"/>
                    </a:lnTo>
                    <a:lnTo>
                      <a:pt x="94006" y="49830"/>
                    </a:lnTo>
                    <a:lnTo>
                      <a:pt x="84360" y="59078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3" name="Vapaamuotoinen: Muoto 509">
                <a:extLst>
                  <a:ext uri="{FF2B5EF4-FFF2-40B4-BE49-F238E27FC236}">
                    <a16:creationId xmlns:a16="http://schemas.microsoft.com/office/drawing/2014/main" id="{89DA0B8D-33D3-6046-D737-063BB6636C67}"/>
                  </a:ext>
                </a:extLst>
              </p:cNvPr>
              <p:cNvSpPr/>
              <p:nvPr/>
            </p:nvSpPr>
            <p:spPr>
              <a:xfrm>
                <a:off x="9261524" y="2263981"/>
                <a:ext cx="224844" cy="450827"/>
              </a:xfrm>
              <a:custGeom>
                <a:avLst/>
                <a:gdLst>
                  <a:gd name="connsiteX0" fmla="*/ 187909 w 224844"/>
                  <a:gd name="connsiteY0" fmla="*/ 450751 h 450827"/>
                  <a:gd name="connsiteX1" fmla="*/ 42476 w 224844"/>
                  <a:gd name="connsiteY1" fmla="*/ 450751 h 450827"/>
                  <a:gd name="connsiteX2" fmla="*/ -236 w 224844"/>
                  <a:gd name="connsiteY2" fmla="*/ 408026 h 450827"/>
                  <a:gd name="connsiteX3" fmla="*/ 762 w 224844"/>
                  <a:gd name="connsiteY3" fmla="*/ 398925 h 450827"/>
                  <a:gd name="connsiteX4" fmla="*/ 82061 w 224844"/>
                  <a:gd name="connsiteY4" fmla="*/ 25163 h 450827"/>
                  <a:gd name="connsiteX5" fmla="*/ 119849 w 224844"/>
                  <a:gd name="connsiteY5" fmla="*/ 627 h 450827"/>
                  <a:gd name="connsiteX6" fmla="*/ 144399 w 224844"/>
                  <a:gd name="connsiteY6" fmla="*/ 25163 h 450827"/>
                  <a:gd name="connsiteX7" fmla="*/ 223835 w 224844"/>
                  <a:gd name="connsiteY7" fmla="*/ 406310 h 450827"/>
                  <a:gd name="connsiteX8" fmla="*/ 195294 w 224844"/>
                  <a:gd name="connsiteY8" fmla="*/ 449720 h 450827"/>
                  <a:gd name="connsiteX9" fmla="*/ 187909 w 224844"/>
                  <a:gd name="connsiteY9" fmla="*/ 450485 h 450827"/>
                  <a:gd name="connsiteX10" fmla="*/ 113196 w 224844"/>
                  <a:gd name="connsiteY10" fmla="*/ 13388 h 450827"/>
                  <a:gd name="connsiteX11" fmla="*/ 95034 w 224844"/>
                  <a:gd name="connsiteY11" fmla="*/ 27958 h 450827"/>
                  <a:gd name="connsiteX12" fmla="*/ 13735 w 224844"/>
                  <a:gd name="connsiteY12" fmla="*/ 401719 h 450827"/>
                  <a:gd name="connsiteX13" fmla="*/ 36289 w 224844"/>
                  <a:gd name="connsiteY13" fmla="*/ 436774 h 450827"/>
                  <a:gd name="connsiteX14" fmla="*/ 42476 w 224844"/>
                  <a:gd name="connsiteY14" fmla="*/ 437446 h 450827"/>
                  <a:gd name="connsiteX15" fmla="*/ 187909 w 224844"/>
                  <a:gd name="connsiteY15" fmla="*/ 437446 h 450827"/>
                  <a:gd name="connsiteX16" fmla="*/ 211327 w 224844"/>
                  <a:gd name="connsiteY16" fmla="*/ 414140 h 450827"/>
                  <a:gd name="connsiteX17" fmla="*/ 210795 w 224844"/>
                  <a:gd name="connsiteY17" fmla="*/ 409237 h 450827"/>
                  <a:gd name="connsiteX18" fmla="*/ 131359 w 224844"/>
                  <a:gd name="connsiteY18" fmla="*/ 28157 h 450827"/>
                  <a:gd name="connsiteX19" fmla="*/ 113263 w 224844"/>
                  <a:gd name="connsiteY19" fmla="*/ 13388 h 450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24844" h="450827">
                    <a:moveTo>
                      <a:pt x="187909" y="450751"/>
                    </a:moveTo>
                    <a:lnTo>
                      <a:pt x="42476" y="450751"/>
                    </a:lnTo>
                    <a:cubicBezTo>
                      <a:pt x="18858" y="450745"/>
                      <a:pt x="-236" y="431618"/>
                      <a:pt x="-236" y="408026"/>
                    </a:cubicBezTo>
                    <a:cubicBezTo>
                      <a:pt x="-236" y="404966"/>
                      <a:pt x="96" y="401912"/>
                      <a:pt x="762" y="398925"/>
                    </a:cubicBezTo>
                    <a:lnTo>
                      <a:pt x="82061" y="25163"/>
                    </a:lnTo>
                    <a:cubicBezTo>
                      <a:pt x="85720" y="7952"/>
                      <a:pt x="102618" y="-3032"/>
                      <a:pt x="119849" y="627"/>
                    </a:cubicBezTo>
                    <a:cubicBezTo>
                      <a:pt x="132158" y="3248"/>
                      <a:pt x="141804" y="12862"/>
                      <a:pt x="144399" y="25163"/>
                    </a:cubicBezTo>
                    <a:lnTo>
                      <a:pt x="223835" y="406310"/>
                    </a:lnTo>
                    <a:cubicBezTo>
                      <a:pt x="227959" y="426169"/>
                      <a:pt x="215186" y="445609"/>
                      <a:pt x="195294" y="449720"/>
                    </a:cubicBezTo>
                    <a:cubicBezTo>
                      <a:pt x="192899" y="450226"/>
                      <a:pt x="190371" y="450485"/>
                      <a:pt x="187909" y="450485"/>
                    </a:cubicBezTo>
                    <a:close/>
                    <a:moveTo>
                      <a:pt x="113196" y="13388"/>
                    </a:moveTo>
                    <a:cubicBezTo>
                      <a:pt x="104415" y="13161"/>
                      <a:pt x="96697" y="19315"/>
                      <a:pt x="95034" y="27958"/>
                    </a:cubicBezTo>
                    <a:lnTo>
                      <a:pt x="13735" y="401719"/>
                    </a:lnTo>
                    <a:cubicBezTo>
                      <a:pt x="10276" y="417626"/>
                      <a:pt x="20388" y="433321"/>
                      <a:pt x="36289" y="436774"/>
                    </a:cubicBezTo>
                    <a:cubicBezTo>
                      <a:pt x="38351" y="437219"/>
                      <a:pt x="40414" y="437439"/>
                      <a:pt x="42476" y="437446"/>
                    </a:cubicBezTo>
                    <a:lnTo>
                      <a:pt x="187909" y="437446"/>
                    </a:lnTo>
                    <a:cubicBezTo>
                      <a:pt x="200816" y="437472"/>
                      <a:pt x="211261" y="427034"/>
                      <a:pt x="211327" y="414140"/>
                    </a:cubicBezTo>
                    <a:cubicBezTo>
                      <a:pt x="211327" y="412490"/>
                      <a:pt x="211128" y="410847"/>
                      <a:pt x="210795" y="409237"/>
                    </a:cubicBezTo>
                    <a:lnTo>
                      <a:pt x="131359" y="28157"/>
                    </a:lnTo>
                    <a:cubicBezTo>
                      <a:pt x="129763" y="19449"/>
                      <a:pt x="122112" y="13181"/>
                      <a:pt x="113263" y="1338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4" name="Vapaamuotoinen: Muoto 510">
                <a:extLst>
                  <a:ext uri="{FF2B5EF4-FFF2-40B4-BE49-F238E27FC236}">
                    <a16:creationId xmlns:a16="http://schemas.microsoft.com/office/drawing/2014/main" id="{C9F723E7-6DA7-1843-996F-C9F8E3368B1F}"/>
                  </a:ext>
                </a:extLst>
              </p:cNvPr>
              <p:cNvSpPr/>
              <p:nvPr/>
            </p:nvSpPr>
            <p:spPr>
              <a:xfrm>
                <a:off x="9367306" y="2426471"/>
                <a:ext cx="13305" cy="425055"/>
              </a:xfrm>
              <a:custGeom>
                <a:avLst/>
                <a:gdLst>
                  <a:gd name="connsiteX0" fmla="*/ 0 w 13305"/>
                  <a:gd name="connsiteY0" fmla="*/ 0 h 425055"/>
                  <a:gd name="connsiteX1" fmla="*/ 13306 w 13305"/>
                  <a:gd name="connsiteY1" fmla="*/ 0 h 425055"/>
                  <a:gd name="connsiteX2" fmla="*/ 13306 w 13305"/>
                  <a:gd name="connsiteY2" fmla="*/ 425056 h 425055"/>
                  <a:gd name="connsiteX3" fmla="*/ 0 w 13305"/>
                  <a:gd name="connsiteY3" fmla="*/ 425056 h 425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05" h="425055">
                    <a:moveTo>
                      <a:pt x="0" y="0"/>
                    </a:moveTo>
                    <a:lnTo>
                      <a:pt x="13306" y="0"/>
                    </a:lnTo>
                    <a:lnTo>
                      <a:pt x="13306" y="425056"/>
                    </a:lnTo>
                    <a:lnTo>
                      <a:pt x="0" y="425056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5" name="Vapaamuotoinen: Muoto 511">
                <a:extLst>
                  <a:ext uri="{FF2B5EF4-FFF2-40B4-BE49-F238E27FC236}">
                    <a16:creationId xmlns:a16="http://schemas.microsoft.com/office/drawing/2014/main" id="{4C272D09-2BB8-ECAF-5AAF-7527CDDA361A}"/>
                  </a:ext>
                </a:extLst>
              </p:cNvPr>
              <p:cNvSpPr/>
              <p:nvPr/>
            </p:nvSpPr>
            <p:spPr>
              <a:xfrm>
                <a:off x="9318673" y="2479295"/>
                <a:ext cx="110439" cy="67859"/>
              </a:xfrm>
              <a:custGeom>
                <a:avLst/>
                <a:gdLst>
                  <a:gd name="connsiteX0" fmla="*/ 100859 w 110439"/>
                  <a:gd name="connsiteY0" fmla="*/ 67860 h 67859"/>
                  <a:gd name="connsiteX1" fmla="*/ 54355 w 110439"/>
                  <a:gd name="connsiteY1" fmla="*/ 19360 h 67859"/>
                  <a:gd name="connsiteX2" fmla="*/ 9780 w 110439"/>
                  <a:gd name="connsiteY2" fmla="*/ 67727 h 67859"/>
                  <a:gd name="connsiteX3" fmla="*/ 0 w 110439"/>
                  <a:gd name="connsiteY3" fmla="*/ 58745 h 67859"/>
                  <a:gd name="connsiteX4" fmla="*/ 54155 w 110439"/>
                  <a:gd name="connsiteY4" fmla="*/ 0 h 67859"/>
                  <a:gd name="connsiteX5" fmla="*/ 110439 w 110439"/>
                  <a:gd name="connsiteY5" fmla="*/ 58612 h 67859"/>
                  <a:gd name="connsiteX6" fmla="*/ 100859 w 110439"/>
                  <a:gd name="connsiteY6" fmla="*/ 67860 h 67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439" h="67859">
                    <a:moveTo>
                      <a:pt x="100859" y="67860"/>
                    </a:moveTo>
                    <a:lnTo>
                      <a:pt x="54355" y="19360"/>
                    </a:lnTo>
                    <a:lnTo>
                      <a:pt x="9780" y="67727"/>
                    </a:lnTo>
                    <a:lnTo>
                      <a:pt x="0" y="58745"/>
                    </a:lnTo>
                    <a:lnTo>
                      <a:pt x="54155" y="0"/>
                    </a:lnTo>
                    <a:lnTo>
                      <a:pt x="110439" y="58612"/>
                    </a:lnTo>
                    <a:lnTo>
                      <a:pt x="100859" y="67860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6" name="Vapaamuotoinen: Muoto 512">
                <a:extLst>
                  <a:ext uri="{FF2B5EF4-FFF2-40B4-BE49-F238E27FC236}">
                    <a16:creationId xmlns:a16="http://schemas.microsoft.com/office/drawing/2014/main" id="{DBD21872-628F-15BB-655F-8A26BFD73488}"/>
                  </a:ext>
                </a:extLst>
              </p:cNvPr>
              <p:cNvSpPr/>
              <p:nvPr/>
            </p:nvSpPr>
            <p:spPr>
              <a:xfrm>
                <a:off x="9318673" y="2536843"/>
                <a:ext cx="110439" cy="67859"/>
              </a:xfrm>
              <a:custGeom>
                <a:avLst/>
                <a:gdLst>
                  <a:gd name="connsiteX0" fmla="*/ 100859 w 110439"/>
                  <a:gd name="connsiteY0" fmla="*/ 67860 h 67859"/>
                  <a:gd name="connsiteX1" fmla="*/ 54355 w 110439"/>
                  <a:gd name="connsiteY1" fmla="*/ 19427 h 67859"/>
                  <a:gd name="connsiteX2" fmla="*/ 9780 w 110439"/>
                  <a:gd name="connsiteY2" fmla="*/ 67793 h 67859"/>
                  <a:gd name="connsiteX3" fmla="*/ 0 w 110439"/>
                  <a:gd name="connsiteY3" fmla="*/ 58746 h 67859"/>
                  <a:gd name="connsiteX4" fmla="*/ 54155 w 110439"/>
                  <a:gd name="connsiteY4" fmla="*/ 0 h 67859"/>
                  <a:gd name="connsiteX5" fmla="*/ 110439 w 110439"/>
                  <a:gd name="connsiteY5" fmla="*/ 58679 h 67859"/>
                  <a:gd name="connsiteX6" fmla="*/ 100859 w 110439"/>
                  <a:gd name="connsiteY6" fmla="*/ 67860 h 67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439" h="67859">
                    <a:moveTo>
                      <a:pt x="100859" y="67860"/>
                    </a:moveTo>
                    <a:lnTo>
                      <a:pt x="54355" y="19427"/>
                    </a:lnTo>
                    <a:lnTo>
                      <a:pt x="9780" y="67793"/>
                    </a:lnTo>
                    <a:lnTo>
                      <a:pt x="0" y="58746"/>
                    </a:lnTo>
                    <a:lnTo>
                      <a:pt x="54155" y="0"/>
                    </a:lnTo>
                    <a:lnTo>
                      <a:pt x="110439" y="58679"/>
                    </a:lnTo>
                    <a:lnTo>
                      <a:pt x="100859" y="67860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7" name="Vapaamuotoinen: Muoto 513">
                <a:extLst>
                  <a:ext uri="{FF2B5EF4-FFF2-40B4-BE49-F238E27FC236}">
                    <a16:creationId xmlns:a16="http://schemas.microsoft.com/office/drawing/2014/main" id="{61512C21-AA85-3DF1-096E-D3405E54D550}"/>
                  </a:ext>
                </a:extLst>
              </p:cNvPr>
              <p:cNvSpPr/>
              <p:nvPr/>
            </p:nvSpPr>
            <p:spPr>
              <a:xfrm>
                <a:off x="9318673" y="2599247"/>
                <a:ext cx="110439" cy="67859"/>
              </a:xfrm>
              <a:custGeom>
                <a:avLst/>
                <a:gdLst>
                  <a:gd name="connsiteX0" fmla="*/ 100859 w 110439"/>
                  <a:gd name="connsiteY0" fmla="*/ 67860 h 67859"/>
                  <a:gd name="connsiteX1" fmla="*/ 54355 w 110439"/>
                  <a:gd name="connsiteY1" fmla="*/ 19426 h 67859"/>
                  <a:gd name="connsiteX2" fmla="*/ 9780 w 110439"/>
                  <a:gd name="connsiteY2" fmla="*/ 67793 h 67859"/>
                  <a:gd name="connsiteX3" fmla="*/ 0 w 110439"/>
                  <a:gd name="connsiteY3" fmla="*/ 58745 h 67859"/>
                  <a:gd name="connsiteX4" fmla="*/ 54155 w 110439"/>
                  <a:gd name="connsiteY4" fmla="*/ 0 h 67859"/>
                  <a:gd name="connsiteX5" fmla="*/ 110439 w 110439"/>
                  <a:gd name="connsiteY5" fmla="*/ 58679 h 67859"/>
                  <a:gd name="connsiteX6" fmla="*/ 100859 w 110439"/>
                  <a:gd name="connsiteY6" fmla="*/ 67860 h 67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439" h="67859">
                    <a:moveTo>
                      <a:pt x="100859" y="67860"/>
                    </a:moveTo>
                    <a:lnTo>
                      <a:pt x="54355" y="19426"/>
                    </a:lnTo>
                    <a:lnTo>
                      <a:pt x="9780" y="67793"/>
                    </a:lnTo>
                    <a:lnTo>
                      <a:pt x="0" y="58745"/>
                    </a:lnTo>
                    <a:lnTo>
                      <a:pt x="54155" y="0"/>
                    </a:lnTo>
                    <a:lnTo>
                      <a:pt x="110439" y="58679"/>
                    </a:lnTo>
                    <a:lnTo>
                      <a:pt x="100859" y="67860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8" name="Vapaamuotoinen: Muoto 514">
                <a:extLst>
                  <a:ext uri="{FF2B5EF4-FFF2-40B4-BE49-F238E27FC236}">
                    <a16:creationId xmlns:a16="http://schemas.microsoft.com/office/drawing/2014/main" id="{866CAB1A-17AA-6D8F-6682-9BB477811C39}"/>
                  </a:ext>
                </a:extLst>
              </p:cNvPr>
              <p:cNvSpPr/>
              <p:nvPr/>
            </p:nvSpPr>
            <p:spPr>
              <a:xfrm>
                <a:off x="9476547" y="2426402"/>
                <a:ext cx="169203" cy="336241"/>
              </a:xfrm>
              <a:custGeom>
                <a:avLst/>
                <a:gdLst>
                  <a:gd name="connsiteX0" fmla="*/ 140407 w 169203"/>
                  <a:gd name="connsiteY0" fmla="*/ 336166 h 336241"/>
                  <a:gd name="connsiteX1" fmla="*/ 33095 w 169203"/>
                  <a:gd name="connsiteY1" fmla="*/ 336166 h 336241"/>
                  <a:gd name="connsiteX2" fmla="*/ -236 w 169203"/>
                  <a:gd name="connsiteY2" fmla="*/ 302941 h 336241"/>
                  <a:gd name="connsiteX3" fmla="*/ 563 w 169203"/>
                  <a:gd name="connsiteY3" fmla="*/ 295783 h 336241"/>
                  <a:gd name="connsiteX4" fmla="*/ 60439 w 169203"/>
                  <a:gd name="connsiteY4" fmla="*/ 19885 h 336241"/>
                  <a:gd name="connsiteX5" fmla="*/ 85122 w 169203"/>
                  <a:gd name="connsiteY5" fmla="*/ -73 h 336241"/>
                  <a:gd name="connsiteX6" fmla="*/ 85122 w 169203"/>
                  <a:gd name="connsiteY6" fmla="*/ -73 h 336241"/>
                  <a:gd name="connsiteX7" fmla="*/ 109671 w 169203"/>
                  <a:gd name="connsiteY7" fmla="*/ 19885 h 336241"/>
                  <a:gd name="connsiteX8" fmla="*/ 168350 w 169203"/>
                  <a:gd name="connsiteY8" fmla="*/ 301171 h 336241"/>
                  <a:gd name="connsiteX9" fmla="*/ 146062 w 169203"/>
                  <a:gd name="connsiteY9" fmla="*/ 335288 h 336241"/>
                  <a:gd name="connsiteX10" fmla="*/ 140142 w 169203"/>
                  <a:gd name="connsiteY10" fmla="*/ 335900 h 336241"/>
                  <a:gd name="connsiteX11" fmla="*/ 85255 w 169203"/>
                  <a:gd name="connsiteY11" fmla="*/ 13299 h 336241"/>
                  <a:gd name="connsiteX12" fmla="*/ 73546 w 169203"/>
                  <a:gd name="connsiteY12" fmla="*/ 22746 h 336241"/>
                  <a:gd name="connsiteX13" fmla="*/ 13669 w 169203"/>
                  <a:gd name="connsiteY13" fmla="*/ 298577 h 336241"/>
                  <a:gd name="connsiteX14" fmla="*/ 28837 w 169203"/>
                  <a:gd name="connsiteY14" fmla="*/ 322388 h 336241"/>
                  <a:gd name="connsiteX15" fmla="*/ 33229 w 169203"/>
                  <a:gd name="connsiteY15" fmla="*/ 322860 h 336241"/>
                  <a:gd name="connsiteX16" fmla="*/ 140541 w 169203"/>
                  <a:gd name="connsiteY16" fmla="*/ 322860 h 336241"/>
                  <a:gd name="connsiteX17" fmla="*/ 152583 w 169203"/>
                  <a:gd name="connsiteY17" fmla="*/ 317139 h 336241"/>
                  <a:gd name="connsiteX18" fmla="*/ 155709 w 169203"/>
                  <a:gd name="connsiteY18" fmla="*/ 304165 h 336241"/>
                  <a:gd name="connsiteX19" fmla="*/ 97097 w 169203"/>
                  <a:gd name="connsiteY19" fmla="*/ 22879 h 336241"/>
                  <a:gd name="connsiteX20" fmla="*/ 85454 w 169203"/>
                  <a:gd name="connsiteY20" fmla="*/ 13299 h 336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9203" h="336241">
                    <a:moveTo>
                      <a:pt x="140407" y="336166"/>
                    </a:moveTo>
                    <a:lnTo>
                      <a:pt x="33095" y="336166"/>
                    </a:lnTo>
                    <a:cubicBezTo>
                      <a:pt x="14733" y="336186"/>
                      <a:pt x="-169" y="321310"/>
                      <a:pt x="-236" y="302941"/>
                    </a:cubicBezTo>
                    <a:cubicBezTo>
                      <a:pt x="-236" y="300533"/>
                      <a:pt x="31" y="298131"/>
                      <a:pt x="563" y="295783"/>
                    </a:cubicBezTo>
                    <a:lnTo>
                      <a:pt x="60439" y="19885"/>
                    </a:lnTo>
                    <a:cubicBezTo>
                      <a:pt x="62768" y="8150"/>
                      <a:pt x="73146" y="-240"/>
                      <a:pt x="85122" y="-73"/>
                    </a:cubicBezTo>
                    <a:lnTo>
                      <a:pt x="85122" y="-73"/>
                    </a:lnTo>
                    <a:cubicBezTo>
                      <a:pt x="97030" y="-200"/>
                      <a:pt x="107342" y="8190"/>
                      <a:pt x="109671" y="19885"/>
                    </a:cubicBezTo>
                    <a:lnTo>
                      <a:pt x="168350" y="301171"/>
                    </a:lnTo>
                    <a:cubicBezTo>
                      <a:pt x="171610" y="316739"/>
                      <a:pt x="161631" y="332014"/>
                      <a:pt x="146062" y="335288"/>
                    </a:cubicBezTo>
                    <a:cubicBezTo>
                      <a:pt x="144133" y="335694"/>
                      <a:pt x="142137" y="335900"/>
                      <a:pt x="140142" y="335900"/>
                    </a:cubicBezTo>
                    <a:close/>
                    <a:moveTo>
                      <a:pt x="85255" y="13299"/>
                    </a:moveTo>
                    <a:cubicBezTo>
                      <a:pt x="79533" y="13106"/>
                      <a:pt x="74543" y="17131"/>
                      <a:pt x="73546" y="22746"/>
                    </a:cubicBezTo>
                    <a:lnTo>
                      <a:pt x="13669" y="298577"/>
                    </a:lnTo>
                    <a:cubicBezTo>
                      <a:pt x="11274" y="309335"/>
                      <a:pt x="18060" y="319999"/>
                      <a:pt x="28837" y="322388"/>
                    </a:cubicBezTo>
                    <a:cubicBezTo>
                      <a:pt x="30302" y="322707"/>
                      <a:pt x="31765" y="322867"/>
                      <a:pt x="33229" y="322860"/>
                    </a:cubicBezTo>
                    <a:lnTo>
                      <a:pt x="140541" y="322860"/>
                    </a:lnTo>
                    <a:cubicBezTo>
                      <a:pt x="145197" y="322833"/>
                      <a:pt x="149588" y="320738"/>
                      <a:pt x="152583" y="317139"/>
                    </a:cubicBezTo>
                    <a:cubicBezTo>
                      <a:pt x="155510" y="313506"/>
                      <a:pt x="156707" y="308742"/>
                      <a:pt x="155709" y="304165"/>
                    </a:cubicBezTo>
                    <a:lnTo>
                      <a:pt x="97097" y="22879"/>
                    </a:lnTo>
                    <a:cubicBezTo>
                      <a:pt x="96165" y="17238"/>
                      <a:pt x="91175" y="13153"/>
                      <a:pt x="85454" y="1329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9" name="Vapaamuotoinen: Muoto 515">
                <a:extLst>
                  <a:ext uri="{FF2B5EF4-FFF2-40B4-BE49-F238E27FC236}">
                    <a16:creationId xmlns:a16="http://schemas.microsoft.com/office/drawing/2014/main" id="{783979A9-73AF-4BC4-0B7E-43D9C7FF95D4}"/>
                  </a:ext>
                </a:extLst>
              </p:cNvPr>
              <p:cNvSpPr/>
              <p:nvPr/>
            </p:nvSpPr>
            <p:spPr>
              <a:xfrm>
                <a:off x="9554652" y="2548086"/>
                <a:ext cx="13305" cy="303440"/>
              </a:xfrm>
              <a:custGeom>
                <a:avLst/>
                <a:gdLst>
                  <a:gd name="connsiteX0" fmla="*/ 0 w 13305"/>
                  <a:gd name="connsiteY0" fmla="*/ 0 h 303440"/>
                  <a:gd name="connsiteX1" fmla="*/ 13306 w 13305"/>
                  <a:gd name="connsiteY1" fmla="*/ 0 h 303440"/>
                  <a:gd name="connsiteX2" fmla="*/ 13306 w 13305"/>
                  <a:gd name="connsiteY2" fmla="*/ 303440 h 303440"/>
                  <a:gd name="connsiteX3" fmla="*/ 0 w 13305"/>
                  <a:gd name="connsiteY3" fmla="*/ 303440 h 303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05" h="303440">
                    <a:moveTo>
                      <a:pt x="0" y="0"/>
                    </a:moveTo>
                    <a:lnTo>
                      <a:pt x="13306" y="0"/>
                    </a:lnTo>
                    <a:lnTo>
                      <a:pt x="13306" y="303440"/>
                    </a:lnTo>
                    <a:lnTo>
                      <a:pt x="0" y="303440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20" name="Vapaamuotoinen: Muoto 516">
                <a:extLst>
                  <a:ext uri="{FF2B5EF4-FFF2-40B4-BE49-F238E27FC236}">
                    <a16:creationId xmlns:a16="http://schemas.microsoft.com/office/drawing/2014/main" id="{6DC075CC-A222-6F43-599B-72C581AB77EF}"/>
                  </a:ext>
                </a:extLst>
              </p:cNvPr>
              <p:cNvSpPr/>
              <p:nvPr/>
            </p:nvSpPr>
            <p:spPr>
              <a:xfrm>
                <a:off x="9519192" y="2584478"/>
                <a:ext cx="84026" cy="53822"/>
              </a:xfrm>
              <a:custGeom>
                <a:avLst/>
                <a:gdLst>
                  <a:gd name="connsiteX0" fmla="*/ 74447 w 84026"/>
                  <a:gd name="connsiteY0" fmla="*/ 53822 h 53822"/>
                  <a:gd name="connsiteX1" fmla="*/ 41448 w 84026"/>
                  <a:gd name="connsiteY1" fmla="*/ 19427 h 53822"/>
                  <a:gd name="connsiteX2" fmla="*/ 9780 w 84026"/>
                  <a:gd name="connsiteY2" fmla="*/ 53756 h 53822"/>
                  <a:gd name="connsiteX3" fmla="*/ 0 w 84026"/>
                  <a:gd name="connsiteY3" fmla="*/ 44708 h 53822"/>
                  <a:gd name="connsiteX4" fmla="*/ 41249 w 84026"/>
                  <a:gd name="connsiteY4" fmla="*/ 0 h 53822"/>
                  <a:gd name="connsiteX5" fmla="*/ 84027 w 84026"/>
                  <a:gd name="connsiteY5" fmla="*/ 44641 h 53822"/>
                  <a:gd name="connsiteX6" fmla="*/ 74447 w 84026"/>
                  <a:gd name="connsiteY6" fmla="*/ 53822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026" h="53822">
                    <a:moveTo>
                      <a:pt x="74447" y="53822"/>
                    </a:moveTo>
                    <a:lnTo>
                      <a:pt x="41448" y="19427"/>
                    </a:lnTo>
                    <a:lnTo>
                      <a:pt x="9780" y="53756"/>
                    </a:lnTo>
                    <a:lnTo>
                      <a:pt x="0" y="44708"/>
                    </a:lnTo>
                    <a:lnTo>
                      <a:pt x="41249" y="0"/>
                    </a:lnTo>
                    <a:lnTo>
                      <a:pt x="84027" y="44641"/>
                    </a:lnTo>
                    <a:lnTo>
                      <a:pt x="74447" y="53822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21" name="Vapaamuotoinen: Muoto 517">
                <a:extLst>
                  <a:ext uri="{FF2B5EF4-FFF2-40B4-BE49-F238E27FC236}">
                    <a16:creationId xmlns:a16="http://schemas.microsoft.com/office/drawing/2014/main" id="{D25C2BD2-E7DA-9CEC-2509-0B99662EFC4D}"/>
                  </a:ext>
                </a:extLst>
              </p:cNvPr>
              <p:cNvSpPr/>
              <p:nvPr/>
            </p:nvSpPr>
            <p:spPr>
              <a:xfrm>
                <a:off x="9519192" y="2626990"/>
                <a:ext cx="84026" cy="53822"/>
              </a:xfrm>
              <a:custGeom>
                <a:avLst/>
                <a:gdLst>
                  <a:gd name="connsiteX0" fmla="*/ 74447 w 84026"/>
                  <a:gd name="connsiteY0" fmla="*/ 53822 h 53822"/>
                  <a:gd name="connsiteX1" fmla="*/ 41448 w 84026"/>
                  <a:gd name="connsiteY1" fmla="*/ 19427 h 53822"/>
                  <a:gd name="connsiteX2" fmla="*/ 9780 w 84026"/>
                  <a:gd name="connsiteY2" fmla="*/ 53756 h 53822"/>
                  <a:gd name="connsiteX3" fmla="*/ 0 w 84026"/>
                  <a:gd name="connsiteY3" fmla="*/ 44708 h 53822"/>
                  <a:gd name="connsiteX4" fmla="*/ 41249 w 84026"/>
                  <a:gd name="connsiteY4" fmla="*/ 0 h 53822"/>
                  <a:gd name="connsiteX5" fmla="*/ 84027 w 84026"/>
                  <a:gd name="connsiteY5" fmla="*/ 44641 h 53822"/>
                  <a:gd name="connsiteX6" fmla="*/ 74447 w 84026"/>
                  <a:gd name="connsiteY6" fmla="*/ 53822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026" h="53822">
                    <a:moveTo>
                      <a:pt x="74447" y="53822"/>
                    </a:moveTo>
                    <a:lnTo>
                      <a:pt x="41448" y="19427"/>
                    </a:lnTo>
                    <a:lnTo>
                      <a:pt x="9780" y="53756"/>
                    </a:lnTo>
                    <a:lnTo>
                      <a:pt x="0" y="44708"/>
                    </a:lnTo>
                    <a:lnTo>
                      <a:pt x="41249" y="0"/>
                    </a:lnTo>
                    <a:lnTo>
                      <a:pt x="84027" y="44641"/>
                    </a:lnTo>
                    <a:lnTo>
                      <a:pt x="74447" y="53822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22" name="Vapaamuotoinen: Muoto 518">
                <a:extLst>
                  <a:ext uri="{FF2B5EF4-FFF2-40B4-BE49-F238E27FC236}">
                    <a16:creationId xmlns:a16="http://schemas.microsoft.com/office/drawing/2014/main" id="{317290F1-C3A6-C1FC-45E4-772C3AA0E232}"/>
                  </a:ext>
                </a:extLst>
              </p:cNvPr>
              <p:cNvSpPr/>
              <p:nvPr/>
            </p:nvSpPr>
            <p:spPr>
              <a:xfrm>
                <a:off x="9519192" y="2673095"/>
                <a:ext cx="84026" cy="53822"/>
              </a:xfrm>
              <a:custGeom>
                <a:avLst/>
                <a:gdLst>
                  <a:gd name="connsiteX0" fmla="*/ 74447 w 84026"/>
                  <a:gd name="connsiteY0" fmla="*/ 53822 h 53822"/>
                  <a:gd name="connsiteX1" fmla="*/ 41448 w 84026"/>
                  <a:gd name="connsiteY1" fmla="*/ 19426 h 53822"/>
                  <a:gd name="connsiteX2" fmla="*/ 9780 w 84026"/>
                  <a:gd name="connsiteY2" fmla="*/ 53689 h 53822"/>
                  <a:gd name="connsiteX3" fmla="*/ 0 w 84026"/>
                  <a:gd name="connsiteY3" fmla="*/ 44708 h 53822"/>
                  <a:gd name="connsiteX4" fmla="*/ 41249 w 84026"/>
                  <a:gd name="connsiteY4" fmla="*/ 0 h 53822"/>
                  <a:gd name="connsiteX5" fmla="*/ 84027 w 84026"/>
                  <a:gd name="connsiteY5" fmla="*/ 44575 h 53822"/>
                  <a:gd name="connsiteX6" fmla="*/ 74447 w 84026"/>
                  <a:gd name="connsiteY6" fmla="*/ 53822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026" h="53822">
                    <a:moveTo>
                      <a:pt x="74447" y="53822"/>
                    </a:moveTo>
                    <a:lnTo>
                      <a:pt x="41448" y="19426"/>
                    </a:lnTo>
                    <a:lnTo>
                      <a:pt x="9780" y="53689"/>
                    </a:lnTo>
                    <a:lnTo>
                      <a:pt x="0" y="44708"/>
                    </a:lnTo>
                    <a:lnTo>
                      <a:pt x="41249" y="0"/>
                    </a:lnTo>
                    <a:lnTo>
                      <a:pt x="84027" y="44575"/>
                    </a:lnTo>
                    <a:lnTo>
                      <a:pt x="74447" y="53822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13031B8-5B2B-DA5B-C517-2DA7010EF8C7}"/>
              </a:ext>
            </a:extLst>
          </p:cNvPr>
          <p:cNvGrpSpPr/>
          <p:nvPr/>
        </p:nvGrpSpPr>
        <p:grpSpPr>
          <a:xfrm>
            <a:off x="324530" y="4123539"/>
            <a:ext cx="1592472" cy="735312"/>
            <a:chOff x="9245386" y="3990071"/>
            <a:chExt cx="2569124" cy="994772"/>
          </a:xfrm>
        </p:grpSpPr>
        <p:grpSp>
          <p:nvGrpSpPr>
            <p:cNvPr id="42" name="Ryhmä 661">
              <a:extLst>
                <a:ext uri="{FF2B5EF4-FFF2-40B4-BE49-F238E27FC236}">
                  <a16:creationId xmlns:a16="http://schemas.microsoft.com/office/drawing/2014/main" id="{ABFBD39E-F90C-63EA-82F2-36C9A6C4EFC0}"/>
                </a:ext>
              </a:extLst>
            </p:cNvPr>
            <p:cNvGrpSpPr/>
            <p:nvPr/>
          </p:nvGrpSpPr>
          <p:grpSpPr>
            <a:xfrm>
              <a:off x="10346781" y="4246866"/>
              <a:ext cx="565813" cy="461114"/>
              <a:chOff x="7238519" y="2397065"/>
              <a:chExt cx="565813" cy="461114"/>
            </a:xfrm>
          </p:grpSpPr>
          <p:sp>
            <p:nvSpPr>
              <p:cNvPr id="84" name="Vapaamuotoinen: Muoto 501">
                <a:extLst>
                  <a:ext uri="{FF2B5EF4-FFF2-40B4-BE49-F238E27FC236}">
                    <a16:creationId xmlns:a16="http://schemas.microsoft.com/office/drawing/2014/main" id="{E669D25F-29AB-10CD-D3C4-F9C25C649FD6}"/>
                  </a:ext>
                </a:extLst>
              </p:cNvPr>
              <p:cNvSpPr/>
              <p:nvPr/>
            </p:nvSpPr>
            <p:spPr>
              <a:xfrm>
                <a:off x="7562033" y="2466455"/>
                <a:ext cx="109440" cy="187679"/>
              </a:xfrm>
              <a:custGeom>
                <a:avLst/>
                <a:gdLst>
                  <a:gd name="connsiteX0" fmla="*/ 24815 w 109440"/>
                  <a:gd name="connsiteY0" fmla="*/ 187679 h 187679"/>
                  <a:gd name="connsiteX1" fmla="*/ 11775 w 109440"/>
                  <a:gd name="connsiteY1" fmla="*/ 185084 h 187679"/>
                  <a:gd name="connsiteX2" fmla="*/ 13838 w 109440"/>
                  <a:gd name="connsiteY2" fmla="*/ 174706 h 187679"/>
                  <a:gd name="connsiteX3" fmla="*/ 0 w 109440"/>
                  <a:gd name="connsiteY3" fmla="*/ 175371 h 187679"/>
                  <a:gd name="connsiteX4" fmla="*/ 25747 w 109440"/>
                  <a:gd name="connsiteY4" fmla="*/ 85024 h 187679"/>
                  <a:gd name="connsiteX5" fmla="*/ 17431 w 109440"/>
                  <a:gd name="connsiteY5" fmla="*/ 85224 h 187679"/>
                  <a:gd name="connsiteX6" fmla="*/ 42712 w 109440"/>
                  <a:gd name="connsiteY6" fmla="*/ 17098 h 187679"/>
                  <a:gd name="connsiteX7" fmla="*/ 46903 w 109440"/>
                  <a:gd name="connsiteY7" fmla="*/ 0 h 187679"/>
                  <a:gd name="connsiteX8" fmla="*/ 100393 w 109440"/>
                  <a:gd name="connsiteY8" fmla="*/ 102588 h 187679"/>
                  <a:gd name="connsiteX9" fmla="*/ 88950 w 109440"/>
                  <a:gd name="connsiteY9" fmla="*/ 103054 h 187679"/>
                  <a:gd name="connsiteX10" fmla="*/ 109440 w 109440"/>
                  <a:gd name="connsiteY10" fmla="*/ 153417 h 187679"/>
                  <a:gd name="connsiteX11" fmla="*/ 97133 w 109440"/>
                  <a:gd name="connsiteY11" fmla="*/ 158473 h 187679"/>
                  <a:gd name="connsiteX12" fmla="*/ 69523 w 109440"/>
                  <a:gd name="connsiteY12" fmla="*/ 90546 h 187679"/>
                  <a:gd name="connsiteX13" fmla="*/ 78904 w 109440"/>
                  <a:gd name="connsiteY13" fmla="*/ 90147 h 187679"/>
                  <a:gd name="connsiteX14" fmla="*/ 50230 w 109440"/>
                  <a:gd name="connsiteY14" fmla="*/ 35127 h 187679"/>
                  <a:gd name="connsiteX15" fmla="*/ 36724 w 109440"/>
                  <a:gd name="connsiteY15" fmla="*/ 71452 h 187679"/>
                  <a:gd name="connsiteX16" fmla="*/ 43510 w 109440"/>
                  <a:gd name="connsiteY16" fmla="*/ 71253 h 187679"/>
                  <a:gd name="connsiteX17" fmla="*/ 17896 w 109440"/>
                  <a:gd name="connsiteY17" fmla="*/ 161200 h 187679"/>
                  <a:gd name="connsiteX18" fmla="*/ 30204 w 109440"/>
                  <a:gd name="connsiteY18" fmla="*/ 160535 h 187679"/>
                  <a:gd name="connsiteX19" fmla="*/ 24815 w 109440"/>
                  <a:gd name="connsiteY19" fmla="*/ 187679 h 187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9440" h="187679">
                    <a:moveTo>
                      <a:pt x="24815" y="187679"/>
                    </a:moveTo>
                    <a:lnTo>
                      <a:pt x="11775" y="185084"/>
                    </a:lnTo>
                    <a:lnTo>
                      <a:pt x="13838" y="174706"/>
                    </a:lnTo>
                    <a:lnTo>
                      <a:pt x="0" y="175371"/>
                    </a:lnTo>
                    <a:lnTo>
                      <a:pt x="25747" y="85024"/>
                    </a:lnTo>
                    <a:lnTo>
                      <a:pt x="17431" y="85224"/>
                    </a:lnTo>
                    <a:lnTo>
                      <a:pt x="42712" y="17098"/>
                    </a:lnTo>
                    <a:lnTo>
                      <a:pt x="46903" y="0"/>
                    </a:lnTo>
                    <a:lnTo>
                      <a:pt x="100393" y="102588"/>
                    </a:lnTo>
                    <a:lnTo>
                      <a:pt x="88950" y="103054"/>
                    </a:lnTo>
                    <a:lnTo>
                      <a:pt x="109440" y="153417"/>
                    </a:lnTo>
                    <a:lnTo>
                      <a:pt x="97133" y="158473"/>
                    </a:lnTo>
                    <a:lnTo>
                      <a:pt x="69523" y="90546"/>
                    </a:lnTo>
                    <a:lnTo>
                      <a:pt x="78904" y="90147"/>
                    </a:lnTo>
                    <a:lnTo>
                      <a:pt x="50230" y="35127"/>
                    </a:lnTo>
                    <a:lnTo>
                      <a:pt x="36724" y="71452"/>
                    </a:lnTo>
                    <a:lnTo>
                      <a:pt x="43510" y="71253"/>
                    </a:lnTo>
                    <a:lnTo>
                      <a:pt x="17896" y="161200"/>
                    </a:lnTo>
                    <a:lnTo>
                      <a:pt x="30204" y="160535"/>
                    </a:lnTo>
                    <a:lnTo>
                      <a:pt x="24815" y="187679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85" name="Vapaamuotoinen: Muoto 502">
                <a:extLst>
                  <a:ext uri="{FF2B5EF4-FFF2-40B4-BE49-F238E27FC236}">
                    <a16:creationId xmlns:a16="http://schemas.microsoft.com/office/drawing/2014/main" id="{9FF9CE92-A8A0-DD56-F35E-6C1E622E8121}"/>
                  </a:ext>
                </a:extLst>
              </p:cNvPr>
              <p:cNvSpPr/>
              <p:nvPr/>
            </p:nvSpPr>
            <p:spPr>
              <a:xfrm>
                <a:off x="7646325" y="2397065"/>
                <a:ext cx="158007" cy="279689"/>
              </a:xfrm>
              <a:custGeom>
                <a:avLst/>
                <a:gdLst>
                  <a:gd name="connsiteX0" fmla="*/ 145300 w 158007"/>
                  <a:gd name="connsiteY0" fmla="*/ 279689 h 279689"/>
                  <a:gd name="connsiteX1" fmla="*/ 116825 w 158007"/>
                  <a:gd name="connsiteY1" fmla="*/ 190474 h 279689"/>
                  <a:gd name="connsiteX2" fmla="*/ 129400 w 158007"/>
                  <a:gd name="connsiteY2" fmla="*/ 190274 h 279689"/>
                  <a:gd name="connsiteX3" fmla="*/ 104850 w 158007"/>
                  <a:gd name="connsiteY3" fmla="*/ 112302 h 279689"/>
                  <a:gd name="connsiteX4" fmla="*/ 114431 w 158007"/>
                  <a:gd name="connsiteY4" fmla="*/ 112900 h 279689"/>
                  <a:gd name="connsiteX5" fmla="*/ 88950 w 158007"/>
                  <a:gd name="connsiteY5" fmla="*/ 34462 h 279689"/>
                  <a:gd name="connsiteX6" fmla="*/ 64933 w 158007"/>
                  <a:gd name="connsiteY6" fmla="*/ 81033 h 279689"/>
                  <a:gd name="connsiteX7" fmla="*/ 72583 w 158007"/>
                  <a:gd name="connsiteY7" fmla="*/ 81498 h 279689"/>
                  <a:gd name="connsiteX8" fmla="*/ 36325 w 158007"/>
                  <a:gd name="connsiteY8" fmla="*/ 165459 h 279689"/>
                  <a:gd name="connsiteX9" fmla="*/ 50695 w 158007"/>
                  <a:gd name="connsiteY9" fmla="*/ 166390 h 279689"/>
                  <a:gd name="connsiteX10" fmla="*/ 12308 w 158007"/>
                  <a:gd name="connsiteY10" fmla="*/ 258799 h 279689"/>
                  <a:gd name="connsiteX11" fmla="*/ 0 w 158007"/>
                  <a:gd name="connsiteY11" fmla="*/ 253743 h 279689"/>
                  <a:gd name="connsiteX12" fmla="*/ 31269 w 158007"/>
                  <a:gd name="connsiteY12" fmla="*/ 178432 h 279689"/>
                  <a:gd name="connsiteX13" fmla="*/ 16632 w 158007"/>
                  <a:gd name="connsiteY13" fmla="*/ 177500 h 279689"/>
                  <a:gd name="connsiteX14" fmla="*/ 52891 w 158007"/>
                  <a:gd name="connsiteY14" fmla="*/ 93673 h 279689"/>
                  <a:gd name="connsiteX15" fmla="*/ 43776 w 158007"/>
                  <a:gd name="connsiteY15" fmla="*/ 93141 h 279689"/>
                  <a:gd name="connsiteX16" fmla="*/ 91677 w 158007"/>
                  <a:gd name="connsiteY16" fmla="*/ 0 h 279689"/>
                  <a:gd name="connsiteX17" fmla="*/ 133125 w 158007"/>
                  <a:gd name="connsiteY17" fmla="*/ 127337 h 279689"/>
                  <a:gd name="connsiteX18" fmla="*/ 123345 w 158007"/>
                  <a:gd name="connsiteY18" fmla="*/ 126738 h 279689"/>
                  <a:gd name="connsiteX19" fmla="*/ 147429 w 158007"/>
                  <a:gd name="connsiteY19" fmla="*/ 203247 h 279689"/>
                  <a:gd name="connsiteX20" fmla="*/ 134921 w 158007"/>
                  <a:gd name="connsiteY20" fmla="*/ 203447 h 279689"/>
                  <a:gd name="connsiteX21" fmla="*/ 158007 w 158007"/>
                  <a:gd name="connsiteY21" fmla="*/ 275631 h 279689"/>
                  <a:gd name="connsiteX22" fmla="*/ 145300 w 158007"/>
                  <a:gd name="connsiteY22" fmla="*/ 279689 h 27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8007" h="279689">
                    <a:moveTo>
                      <a:pt x="145300" y="279689"/>
                    </a:moveTo>
                    <a:lnTo>
                      <a:pt x="116825" y="190474"/>
                    </a:lnTo>
                    <a:lnTo>
                      <a:pt x="129400" y="190274"/>
                    </a:lnTo>
                    <a:lnTo>
                      <a:pt x="104850" y="112302"/>
                    </a:lnTo>
                    <a:lnTo>
                      <a:pt x="114431" y="112900"/>
                    </a:lnTo>
                    <a:lnTo>
                      <a:pt x="88950" y="34462"/>
                    </a:lnTo>
                    <a:lnTo>
                      <a:pt x="64933" y="81033"/>
                    </a:lnTo>
                    <a:lnTo>
                      <a:pt x="72583" y="81498"/>
                    </a:lnTo>
                    <a:lnTo>
                      <a:pt x="36325" y="165459"/>
                    </a:lnTo>
                    <a:lnTo>
                      <a:pt x="50695" y="166390"/>
                    </a:lnTo>
                    <a:lnTo>
                      <a:pt x="12308" y="258799"/>
                    </a:lnTo>
                    <a:lnTo>
                      <a:pt x="0" y="253743"/>
                    </a:lnTo>
                    <a:lnTo>
                      <a:pt x="31269" y="178432"/>
                    </a:lnTo>
                    <a:lnTo>
                      <a:pt x="16632" y="177500"/>
                    </a:lnTo>
                    <a:lnTo>
                      <a:pt x="52891" y="93673"/>
                    </a:lnTo>
                    <a:lnTo>
                      <a:pt x="43776" y="93141"/>
                    </a:lnTo>
                    <a:lnTo>
                      <a:pt x="91677" y="0"/>
                    </a:lnTo>
                    <a:lnTo>
                      <a:pt x="133125" y="127337"/>
                    </a:lnTo>
                    <a:lnTo>
                      <a:pt x="123345" y="126738"/>
                    </a:lnTo>
                    <a:lnTo>
                      <a:pt x="147429" y="203247"/>
                    </a:lnTo>
                    <a:lnTo>
                      <a:pt x="134921" y="203447"/>
                    </a:lnTo>
                    <a:lnTo>
                      <a:pt x="158007" y="275631"/>
                    </a:lnTo>
                    <a:lnTo>
                      <a:pt x="145300" y="279689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86" name="Vapaamuotoinen: Muoto 503">
                <a:extLst>
                  <a:ext uri="{FF2B5EF4-FFF2-40B4-BE49-F238E27FC236}">
                    <a16:creationId xmlns:a16="http://schemas.microsoft.com/office/drawing/2014/main" id="{FDDA95BF-B017-C43D-5B10-D7E2F7A82BB8}"/>
                  </a:ext>
                </a:extLst>
              </p:cNvPr>
              <p:cNvSpPr/>
              <p:nvPr/>
            </p:nvSpPr>
            <p:spPr>
              <a:xfrm>
                <a:off x="7238519" y="2630050"/>
                <a:ext cx="563492" cy="228129"/>
              </a:xfrm>
              <a:custGeom>
                <a:avLst/>
                <a:gdLst>
                  <a:gd name="connsiteX0" fmla="*/ 250894 w 563492"/>
                  <a:gd name="connsiteY0" fmla="*/ 228053 h 228129"/>
                  <a:gd name="connsiteX1" fmla="*/ 176115 w 563492"/>
                  <a:gd name="connsiteY1" fmla="*/ 204369 h 228129"/>
                  <a:gd name="connsiteX2" fmla="*/ 179242 w 563492"/>
                  <a:gd name="connsiteY2" fmla="*/ 166780 h 228129"/>
                  <a:gd name="connsiteX3" fmla="*/ 167733 w 563492"/>
                  <a:gd name="connsiteY3" fmla="*/ 165316 h 228129"/>
                  <a:gd name="connsiteX4" fmla="*/ 90093 w 563492"/>
                  <a:gd name="connsiteY4" fmla="*/ 175628 h 228129"/>
                  <a:gd name="connsiteX5" fmla="*/ 49510 w 563492"/>
                  <a:gd name="connsiteY5" fmla="*/ 181882 h 228129"/>
                  <a:gd name="connsiteX6" fmla="*/ 78 w 563492"/>
                  <a:gd name="connsiteY6" fmla="*/ 151212 h 228129"/>
                  <a:gd name="connsiteX7" fmla="*/ 56895 w 563492"/>
                  <a:gd name="connsiteY7" fmla="*/ 93997 h 228129"/>
                  <a:gd name="connsiteX8" fmla="*/ 56895 w 563492"/>
                  <a:gd name="connsiteY8" fmla="*/ 93997 h 228129"/>
                  <a:gd name="connsiteX9" fmla="*/ 82508 w 563492"/>
                  <a:gd name="connsiteY9" fmla="*/ 83884 h 228129"/>
                  <a:gd name="connsiteX10" fmla="*/ 71864 w 563492"/>
                  <a:gd name="connsiteY10" fmla="*/ 82553 h 228129"/>
                  <a:gd name="connsiteX11" fmla="*/ 29018 w 563492"/>
                  <a:gd name="connsiteY11" fmla="*/ 84150 h 228129"/>
                  <a:gd name="connsiteX12" fmla="*/ 28287 w 563492"/>
                  <a:gd name="connsiteY12" fmla="*/ 84150 h 228129"/>
                  <a:gd name="connsiteX13" fmla="*/ 4403 w 563492"/>
                  <a:gd name="connsiteY13" fmla="*/ 70844 h 228129"/>
                  <a:gd name="connsiteX14" fmla="*/ 11056 w 563492"/>
                  <a:gd name="connsiteY14" fmla="*/ 47559 h 228129"/>
                  <a:gd name="connsiteX15" fmla="*/ 260874 w 563492"/>
                  <a:gd name="connsiteY15" fmla="*/ -76 h 228129"/>
                  <a:gd name="connsiteX16" fmla="*/ 315760 w 563492"/>
                  <a:gd name="connsiteY16" fmla="*/ 13230 h 228129"/>
                  <a:gd name="connsiteX17" fmla="*/ 316824 w 563492"/>
                  <a:gd name="connsiteY17" fmla="*/ 23941 h 228129"/>
                  <a:gd name="connsiteX18" fmla="*/ 303518 w 563492"/>
                  <a:gd name="connsiteY18" fmla="*/ 38112 h 228129"/>
                  <a:gd name="connsiteX19" fmla="*/ 298729 w 563492"/>
                  <a:gd name="connsiteY19" fmla="*/ 42037 h 228129"/>
                  <a:gd name="connsiteX20" fmla="*/ 303319 w 563492"/>
                  <a:gd name="connsiteY20" fmla="*/ 42037 h 228129"/>
                  <a:gd name="connsiteX21" fmla="*/ 317489 w 563492"/>
                  <a:gd name="connsiteY21" fmla="*/ 41372 h 228129"/>
                  <a:gd name="connsiteX22" fmla="*/ 367386 w 563492"/>
                  <a:gd name="connsiteY22" fmla="*/ 39642 h 228129"/>
                  <a:gd name="connsiteX23" fmla="*/ 484013 w 563492"/>
                  <a:gd name="connsiteY23" fmla="*/ 45763 h 228129"/>
                  <a:gd name="connsiteX24" fmla="*/ 563249 w 563492"/>
                  <a:gd name="connsiteY24" fmla="*/ 89140 h 228129"/>
                  <a:gd name="connsiteX25" fmla="*/ 503971 w 563492"/>
                  <a:gd name="connsiteY25" fmla="*/ 129656 h 228129"/>
                  <a:gd name="connsiteX26" fmla="*/ 458066 w 563492"/>
                  <a:gd name="connsiteY26" fmla="*/ 157066 h 228129"/>
                  <a:gd name="connsiteX27" fmla="*/ 346231 w 563492"/>
                  <a:gd name="connsiteY27" fmla="*/ 218739 h 228129"/>
                  <a:gd name="connsiteX28" fmla="*/ 250894 w 563492"/>
                  <a:gd name="connsiteY28" fmla="*/ 228053 h 228129"/>
                  <a:gd name="connsiteX29" fmla="*/ 167798 w 563492"/>
                  <a:gd name="connsiteY29" fmla="*/ 152010 h 228129"/>
                  <a:gd name="connsiteX30" fmla="*/ 191483 w 563492"/>
                  <a:gd name="connsiteY30" fmla="*/ 160260 h 228129"/>
                  <a:gd name="connsiteX31" fmla="*/ 190818 w 563492"/>
                  <a:gd name="connsiteY31" fmla="*/ 173566 h 228129"/>
                  <a:gd name="connsiteX32" fmla="*/ 187625 w 563492"/>
                  <a:gd name="connsiteY32" fmla="*/ 197982 h 228129"/>
                  <a:gd name="connsiteX33" fmla="*/ 250894 w 563492"/>
                  <a:gd name="connsiteY33" fmla="*/ 215013 h 228129"/>
                  <a:gd name="connsiteX34" fmla="*/ 344035 w 563492"/>
                  <a:gd name="connsiteY34" fmla="*/ 206098 h 228129"/>
                  <a:gd name="connsiteX35" fmla="*/ 444694 w 563492"/>
                  <a:gd name="connsiteY35" fmla="*/ 157532 h 228129"/>
                  <a:gd name="connsiteX36" fmla="*/ 501909 w 563492"/>
                  <a:gd name="connsiteY36" fmla="*/ 117016 h 228129"/>
                  <a:gd name="connsiteX37" fmla="*/ 549877 w 563492"/>
                  <a:gd name="connsiteY37" fmla="*/ 89938 h 228129"/>
                  <a:gd name="connsiteX38" fmla="*/ 482549 w 563492"/>
                  <a:gd name="connsiteY38" fmla="*/ 59468 h 228129"/>
                  <a:gd name="connsiteX39" fmla="*/ 367187 w 563492"/>
                  <a:gd name="connsiteY39" fmla="*/ 53414 h 228129"/>
                  <a:gd name="connsiteX40" fmla="*/ 318155 w 563492"/>
                  <a:gd name="connsiteY40" fmla="*/ 55077 h 228129"/>
                  <a:gd name="connsiteX41" fmla="*/ 303718 w 563492"/>
                  <a:gd name="connsiteY41" fmla="*/ 55809 h 228129"/>
                  <a:gd name="connsiteX42" fmla="*/ 283759 w 563492"/>
                  <a:gd name="connsiteY42" fmla="*/ 47692 h 228129"/>
                  <a:gd name="connsiteX43" fmla="*/ 295202 w 563492"/>
                  <a:gd name="connsiteY43" fmla="*/ 27733 h 228129"/>
                  <a:gd name="connsiteX44" fmla="*/ 303518 w 563492"/>
                  <a:gd name="connsiteY44" fmla="*/ 20083 h 228129"/>
                  <a:gd name="connsiteX45" fmla="*/ 260474 w 563492"/>
                  <a:gd name="connsiteY45" fmla="*/ 13430 h 228129"/>
                  <a:gd name="connsiteX46" fmla="*/ 19439 w 563492"/>
                  <a:gd name="connsiteY46" fmla="*/ 57738 h 228129"/>
                  <a:gd name="connsiteX47" fmla="*/ 16777 w 563492"/>
                  <a:gd name="connsiteY47" fmla="*/ 66320 h 228129"/>
                  <a:gd name="connsiteX48" fmla="*/ 27888 w 563492"/>
                  <a:gd name="connsiteY48" fmla="*/ 71044 h 228129"/>
                  <a:gd name="connsiteX49" fmla="*/ 71730 w 563492"/>
                  <a:gd name="connsiteY49" fmla="*/ 69381 h 228129"/>
                  <a:gd name="connsiteX50" fmla="*/ 71730 w 563492"/>
                  <a:gd name="connsiteY50" fmla="*/ 69381 h 228129"/>
                  <a:gd name="connsiteX51" fmla="*/ 98342 w 563492"/>
                  <a:gd name="connsiteY51" fmla="*/ 81755 h 228129"/>
                  <a:gd name="connsiteX52" fmla="*/ 60820 w 563492"/>
                  <a:gd name="connsiteY52" fmla="*/ 106837 h 228129"/>
                  <a:gd name="connsiteX53" fmla="*/ 60820 w 563492"/>
                  <a:gd name="connsiteY53" fmla="*/ 106837 h 228129"/>
                  <a:gd name="connsiteX54" fmla="*/ 13318 w 563492"/>
                  <a:gd name="connsiteY54" fmla="*/ 149416 h 228129"/>
                  <a:gd name="connsiteX55" fmla="*/ 49643 w 563492"/>
                  <a:gd name="connsiteY55" fmla="*/ 168709 h 228129"/>
                  <a:gd name="connsiteX56" fmla="*/ 87431 w 563492"/>
                  <a:gd name="connsiteY56" fmla="*/ 162721 h 228129"/>
                  <a:gd name="connsiteX57" fmla="*/ 167798 w 563492"/>
                  <a:gd name="connsiteY57" fmla="*/ 152010 h 228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563492" h="228129">
                    <a:moveTo>
                      <a:pt x="250894" y="228053"/>
                    </a:moveTo>
                    <a:cubicBezTo>
                      <a:pt x="209845" y="228053"/>
                      <a:pt x="185362" y="220336"/>
                      <a:pt x="176115" y="204369"/>
                    </a:cubicBezTo>
                    <a:cubicBezTo>
                      <a:pt x="170061" y="193990"/>
                      <a:pt x="171192" y="181017"/>
                      <a:pt x="179242" y="166780"/>
                    </a:cubicBezTo>
                    <a:cubicBezTo>
                      <a:pt x="175516" y="165582"/>
                      <a:pt x="171658" y="165083"/>
                      <a:pt x="167733" y="165316"/>
                    </a:cubicBezTo>
                    <a:cubicBezTo>
                      <a:pt x="141586" y="166034"/>
                      <a:pt x="115573" y="169487"/>
                      <a:pt x="90093" y="175628"/>
                    </a:cubicBezTo>
                    <a:cubicBezTo>
                      <a:pt x="76787" y="178955"/>
                      <a:pt x="63215" y="181050"/>
                      <a:pt x="49510" y="181882"/>
                    </a:cubicBezTo>
                    <a:cubicBezTo>
                      <a:pt x="22166" y="181882"/>
                      <a:pt x="2939" y="169840"/>
                      <a:pt x="78" y="151212"/>
                    </a:cubicBezTo>
                    <a:cubicBezTo>
                      <a:pt x="-2782" y="132584"/>
                      <a:pt x="13717" y="106903"/>
                      <a:pt x="56895" y="93997"/>
                    </a:cubicBezTo>
                    <a:lnTo>
                      <a:pt x="56895" y="93997"/>
                    </a:lnTo>
                    <a:cubicBezTo>
                      <a:pt x="65809" y="91661"/>
                      <a:pt x="74392" y="88268"/>
                      <a:pt x="82508" y="83884"/>
                    </a:cubicBezTo>
                    <a:cubicBezTo>
                      <a:pt x="79049" y="82946"/>
                      <a:pt x="75456" y="82500"/>
                      <a:pt x="71864" y="82553"/>
                    </a:cubicBezTo>
                    <a:cubicBezTo>
                      <a:pt x="71864" y="82553"/>
                      <a:pt x="38599" y="83086"/>
                      <a:pt x="29018" y="84150"/>
                    </a:cubicBezTo>
                    <a:lnTo>
                      <a:pt x="28287" y="84150"/>
                    </a:lnTo>
                    <a:cubicBezTo>
                      <a:pt x="11256" y="84150"/>
                      <a:pt x="5933" y="74836"/>
                      <a:pt x="4403" y="70844"/>
                    </a:cubicBezTo>
                    <a:cubicBezTo>
                      <a:pt x="1675" y="62455"/>
                      <a:pt x="4336" y="53247"/>
                      <a:pt x="11056" y="47559"/>
                    </a:cubicBezTo>
                    <a:cubicBezTo>
                      <a:pt x="65144" y="456"/>
                      <a:pt x="252890" y="-76"/>
                      <a:pt x="260874" y="-76"/>
                    </a:cubicBezTo>
                    <a:cubicBezTo>
                      <a:pt x="291410" y="-76"/>
                      <a:pt x="309906" y="4381"/>
                      <a:pt x="315760" y="13230"/>
                    </a:cubicBezTo>
                    <a:cubicBezTo>
                      <a:pt x="317889" y="16397"/>
                      <a:pt x="318288" y="20415"/>
                      <a:pt x="316824" y="23941"/>
                    </a:cubicBezTo>
                    <a:cubicBezTo>
                      <a:pt x="313631" y="29716"/>
                      <a:pt x="309108" y="34593"/>
                      <a:pt x="303518" y="38112"/>
                    </a:cubicBezTo>
                    <a:cubicBezTo>
                      <a:pt x="302122" y="39176"/>
                      <a:pt x="300192" y="40707"/>
                      <a:pt x="298729" y="42037"/>
                    </a:cubicBezTo>
                    <a:cubicBezTo>
                      <a:pt x="300259" y="42183"/>
                      <a:pt x="301789" y="42183"/>
                      <a:pt x="303319" y="42037"/>
                    </a:cubicBezTo>
                    <a:lnTo>
                      <a:pt x="317489" y="41372"/>
                    </a:lnTo>
                    <a:cubicBezTo>
                      <a:pt x="332060" y="40573"/>
                      <a:pt x="352085" y="39509"/>
                      <a:pt x="367386" y="39642"/>
                    </a:cubicBezTo>
                    <a:cubicBezTo>
                      <a:pt x="407903" y="40108"/>
                      <a:pt x="450416" y="42303"/>
                      <a:pt x="484013" y="45763"/>
                    </a:cubicBezTo>
                    <a:cubicBezTo>
                      <a:pt x="533111" y="50886"/>
                      <a:pt x="562783" y="67119"/>
                      <a:pt x="563249" y="89140"/>
                    </a:cubicBezTo>
                    <a:cubicBezTo>
                      <a:pt x="563715" y="108566"/>
                      <a:pt x="540962" y="124134"/>
                      <a:pt x="503971" y="129656"/>
                    </a:cubicBezTo>
                    <a:cubicBezTo>
                      <a:pt x="458066" y="136309"/>
                      <a:pt x="458066" y="145623"/>
                      <a:pt x="458066" y="157066"/>
                    </a:cubicBezTo>
                    <a:cubicBezTo>
                      <a:pt x="458066" y="181948"/>
                      <a:pt x="449816" y="202240"/>
                      <a:pt x="346231" y="218739"/>
                    </a:cubicBezTo>
                    <a:cubicBezTo>
                      <a:pt x="314762" y="224281"/>
                      <a:pt x="282895" y="227395"/>
                      <a:pt x="250894" y="228053"/>
                    </a:cubicBezTo>
                    <a:close/>
                    <a:moveTo>
                      <a:pt x="167798" y="152010"/>
                    </a:moveTo>
                    <a:cubicBezTo>
                      <a:pt x="180706" y="152010"/>
                      <a:pt x="188290" y="154671"/>
                      <a:pt x="191483" y="160260"/>
                    </a:cubicBezTo>
                    <a:cubicBezTo>
                      <a:pt x="193878" y="164445"/>
                      <a:pt x="193612" y="169647"/>
                      <a:pt x="190818" y="173566"/>
                    </a:cubicBezTo>
                    <a:cubicBezTo>
                      <a:pt x="186892" y="180219"/>
                      <a:pt x="183167" y="190331"/>
                      <a:pt x="187625" y="197982"/>
                    </a:cubicBezTo>
                    <a:cubicBezTo>
                      <a:pt x="191284" y="204302"/>
                      <a:pt x="204456" y="215013"/>
                      <a:pt x="250894" y="215013"/>
                    </a:cubicBezTo>
                    <a:cubicBezTo>
                      <a:pt x="282096" y="214421"/>
                      <a:pt x="313232" y="211441"/>
                      <a:pt x="344035" y="206098"/>
                    </a:cubicBezTo>
                    <a:cubicBezTo>
                      <a:pt x="444694" y="190065"/>
                      <a:pt x="444694" y="172035"/>
                      <a:pt x="444694" y="157532"/>
                    </a:cubicBezTo>
                    <a:cubicBezTo>
                      <a:pt x="444694" y="138837"/>
                      <a:pt x="448753" y="124933"/>
                      <a:pt x="501909" y="117016"/>
                    </a:cubicBezTo>
                    <a:cubicBezTo>
                      <a:pt x="535174" y="111960"/>
                      <a:pt x="550077" y="99452"/>
                      <a:pt x="549877" y="89938"/>
                    </a:cubicBezTo>
                    <a:cubicBezTo>
                      <a:pt x="549877" y="78628"/>
                      <a:pt x="528455" y="64258"/>
                      <a:pt x="482549" y="59468"/>
                    </a:cubicBezTo>
                    <a:cubicBezTo>
                      <a:pt x="449883" y="56141"/>
                      <a:pt x="406772" y="53879"/>
                      <a:pt x="367187" y="53414"/>
                    </a:cubicBezTo>
                    <a:cubicBezTo>
                      <a:pt x="352352" y="53414"/>
                      <a:pt x="332525" y="54345"/>
                      <a:pt x="318155" y="55077"/>
                    </a:cubicBezTo>
                    <a:lnTo>
                      <a:pt x="303718" y="55809"/>
                    </a:lnTo>
                    <a:cubicBezTo>
                      <a:pt x="295535" y="55809"/>
                      <a:pt x="285888" y="54079"/>
                      <a:pt x="283759" y="47692"/>
                    </a:cubicBezTo>
                    <a:cubicBezTo>
                      <a:pt x="281032" y="38844"/>
                      <a:pt x="288882" y="32790"/>
                      <a:pt x="295202" y="27733"/>
                    </a:cubicBezTo>
                    <a:cubicBezTo>
                      <a:pt x="298329" y="25578"/>
                      <a:pt x="301124" y="23003"/>
                      <a:pt x="303518" y="20083"/>
                    </a:cubicBezTo>
                    <a:cubicBezTo>
                      <a:pt x="301124" y="18286"/>
                      <a:pt x="291544" y="13430"/>
                      <a:pt x="260474" y="13430"/>
                    </a:cubicBezTo>
                    <a:cubicBezTo>
                      <a:pt x="194677" y="13430"/>
                      <a:pt x="59688" y="22677"/>
                      <a:pt x="19439" y="57738"/>
                    </a:cubicBezTo>
                    <a:cubicBezTo>
                      <a:pt x="16977" y="59860"/>
                      <a:pt x="15979" y="63187"/>
                      <a:pt x="16777" y="66320"/>
                    </a:cubicBezTo>
                    <a:cubicBezTo>
                      <a:pt x="17908" y="69248"/>
                      <a:pt x="21900" y="70977"/>
                      <a:pt x="27888" y="71044"/>
                    </a:cubicBezTo>
                    <a:cubicBezTo>
                      <a:pt x="38599" y="69913"/>
                      <a:pt x="70334" y="69381"/>
                      <a:pt x="71730" y="69381"/>
                    </a:cubicBezTo>
                    <a:lnTo>
                      <a:pt x="71730" y="69381"/>
                    </a:lnTo>
                    <a:cubicBezTo>
                      <a:pt x="75922" y="69381"/>
                      <a:pt x="96413" y="69980"/>
                      <a:pt x="98342" y="81755"/>
                    </a:cubicBezTo>
                    <a:cubicBezTo>
                      <a:pt x="99672" y="91136"/>
                      <a:pt x="88828" y="98454"/>
                      <a:pt x="60820" y="106837"/>
                    </a:cubicBezTo>
                    <a:lnTo>
                      <a:pt x="60820" y="106837"/>
                    </a:lnTo>
                    <a:cubicBezTo>
                      <a:pt x="25493" y="117481"/>
                      <a:pt x="11455" y="136376"/>
                      <a:pt x="13318" y="149416"/>
                    </a:cubicBezTo>
                    <a:cubicBezTo>
                      <a:pt x="15047" y="161125"/>
                      <a:pt x="29285" y="168709"/>
                      <a:pt x="49643" y="168709"/>
                    </a:cubicBezTo>
                    <a:cubicBezTo>
                      <a:pt x="62416" y="167837"/>
                      <a:pt x="75057" y="165835"/>
                      <a:pt x="87431" y="162721"/>
                    </a:cubicBezTo>
                    <a:cubicBezTo>
                      <a:pt x="113777" y="156341"/>
                      <a:pt x="140721" y="152749"/>
                      <a:pt x="167798" y="1520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</p:grpSp>
        <p:grpSp>
          <p:nvGrpSpPr>
            <p:cNvPr id="43" name="Ryhmä 659">
              <a:extLst>
                <a:ext uri="{FF2B5EF4-FFF2-40B4-BE49-F238E27FC236}">
                  <a16:creationId xmlns:a16="http://schemas.microsoft.com/office/drawing/2014/main" id="{92A82DEA-26CA-B7B8-6BDE-EF3AB07A06BD}"/>
                </a:ext>
              </a:extLst>
            </p:cNvPr>
            <p:cNvGrpSpPr/>
            <p:nvPr/>
          </p:nvGrpSpPr>
          <p:grpSpPr>
            <a:xfrm>
              <a:off x="9245386" y="3990071"/>
              <a:ext cx="696348" cy="724836"/>
              <a:chOff x="9081297" y="2263981"/>
              <a:chExt cx="564453" cy="587545"/>
            </a:xfrm>
          </p:grpSpPr>
          <p:sp>
            <p:nvSpPr>
              <p:cNvPr id="69" name="Vapaamuotoinen: Muoto 504">
                <a:extLst>
                  <a:ext uri="{FF2B5EF4-FFF2-40B4-BE49-F238E27FC236}">
                    <a16:creationId xmlns:a16="http://schemas.microsoft.com/office/drawing/2014/main" id="{B36A2016-67E8-74FD-7E44-3634FBE9DB2C}"/>
                  </a:ext>
                </a:extLst>
              </p:cNvPr>
              <p:cNvSpPr/>
              <p:nvPr/>
            </p:nvSpPr>
            <p:spPr>
              <a:xfrm>
                <a:off x="9081297" y="2352220"/>
                <a:ext cx="190222" cy="379220"/>
              </a:xfrm>
              <a:custGeom>
                <a:avLst/>
                <a:gdLst>
                  <a:gd name="connsiteX0" fmla="*/ 158303 w 190222"/>
                  <a:gd name="connsiteY0" fmla="*/ 379145 h 379220"/>
                  <a:gd name="connsiteX1" fmla="*/ 36621 w 190222"/>
                  <a:gd name="connsiteY1" fmla="*/ 379145 h 379220"/>
                  <a:gd name="connsiteX2" fmla="*/ -236 w 190222"/>
                  <a:gd name="connsiteY2" fmla="*/ 342401 h 379220"/>
                  <a:gd name="connsiteX3" fmla="*/ 629 w 190222"/>
                  <a:gd name="connsiteY3" fmla="*/ 334504 h 379220"/>
                  <a:gd name="connsiteX4" fmla="*/ 68689 w 190222"/>
                  <a:gd name="connsiteY4" fmla="*/ 21816 h 379220"/>
                  <a:gd name="connsiteX5" fmla="*/ 95766 w 190222"/>
                  <a:gd name="connsiteY5" fmla="*/ -72 h 379220"/>
                  <a:gd name="connsiteX6" fmla="*/ 95766 w 190222"/>
                  <a:gd name="connsiteY6" fmla="*/ -72 h 379220"/>
                  <a:gd name="connsiteX7" fmla="*/ 122777 w 190222"/>
                  <a:gd name="connsiteY7" fmla="*/ 22016 h 379220"/>
                  <a:gd name="connsiteX8" fmla="*/ 189306 w 190222"/>
                  <a:gd name="connsiteY8" fmla="*/ 340824 h 379220"/>
                  <a:gd name="connsiteX9" fmla="*/ 164756 w 190222"/>
                  <a:gd name="connsiteY9" fmla="*/ 378400 h 379220"/>
                  <a:gd name="connsiteX10" fmla="*/ 158237 w 190222"/>
                  <a:gd name="connsiteY10" fmla="*/ 379079 h 379220"/>
                  <a:gd name="connsiteX11" fmla="*/ 81661 w 190222"/>
                  <a:gd name="connsiteY11" fmla="*/ 24677 h 379220"/>
                  <a:gd name="connsiteX12" fmla="*/ 13669 w 190222"/>
                  <a:gd name="connsiteY12" fmla="*/ 337365 h 379220"/>
                  <a:gd name="connsiteX13" fmla="*/ 31698 w 190222"/>
                  <a:gd name="connsiteY13" fmla="*/ 365373 h 379220"/>
                  <a:gd name="connsiteX14" fmla="*/ 36621 w 190222"/>
                  <a:gd name="connsiteY14" fmla="*/ 365906 h 379220"/>
                  <a:gd name="connsiteX15" fmla="*/ 158303 w 190222"/>
                  <a:gd name="connsiteY15" fmla="*/ 365906 h 379220"/>
                  <a:gd name="connsiteX16" fmla="*/ 176732 w 190222"/>
                  <a:gd name="connsiteY16" fmla="*/ 347470 h 379220"/>
                  <a:gd name="connsiteX17" fmla="*/ 176333 w 190222"/>
                  <a:gd name="connsiteY17" fmla="*/ 343685 h 379220"/>
                  <a:gd name="connsiteX18" fmla="*/ 109803 w 190222"/>
                  <a:gd name="connsiteY18" fmla="*/ 24876 h 379220"/>
                  <a:gd name="connsiteX19" fmla="*/ 95766 w 190222"/>
                  <a:gd name="connsiteY19" fmla="*/ 13367 h 379220"/>
                  <a:gd name="connsiteX20" fmla="*/ 95766 w 190222"/>
                  <a:gd name="connsiteY20" fmla="*/ 13367 h 379220"/>
                  <a:gd name="connsiteX21" fmla="*/ 81661 w 190222"/>
                  <a:gd name="connsiteY21" fmla="*/ 24743 h 379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0222" h="379220">
                    <a:moveTo>
                      <a:pt x="158303" y="379145"/>
                    </a:moveTo>
                    <a:lnTo>
                      <a:pt x="36621" y="379145"/>
                    </a:lnTo>
                    <a:cubicBezTo>
                      <a:pt x="16330" y="379172"/>
                      <a:pt x="-169" y="362719"/>
                      <a:pt x="-236" y="342401"/>
                    </a:cubicBezTo>
                    <a:cubicBezTo>
                      <a:pt x="-236" y="339746"/>
                      <a:pt x="30" y="337098"/>
                      <a:pt x="629" y="334504"/>
                    </a:cubicBezTo>
                    <a:lnTo>
                      <a:pt x="68689" y="21816"/>
                    </a:lnTo>
                    <a:cubicBezTo>
                      <a:pt x="71217" y="8929"/>
                      <a:pt x="82659" y="-285"/>
                      <a:pt x="95766" y="-72"/>
                    </a:cubicBezTo>
                    <a:lnTo>
                      <a:pt x="95766" y="-72"/>
                    </a:lnTo>
                    <a:cubicBezTo>
                      <a:pt x="108938" y="-212"/>
                      <a:pt x="120315" y="9089"/>
                      <a:pt x="122777" y="22016"/>
                    </a:cubicBezTo>
                    <a:lnTo>
                      <a:pt x="189306" y="340824"/>
                    </a:lnTo>
                    <a:cubicBezTo>
                      <a:pt x="192898" y="357975"/>
                      <a:pt x="181922" y="374801"/>
                      <a:pt x="164756" y="378400"/>
                    </a:cubicBezTo>
                    <a:cubicBezTo>
                      <a:pt x="162628" y="378852"/>
                      <a:pt x="160432" y="379079"/>
                      <a:pt x="158237" y="379079"/>
                    </a:cubicBezTo>
                    <a:close/>
                    <a:moveTo>
                      <a:pt x="81661" y="24677"/>
                    </a:moveTo>
                    <a:lnTo>
                      <a:pt x="13669" y="337365"/>
                    </a:lnTo>
                    <a:cubicBezTo>
                      <a:pt x="10941" y="350078"/>
                      <a:pt x="18990" y="362612"/>
                      <a:pt x="31698" y="365373"/>
                    </a:cubicBezTo>
                    <a:cubicBezTo>
                      <a:pt x="33294" y="365719"/>
                      <a:pt x="34958" y="365899"/>
                      <a:pt x="36621" y="365906"/>
                    </a:cubicBezTo>
                    <a:lnTo>
                      <a:pt x="158303" y="365906"/>
                    </a:lnTo>
                    <a:cubicBezTo>
                      <a:pt x="168483" y="365906"/>
                      <a:pt x="176732" y="357649"/>
                      <a:pt x="176732" y="347470"/>
                    </a:cubicBezTo>
                    <a:cubicBezTo>
                      <a:pt x="176732" y="346200"/>
                      <a:pt x="176599" y="344929"/>
                      <a:pt x="176333" y="343685"/>
                    </a:cubicBezTo>
                    <a:lnTo>
                      <a:pt x="109803" y="24876"/>
                    </a:lnTo>
                    <a:cubicBezTo>
                      <a:pt x="108540" y="18124"/>
                      <a:pt x="102618" y="13254"/>
                      <a:pt x="95766" y="13367"/>
                    </a:cubicBezTo>
                    <a:lnTo>
                      <a:pt x="95766" y="13367"/>
                    </a:lnTo>
                    <a:cubicBezTo>
                      <a:pt x="88913" y="13214"/>
                      <a:pt x="82926" y="18017"/>
                      <a:pt x="81661" y="247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70" name="Vapaamuotoinen: Muoto 505">
                <a:extLst>
                  <a:ext uri="{FF2B5EF4-FFF2-40B4-BE49-F238E27FC236}">
                    <a16:creationId xmlns:a16="http://schemas.microsoft.com/office/drawing/2014/main" id="{043B99E8-1BFC-C327-1223-1EC0F0DB4BB6}"/>
                  </a:ext>
                </a:extLst>
              </p:cNvPr>
              <p:cNvSpPr/>
              <p:nvPr/>
            </p:nvSpPr>
            <p:spPr>
              <a:xfrm>
                <a:off x="9169780" y="2489208"/>
                <a:ext cx="13305" cy="362318"/>
              </a:xfrm>
              <a:custGeom>
                <a:avLst/>
                <a:gdLst>
                  <a:gd name="connsiteX0" fmla="*/ 0 w 13305"/>
                  <a:gd name="connsiteY0" fmla="*/ 0 h 362318"/>
                  <a:gd name="connsiteX1" fmla="*/ 13306 w 13305"/>
                  <a:gd name="connsiteY1" fmla="*/ 0 h 362318"/>
                  <a:gd name="connsiteX2" fmla="*/ 13306 w 13305"/>
                  <a:gd name="connsiteY2" fmla="*/ 362319 h 362318"/>
                  <a:gd name="connsiteX3" fmla="*/ 0 w 13305"/>
                  <a:gd name="connsiteY3" fmla="*/ 362319 h 36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05" h="362318">
                    <a:moveTo>
                      <a:pt x="0" y="0"/>
                    </a:moveTo>
                    <a:lnTo>
                      <a:pt x="13306" y="0"/>
                    </a:lnTo>
                    <a:lnTo>
                      <a:pt x="13306" y="362319"/>
                    </a:lnTo>
                    <a:lnTo>
                      <a:pt x="0" y="362319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71" name="Vapaamuotoinen: Muoto 506">
                <a:extLst>
                  <a:ext uri="{FF2B5EF4-FFF2-40B4-BE49-F238E27FC236}">
                    <a16:creationId xmlns:a16="http://schemas.microsoft.com/office/drawing/2014/main" id="{5B33B7EE-F0BF-FACA-2C68-FDBBE6CD2200}"/>
                  </a:ext>
                </a:extLst>
              </p:cNvPr>
              <p:cNvSpPr/>
              <p:nvPr/>
            </p:nvSpPr>
            <p:spPr>
              <a:xfrm>
                <a:off x="9129397" y="2531786"/>
                <a:ext cx="94005" cy="59078"/>
              </a:xfrm>
              <a:custGeom>
                <a:avLst/>
                <a:gdLst>
                  <a:gd name="connsiteX0" fmla="*/ 84360 w 94005"/>
                  <a:gd name="connsiteY0" fmla="*/ 59078 h 59078"/>
                  <a:gd name="connsiteX1" fmla="*/ 46304 w 94005"/>
                  <a:gd name="connsiteY1" fmla="*/ 19427 h 59078"/>
                  <a:gd name="connsiteX2" fmla="*/ 9780 w 94005"/>
                  <a:gd name="connsiteY2" fmla="*/ 59012 h 59078"/>
                  <a:gd name="connsiteX3" fmla="*/ 0 w 94005"/>
                  <a:gd name="connsiteY3" fmla="*/ 49964 h 59078"/>
                  <a:gd name="connsiteX4" fmla="*/ 46105 w 94005"/>
                  <a:gd name="connsiteY4" fmla="*/ 0 h 59078"/>
                  <a:gd name="connsiteX5" fmla="*/ 94006 w 94005"/>
                  <a:gd name="connsiteY5" fmla="*/ 49897 h 59078"/>
                  <a:gd name="connsiteX6" fmla="*/ 84360 w 94005"/>
                  <a:gd name="connsiteY6" fmla="*/ 59078 h 59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005" h="59078">
                    <a:moveTo>
                      <a:pt x="84360" y="59078"/>
                    </a:moveTo>
                    <a:lnTo>
                      <a:pt x="46304" y="19427"/>
                    </a:lnTo>
                    <a:lnTo>
                      <a:pt x="9780" y="59012"/>
                    </a:lnTo>
                    <a:lnTo>
                      <a:pt x="0" y="49964"/>
                    </a:lnTo>
                    <a:lnTo>
                      <a:pt x="46105" y="0"/>
                    </a:lnTo>
                    <a:lnTo>
                      <a:pt x="94006" y="49897"/>
                    </a:lnTo>
                    <a:lnTo>
                      <a:pt x="84360" y="59078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72" name="Vapaamuotoinen: Muoto 507">
                <a:extLst>
                  <a:ext uri="{FF2B5EF4-FFF2-40B4-BE49-F238E27FC236}">
                    <a16:creationId xmlns:a16="http://schemas.microsoft.com/office/drawing/2014/main" id="{8E220C0F-D46B-DE5D-E343-9789F26A3D6D}"/>
                  </a:ext>
                </a:extLst>
              </p:cNvPr>
              <p:cNvSpPr/>
              <p:nvPr/>
            </p:nvSpPr>
            <p:spPr>
              <a:xfrm>
                <a:off x="9129397" y="2579954"/>
                <a:ext cx="94005" cy="59078"/>
              </a:xfrm>
              <a:custGeom>
                <a:avLst/>
                <a:gdLst>
                  <a:gd name="connsiteX0" fmla="*/ 84360 w 94005"/>
                  <a:gd name="connsiteY0" fmla="*/ 59078 h 59078"/>
                  <a:gd name="connsiteX1" fmla="*/ 46304 w 94005"/>
                  <a:gd name="connsiteY1" fmla="*/ 19426 h 59078"/>
                  <a:gd name="connsiteX2" fmla="*/ 9780 w 94005"/>
                  <a:gd name="connsiteY2" fmla="*/ 59011 h 59078"/>
                  <a:gd name="connsiteX3" fmla="*/ 0 w 94005"/>
                  <a:gd name="connsiteY3" fmla="*/ 49963 h 59078"/>
                  <a:gd name="connsiteX4" fmla="*/ 46105 w 94005"/>
                  <a:gd name="connsiteY4" fmla="*/ 0 h 59078"/>
                  <a:gd name="connsiteX5" fmla="*/ 94006 w 94005"/>
                  <a:gd name="connsiteY5" fmla="*/ 49897 h 59078"/>
                  <a:gd name="connsiteX6" fmla="*/ 84360 w 94005"/>
                  <a:gd name="connsiteY6" fmla="*/ 59078 h 59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005" h="59078">
                    <a:moveTo>
                      <a:pt x="84360" y="59078"/>
                    </a:moveTo>
                    <a:lnTo>
                      <a:pt x="46304" y="19426"/>
                    </a:lnTo>
                    <a:lnTo>
                      <a:pt x="9780" y="59011"/>
                    </a:lnTo>
                    <a:lnTo>
                      <a:pt x="0" y="49963"/>
                    </a:lnTo>
                    <a:lnTo>
                      <a:pt x="46105" y="0"/>
                    </a:lnTo>
                    <a:lnTo>
                      <a:pt x="94006" y="49897"/>
                    </a:lnTo>
                    <a:lnTo>
                      <a:pt x="84360" y="59078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73" name="Vapaamuotoinen: Muoto 508">
                <a:extLst>
                  <a:ext uri="{FF2B5EF4-FFF2-40B4-BE49-F238E27FC236}">
                    <a16:creationId xmlns:a16="http://schemas.microsoft.com/office/drawing/2014/main" id="{4FAB641E-9EEB-AB85-54BE-F249B5D23C2E}"/>
                  </a:ext>
                </a:extLst>
              </p:cNvPr>
              <p:cNvSpPr/>
              <p:nvPr/>
            </p:nvSpPr>
            <p:spPr>
              <a:xfrm>
                <a:off x="9129397" y="2632179"/>
                <a:ext cx="94005" cy="59077"/>
              </a:xfrm>
              <a:custGeom>
                <a:avLst/>
                <a:gdLst>
                  <a:gd name="connsiteX0" fmla="*/ 84360 w 94005"/>
                  <a:gd name="connsiteY0" fmla="*/ 59078 h 59077"/>
                  <a:gd name="connsiteX1" fmla="*/ 46304 w 94005"/>
                  <a:gd name="connsiteY1" fmla="*/ 19426 h 59077"/>
                  <a:gd name="connsiteX2" fmla="*/ 9780 w 94005"/>
                  <a:gd name="connsiteY2" fmla="*/ 58945 h 59077"/>
                  <a:gd name="connsiteX3" fmla="*/ 0 w 94005"/>
                  <a:gd name="connsiteY3" fmla="*/ 49963 h 59077"/>
                  <a:gd name="connsiteX4" fmla="*/ 46105 w 94005"/>
                  <a:gd name="connsiteY4" fmla="*/ 0 h 59077"/>
                  <a:gd name="connsiteX5" fmla="*/ 94006 w 94005"/>
                  <a:gd name="connsiteY5" fmla="*/ 49830 h 59077"/>
                  <a:gd name="connsiteX6" fmla="*/ 84360 w 94005"/>
                  <a:gd name="connsiteY6" fmla="*/ 59078 h 59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005" h="59077">
                    <a:moveTo>
                      <a:pt x="84360" y="59078"/>
                    </a:moveTo>
                    <a:lnTo>
                      <a:pt x="46304" y="19426"/>
                    </a:lnTo>
                    <a:lnTo>
                      <a:pt x="9780" y="58945"/>
                    </a:lnTo>
                    <a:lnTo>
                      <a:pt x="0" y="49963"/>
                    </a:lnTo>
                    <a:lnTo>
                      <a:pt x="46105" y="0"/>
                    </a:lnTo>
                    <a:lnTo>
                      <a:pt x="94006" y="49830"/>
                    </a:lnTo>
                    <a:lnTo>
                      <a:pt x="84360" y="59078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74" name="Vapaamuotoinen: Muoto 509">
                <a:extLst>
                  <a:ext uri="{FF2B5EF4-FFF2-40B4-BE49-F238E27FC236}">
                    <a16:creationId xmlns:a16="http://schemas.microsoft.com/office/drawing/2014/main" id="{F48F1494-AF5E-2751-B366-CAAF88D4A7B5}"/>
                  </a:ext>
                </a:extLst>
              </p:cNvPr>
              <p:cNvSpPr/>
              <p:nvPr/>
            </p:nvSpPr>
            <p:spPr>
              <a:xfrm>
                <a:off x="9261524" y="2263981"/>
                <a:ext cx="224844" cy="450827"/>
              </a:xfrm>
              <a:custGeom>
                <a:avLst/>
                <a:gdLst>
                  <a:gd name="connsiteX0" fmla="*/ 187909 w 224844"/>
                  <a:gd name="connsiteY0" fmla="*/ 450751 h 450827"/>
                  <a:gd name="connsiteX1" fmla="*/ 42476 w 224844"/>
                  <a:gd name="connsiteY1" fmla="*/ 450751 h 450827"/>
                  <a:gd name="connsiteX2" fmla="*/ -236 w 224844"/>
                  <a:gd name="connsiteY2" fmla="*/ 408026 h 450827"/>
                  <a:gd name="connsiteX3" fmla="*/ 762 w 224844"/>
                  <a:gd name="connsiteY3" fmla="*/ 398925 h 450827"/>
                  <a:gd name="connsiteX4" fmla="*/ 82061 w 224844"/>
                  <a:gd name="connsiteY4" fmla="*/ 25163 h 450827"/>
                  <a:gd name="connsiteX5" fmla="*/ 119849 w 224844"/>
                  <a:gd name="connsiteY5" fmla="*/ 627 h 450827"/>
                  <a:gd name="connsiteX6" fmla="*/ 144399 w 224844"/>
                  <a:gd name="connsiteY6" fmla="*/ 25163 h 450827"/>
                  <a:gd name="connsiteX7" fmla="*/ 223835 w 224844"/>
                  <a:gd name="connsiteY7" fmla="*/ 406310 h 450827"/>
                  <a:gd name="connsiteX8" fmla="*/ 195294 w 224844"/>
                  <a:gd name="connsiteY8" fmla="*/ 449720 h 450827"/>
                  <a:gd name="connsiteX9" fmla="*/ 187909 w 224844"/>
                  <a:gd name="connsiteY9" fmla="*/ 450485 h 450827"/>
                  <a:gd name="connsiteX10" fmla="*/ 113196 w 224844"/>
                  <a:gd name="connsiteY10" fmla="*/ 13388 h 450827"/>
                  <a:gd name="connsiteX11" fmla="*/ 95034 w 224844"/>
                  <a:gd name="connsiteY11" fmla="*/ 27958 h 450827"/>
                  <a:gd name="connsiteX12" fmla="*/ 13735 w 224844"/>
                  <a:gd name="connsiteY12" fmla="*/ 401719 h 450827"/>
                  <a:gd name="connsiteX13" fmla="*/ 36289 w 224844"/>
                  <a:gd name="connsiteY13" fmla="*/ 436774 h 450827"/>
                  <a:gd name="connsiteX14" fmla="*/ 42476 w 224844"/>
                  <a:gd name="connsiteY14" fmla="*/ 437446 h 450827"/>
                  <a:gd name="connsiteX15" fmla="*/ 187909 w 224844"/>
                  <a:gd name="connsiteY15" fmla="*/ 437446 h 450827"/>
                  <a:gd name="connsiteX16" fmla="*/ 211327 w 224844"/>
                  <a:gd name="connsiteY16" fmla="*/ 414140 h 450827"/>
                  <a:gd name="connsiteX17" fmla="*/ 210795 w 224844"/>
                  <a:gd name="connsiteY17" fmla="*/ 409237 h 450827"/>
                  <a:gd name="connsiteX18" fmla="*/ 131359 w 224844"/>
                  <a:gd name="connsiteY18" fmla="*/ 28157 h 450827"/>
                  <a:gd name="connsiteX19" fmla="*/ 113263 w 224844"/>
                  <a:gd name="connsiteY19" fmla="*/ 13388 h 450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24844" h="450827">
                    <a:moveTo>
                      <a:pt x="187909" y="450751"/>
                    </a:moveTo>
                    <a:lnTo>
                      <a:pt x="42476" y="450751"/>
                    </a:lnTo>
                    <a:cubicBezTo>
                      <a:pt x="18858" y="450745"/>
                      <a:pt x="-236" y="431618"/>
                      <a:pt x="-236" y="408026"/>
                    </a:cubicBezTo>
                    <a:cubicBezTo>
                      <a:pt x="-236" y="404966"/>
                      <a:pt x="96" y="401912"/>
                      <a:pt x="762" y="398925"/>
                    </a:cubicBezTo>
                    <a:lnTo>
                      <a:pt x="82061" y="25163"/>
                    </a:lnTo>
                    <a:cubicBezTo>
                      <a:pt x="85720" y="7952"/>
                      <a:pt x="102618" y="-3032"/>
                      <a:pt x="119849" y="627"/>
                    </a:cubicBezTo>
                    <a:cubicBezTo>
                      <a:pt x="132158" y="3248"/>
                      <a:pt x="141804" y="12862"/>
                      <a:pt x="144399" y="25163"/>
                    </a:cubicBezTo>
                    <a:lnTo>
                      <a:pt x="223835" y="406310"/>
                    </a:lnTo>
                    <a:cubicBezTo>
                      <a:pt x="227959" y="426169"/>
                      <a:pt x="215186" y="445609"/>
                      <a:pt x="195294" y="449720"/>
                    </a:cubicBezTo>
                    <a:cubicBezTo>
                      <a:pt x="192899" y="450226"/>
                      <a:pt x="190371" y="450485"/>
                      <a:pt x="187909" y="450485"/>
                    </a:cubicBezTo>
                    <a:close/>
                    <a:moveTo>
                      <a:pt x="113196" y="13388"/>
                    </a:moveTo>
                    <a:cubicBezTo>
                      <a:pt x="104415" y="13161"/>
                      <a:pt x="96697" y="19315"/>
                      <a:pt x="95034" y="27958"/>
                    </a:cubicBezTo>
                    <a:lnTo>
                      <a:pt x="13735" y="401719"/>
                    </a:lnTo>
                    <a:cubicBezTo>
                      <a:pt x="10276" y="417626"/>
                      <a:pt x="20388" y="433321"/>
                      <a:pt x="36289" y="436774"/>
                    </a:cubicBezTo>
                    <a:cubicBezTo>
                      <a:pt x="38351" y="437219"/>
                      <a:pt x="40414" y="437439"/>
                      <a:pt x="42476" y="437446"/>
                    </a:cubicBezTo>
                    <a:lnTo>
                      <a:pt x="187909" y="437446"/>
                    </a:lnTo>
                    <a:cubicBezTo>
                      <a:pt x="200816" y="437472"/>
                      <a:pt x="211261" y="427034"/>
                      <a:pt x="211327" y="414140"/>
                    </a:cubicBezTo>
                    <a:cubicBezTo>
                      <a:pt x="211327" y="412490"/>
                      <a:pt x="211128" y="410847"/>
                      <a:pt x="210795" y="409237"/>
                    </a:cubicBezTo>
                    <a:lnTo>
                      <a:pt x="131359" y="28157"/>
                    </a:lnTo>
                    <a:cubicBezTo>
                      <a:pt x="129763" y="19449"/>
                      <a:pt x="122112" y="13181"/>
                      <a:pt x="113263" y="1338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75" name="Vapaamuotoinen: Muoto 510">
                <a:extLst>
                  <a:ext uri="{FF2B5EF4-FFF2-40B4-BE49-F238E27FC236}">
                    <a16:creationId xmlns:a16="http://schemas.microsoft.com/office/drawing/2014/main" id="{CF6DFE1F-03BD-E89E-7991-12D1E9B38CE7}"/>
                  </a:ext>
                </a:extLst>
              </p:cNvPr>
              <p:cNvSpPr/>
              <p:nvPr/>
            </p:nvSpPr>
            <p:spPr>
              <a:xfrm>
                <a:off x="9367306" y="2426471"/>
                <a:ext cx="13305" cy="425055"/>
              </a:xfrm>
              <a:custGeom>
                <a:avLst/>
                <a:gdLst>
                  <a:gd name="connsiteX0" fmla="*/ 0 w 13305"/>
                  <a:gd name="connsiteY0" fmla="*/ 0 h 425055"/>
                  <a:gd name="connsiteX1" fmla="*/ 13306 w 13305"/>
                  <a:gd name="connsiteY1" fmla="*/ 0 h 425055"/>
                  <a:gd name="connsiteX2" fmla="*/ 13306 w 13305"/>
                  <a:gd name="connsiteY2" fmla="*/ 425056 h 425055"/>
                  <a:gd name="connsiteX3" fmla="*/ 0 w 13305"/>
                  <a:gd name="connsiteY3" fmla="*/ 425056 h 425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05" h="425055">
                    <a:moveTo>
                      <a:pt x="0" y="0"/>
                    </a:moveTo>
                    <a:lnTo>
                      <a:pt x="13306" y="0"/>
                    </a:lnTo>
                    <a:lnTo>
                      <a:pt x="13306" y="425056"/>
                    </a:lnTo>
                    <a:lnTo>
                      <a:pt x="0" y="425056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76" name="Vapaamuotoinen: Muoto 511">
                <a:extLst>
                  <a:ext uri="{FF2B5EF4-FFF2-40B4-BE49-F238E27FC236}">
                    <a16:creationId xmlns:a16="http://schemas.microsoft.com/office/drawing/2014/main" id="{F54115CD-EF99-6174-CB6E-F490462AD14D}"/>
                  </a:ext>
                </a:extLst>
              </p:cNvPr>
              <p:cNvSpPr/>
              <p:nvPr/>
            </p:nvSpPr>
            <p:spPr>
              <a:xfrm>
                <a:off x="9318673" y="2479295"/>
                <a:ext cx="110439" cy="67859"/>
              </a:xfrm>
              <a:custGeom>
                <a:avLst/>
                <a:gdLst>
                  <a:gd name="connsiteX0" fmla="*/ 100859 w 110439"/>
                  <a:gd name="connsiteY0" fmla="*/ 67860 h 67859"/>
                  <a:gd name="connsiteX1" fmla="*/ 54355 w 110439"/>
                  <a:gd name="connsiteY1" fmla="*/ 19360 h 67859"/>
                  <a:gd name="connsiteX2" fmla="*/ 9780 w 110439"/>
                  <a:gd name="connsiteY2" fmla="*/ 67727 h 67859"/>
                  <a:gd name="connsiteX3" fmla="*/ 0 w 110439"/>
                  <a:gd name="connsiteY3" fmla="*/ 58745 h 67859"/>
                  <a:gd name="connsiteX4" fmla="*/ 54155 w 110439"/>
                  <a:gd name="connsiteY4" fmla="*/ 0 h 67859"/>
                  <a:gd name="connsiteX5" fmla="*/ 110439 w 110439"/>
                  <a:gd name="connsiteY5" fmla="*/ 58612 h 67859"/>
                  <a:gd name="connsiteX6" fmla="*/ 100859 w 110439"/>
                  <a:gd name="connsiteY6" fmla="*/ 67860 h 67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439" h="67859">
                    <a:moveTo>
                      <a:pt x="100859" y="67860"/>
                    </a:moveTo>
                    <a:lnTo>
                      <a:pt x="54355" y="19360"/>
                    </a:lnTo>
                    <a:lnTo>
                      <a:pt x="9780" y="67727"/>
                    </a:lnTo>
                    <a:lnTo>
                      <a:pt x="0" y="58745"/>
                    </a:lnTo>
                    <a:lnTo>
                      <a:pt x="54155" y="0"/>
                    </a:lnTo>
                    <a:lnTo>
                      <a:pt x="110439" y="58612"/>
                    </a:lnTo>
                    <a:lnTo>
                      <a:pt x="100859" y="67860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77" name="Vapaamuotoinen: Muoto 512">
                <a:extLst>
                  <a:ext uri="{FF2B5EF4-FFF2-40B4-BE49-F238E27FC236}">
                    <a16:creationId xmlns:a16="http://schemas.microsoft.com/office/drawing/2014/main" id="{0A68B97B-673B-9022-6A07-EB844BEFBD8F}"/>
                  </a:ext>
                </a:extLst>
              </p:cNvPr>
              <p:cNvSpPr/>
              <p:nvPr/>
            </p:nvSpPr>
            <p:spPr>
              <a:xfrm>
                <a:off x="9318673" y="2536843"/>
                <a:ext cx="110439" cy="67859"/>
              </a:xfrm>
              <a:custGeom>
                <a:avLst/>
                <a:gdLst>
                  <a:gd name="connsiteX0" fmla="*/ 100859 w 110439"/>
                  <a:gd name="connsiteY0" fmla="*/ 67860 h 67859"/>
                  <a:gd name="connsiteX1" fmla="*/ 54355 w 110439"/>
                  <a:gd name="connsiteY1" fmla="*/ 19427 h 67859"/>
                  <a:gd name="connsiteX2" fmla="*/ 9780 w 110439"/>
                  <a:gd name="connsiteY2" fmla="*/ 67793 h 67859"/>
                  <a:gd name="connsiteX3" fmla="*/ 0 w 110439"/>
                  <a:gd name="connsiteY3" fmla="*/ 58746 h 67859"/>
                  <a:gd name="connsiteX4" fmla="*/ 54155 w 110439"/>
                  <a:gd name="connsiteY4" fmla="*/ 0 h 67859"/>
                  <a:gd name="connsiteX5" fmla="*/ 110439 w 110439"/>
                  <a:gd name="connsiteY5" fmla="*/ 58679 h 67859"/>
                  <a:gd name="connsiteX6" fmla="*/ 100859 w 110439"/>
                  <a:gd name="connsiteY6" fmla="*/ 67860 h 67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439" h="67859">
                    <a:moveTo>
                      <a:pt x="100859" y="67860"/>
                    </a:moveTo>
                    <a:lnTo>
                      <a:pt x="54355" y="19427"/>
                    </a:lnTo>
                    <a:lnTo>
                      <a:pt x="9780" y="67793"/>
                    </a:lnTo>
                    <a:lnTo>
                      <a:pt x="0" y="58746"/>
                    </a:lnTo>
                    <a:lnTo>
                      <a:pt x="54155" y="0"/>
                    </a:lnTo>
                    <a:lnTo>
                      <a:pt x="110439" y="58679"/>
                    </a:lnTo>
                    <a:lnTo>
                      <a:pt x="100859" y="67860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78" name="Vapaamuotoinen: Muoto 513">
                <a:extLst>
                  <a:ext uri="{FF2B5EF4-FFF2-40B4-BE49-F238E27FC236}">
                    <a16:creationId xmlns:a16="http://schemas.microsoft.com/office/drawing/2014/main" id="{5C35D0A3-8CE2-AF02-60BA-F768DE296EEA}"/>
                  </a:ext>
                </a:extLst>
              </p:cNvPr>
              <p:cNvSpPr/>
              <p:nvPr/>
            </p:nvSpPr>
            <p:spPr>
              <a:xfrm>
                <a:off x="9318673" y="2599247"/>
                <a:ext cx="110439" cy="67859"/>
              </a:xfrm>
              <a:custGeom>
                <a:avLst/>
                <a:gdLst>
                  <a:gd name="connsiteX0" fmla="*/ 100859 w 110439"/>
                  <a:gd name="connsiteY0" fmla="*/ 67860 h 67859"/>
                  <a:gd name="connsiteX1" fmla="*/ 54355 w 110439"/>
                  <a:gd name="connsiteY1" fmla="*/ 19426 h 67859"/>
                  <a:gd name="connsiteX2" fmla="*/ 9780 w 110439"/>
                  <a:gd name="connsiteY2" fmla="*/ 67793 h 67859"/>
                  <a:gd name="connsiteX3" fmla="*/ 0 w 110439"/>
                  <a:gd name="connsiteY3" fmla="*/ 58745 h 67859"/>
                  <a:gd name="connsiteX4" fmla="*/ 54155 w 110439"/>
                  <a:gd name="connsiteY4" fmla="*/ 0 h 67859"/>
                  <a:gd name="connsiteX5" fmla="*/ 110439 w 110439"/>
                  <a:gd name="connsiteY5" fmla="*/ 58679 h 67859"/>
                  <a:gd name="connsiteX6" fmla="*/ 100859 w 110439"/>
                  <a:gd name="connsiteY6" fmla="*/ 67860 h 67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439" h="67859">
                    <a:moveTo>
                      <a:pt x="100859" y="67860"/>
                    </a:moveTo>
                    <a:lnTo>
                      <a:pt x="54355" y="19426"/>
                    </a:lnTo>
                    <a:lnTo>
                      <a:pt x="9780" y="67793"/>
                    </a:lnTo>
                    <a:lnTo>
                      <a:pt x="0" y="58745"/>
                    </a:lnTo>
                    <a:lnTo>
                      <a:pt x="54155" y="0"/>
                    </a:lnTo>
                    <a:lnTo>
                      <a:pt x="110439" y="58679"/>
                    </a:lnTo>
                    <a:lnTo>
                      <a:pt x="100859" y="67860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79" name="Vapaamuotoinen: Muoto 514">
                <a:extLst>
                  <a:ext uri="{FF2B5EF4-FFF2-40B4-BE49-F238E27FC236}">
                    <a16:creationId xmlns:a16="http://schemas.microsoft.com/office/drawing/2014/main" id="{C597459A-CA62-AA59-947B-388558B7BCE2}"/>
                  </a:ext>
                </a:extLst>
              </p:cNvPr>
              <p:cNvSpPr/>
              <p:nvPr/>
            </p:nvSpPr>
            <p:spPr>
              <a:xfrm>
                <a:off x="9476547" y="2426402"/>
                <a:ext cx="169203" cy="336241"/>
              </a:xfrm>
              <a:custGeom>
                <a:avLst/>
                <a:gdLst>
                  <a:gd name="connsiteX0" fmla="*/ 140407 w 169203"/>
                  <a:gd name="connsiteY0" fmla="*/ 336166 h 336241"/>
                  <a:gd name="connsiteX1" fmla="*/ 33095 w 169203"/>
                  <a:gd name="connsiteY1" fmla="*/ 336166 h 336241"/>
                  <a:gd name="connsiteX2" fmla="*/ -236 w 169203"/>
                  <a:gd name="connsiteY2" fmla="*/ 302941 h 336241"/>
                  <a:gd name="connsiteX3" fmla="*/ 563 w 169203"/>
                  <a:gd name="connsiteY3" fmla="*/ 295783 h 336241"/>
                  <a:gd name="connsiteX4" fmla="*/ 60439 w 169203"/>
                  <a:gd name="connsiteY4" fmla="*/ 19885 h 336241"/>
                  <a:gd name="connsiteX5" fmla="*/ 85122 w 169203"/>
                  <a:gd name="connsiteY5" fmla="*/ -73 h 336241"/>
                  <a:gd name="connsiteX6" fmla="*/ 85122 w 169203"/>
                  <a:gd name="connsiteY6" fmla="*/ -73 h 336241"/>
                  <a:gd name="connsiteX7" fmla="*/ 109671 w 169203"/>
                  <a:gd name="connsiteY7" fmla="*/ 19885 h 336241"/>
                  <a:gd name="connsiteX8" fmla="*/ 168350 w 169203"/>
                  <a:gd name="connsiteY8" fmla="*/ 301171 h 336241"/>
                  <a:gd name="connsiteX9" fmla="*/ 146062 w 169203"/>
                  <a:gd name="connsiteY9" fmla="*/ 335288 h 336241"/>
                  <a:gd name="connsiteX10" fmla="*/ 140142 w 169203"/>
                  <a:gd name="connsiteY10" fmla="*/ 335900 h 336241"/>
                  <a:gd name="connsiteX11" fmla="*/ 85255 w 169203"/>
                  <a:gd name="connsiteY11" fmla="*/ 13299 h 336241"/>
                  <a:gd name="connsiteX12" fmla="*/ 73546 w 169203"/>
                  <a:gd name="connsiteY12" fmla="*/ 22746 h 336241"/>
                  <a:gd name="connsiteX13" fmla="*/ 13669 w 169203"/>
                  <a:gd name="connsiteY13" fmla="*/ 298577 h 336241"/>
                  <a:gd name="connsiteX14" fmla="*/ 28837 w 169203"/>
                  <a:gd name="connsiteY14" fmla="*/ 322388 h 336241"/>
                  <a:gd name="connsiteX15" fmla="*/ 33229 w 169203"/>
                  <a:gd name="connsiteY15" fmla="*/ 322860 h 336241"/>
                  <a:gd name="connsiteX16" fmla="*/ 140541 w 169203"/>
                  <a:gd name="connsiteY16" fmla="*/ 322860 h 336241"/>
                  <a:gd name="connsiteX17" fmla="*/ 152583 w 169203"/>
                  <a:gd name="connsiteY17" fmla="*/ 317139 h 336241"/>
                  <a:gd name="connsiteX18" fmla="*/ 155709 w 169203"/>
                  <a:gd name="connsiteY18" fmla="*/ 304165 h 336241"/>
                  <a:gd name="connsiteX19" fmla="*/ 97097 w 169203"/>
                  <a:gd name="connsiteY19" fmla="*/ 22879 h 336241"/>
                  <a:gd name="connsiteX20" fmla="*/ 85454 w 169203"/>
                  <a:gd name="connsiteY20" fmla="*/ 13299 h 336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9203" h="336241">
                    <a:moveTo>
                      <a:pt x="140407" y="336166"/>
                    </a:moveTo>
                    <a:lnTo>
                      <a:pt x="33095" y="336166"/>
                    </a:lnTo>
                    <a:cubicBezTo>
                      <a:pt x="14733" y="336186"/>
                      <a:pt x="-169" y="321310"/>
                      <a:pt x="-236" y="302941"/>
                    </a:cubicBezTo>
                    <a:cubicBezTo>
                      <a:pt x="-236" y="300533"/>
                      <a:pt x="31" y="298131"/>
                      <a:pt x="563" y="295783"/>
                    </a:cubicBezTo>
                    <a:lnTo>
                      <a:pt x="60439" y="19885"/>
                    </a:lnTo>
                    <a:cubicBezTo>
                      <a:pt x="62768" y="8150"/>
                      <a:pt x="73146" y="-240"/>
                      <a:pt x="85122" y="-73"/>
                    </a:cubicBezTo>
                    <a:lnTo>
                      <a:pt x="85122" y="-73"/>
                    </a:lnTo>
                    <a:cubicBezTo>
                      <a:pt x="97030" y="-200"/>
                      <a:pt x="107342" y="8190"/>
                      <a:pt x="109671" y="19885"/>
                    </a:cubicBezTo>
                    <a:lnTo>
                      <a:pt x="168350" y="301171"/>
                    </a:lnTo>
                    <a:cubicBezTo>
                      <a:pt x="171610" y="316739"/>
                      <a:pt x="161631" y="332014"/>
                      <a:pt x="146062" y="335288"/>
                    </a:cubicBezTo>
                    <a:cubicBezTo>
                      <a:pt x="144133" y="335694"/>
                      <a:pt x="142137" y="335900"/>
                      <a:pt x="140142" y="335900"/>
                    </a:cubicBezTo>
                    <a:close/>
                    <a:moveTo>
                      <a:pt x="85255" y="13299"/>
                    </a:moveTo>
                    <a:cubicBezTo>
                      <a:pt x="79533" y="13106"/>
                      <a:pt x="74543" y="17131"/>
                      <a:pt x="73546" y="22746"/>
                    </a:cubicBezTo>
                    <a:lnTo>
                      <a:pt x="13669" y="298577"/>
                    </a:lnTo>
                    <a:cubicBezTo>
                      <a:pt x="11274" y="309335"/>
                      <a:pt x="18060" y="319999"/>
                      <a:pt x="28837" y="322388"/>
                    </a:cubicBezTo>
                    <a:cubicBezTo>
                      <a:pt x="30302" y="322707"/>
                      <a:pt x="31765" y="322867"/>
                      <a:pt x="33229" y="322860"/>
                    </a:cubicBezTo>
                    <a:lnTo>
                      <a:pt x="140541" y="322860"/>
                    </a:lnTo>
                    <a:cubicBezTo>
                      <a:pt x="145197" y="322833"/>
                      <a:pt x="149588" y="320738"/>
                      <a:pt x="152583" y="317139"/>
                    </a:cubicBezTo>
                    <a:cubicBezTo>
                      <a:pt x="155510" y="313506"/>
                      <a:pt x="156707" y="308742"/>
                      <a:pt x="155709" y="304165"/>
                    </a:cubicBezTo>
                    <a:lnTo>
                      <a:pt x="97097" y="22879"/>
                    </a:lnTo>
                    <a:cubicBezTo>
                      <a:pt x="96165" y="17238"/>
                      <a:pt x="91175" y="13153"/>
                      <a:pt x="85454" y="1329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80" name="Vapaamuotoinen: Muoto 515">
                <a:extLst>
                  <a:ext uri="{FF2B5EF4-FFF2-40B4-BE49-F238E27FC236}">
                    <a16:creationId xmlns:a16="http://schemas.microsoft.com/office/drawing/2014/main" id="{15F4556E-4960-70A5-1F9A-14E56BF4978E}"/>
                  </a:ext>
                </a:extLst>
              </p:cNvPr>
              <p:cNvSpPr/>
              <p:nvPr/>
            </p:nvSpPr>
            <p:spPr>
              <a:xfrm>
                <a:off x="9554652" y="2548086"/>
                <a:ext cx="13305" cy="303440"/>
              </a:xfrm>
              <a:custGeom>
                <a:avLst/>
                <a:gdLst>
                  <a:gd name="connsiteX0" fmla="*/ 0 w 13305"/>
                  <a:gd name="connsiteY0" fmla="*/ 0 h 303440"/>
                  <a:gd name="connsiteX1" fmla="*/ 13306 w 13305"/>
                  <a:gd name="connsiteY1" fmla="*/ 0 h 303440"/>
                  <a:gd name="connsiteX2" fmla="*/ 13306 w 13305"/>
                  <a:gd name="connsiteY2" fmla="*/ 303440 h 303440"/>
                  <a:gd name="connsiteX3" fmla="*/ 0 w 13305"/>
                  <a:gd name="connsiteY3" fmla="*/ 303440 h 303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05" h="303440">
                    <a:moveTo>
                      <a:pt x="0" y="0"/>
                    </a:moveTo>
                    <a:lnTo>
                      <a:pt x="13306" y="0"/>
                    </a:lnTo>
                    <a:lnTo>
                      <a:pt x="13306" y="303440"/>
                    </a:lnTo>
                    <a:lnTo>
                      <a:pt x="0" y="303440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81" name="Vapaamuotoinen: Muoto 516">
                <a:extLst>
                  <a:ext uri="{FF2B5EF4-FFF2-40B4-BE49-F238E27FC236}">
                    <a16:creationId xmlns:a16="http://schemas.microsoft.com/office/drawing/2014/main" id="{0C78BFEE-3870-C127-185C-477465BDD496}"/>
                  </a:ext>
                </a:extLst>
              </p:cNvPr>
              <p:cNvSpPr/>
              <p:nvPr/>
            </p:nvSpPr>
            <p:spPr>
              <a:xfrm>
                <a:off x="9519192" y="2584478"/>
                <a:ext cx="84026" cy="53822"/>
              </a:xfrm>
              <a:custGeom>
                <a:avLst/>
                <a:gdLst>
                  <a:gd name="connsiteX0" fmla="*/ 74447 w 84026"/>
                  <a:gd name="connsiteY0" fmla="*/ 53822 h 53822"/>
                  <a:gd name="connsiteX1" fmla="*/ 41448 w 84026"/>
                  <a:gd name="connsiteY1" fmla="*/ 19427 h 53822"/>
                  <a:gd name="connsiteX2" fmla="*/ 9780 w 84026"/>
                  <a:gd name="connsiteY2" fmla="*/ 53756 h 53822"/>
                  <a:gd name="connsiteX3" fmla="*/ 0 w 84026"/>
                  <a:gd name="connsiteY3" fmla="*/ 44708 h 53822"/>
                  <a:gd name="connsiteX4" fmla="*/ 41249 w 84026"/>
                  <a:gd name="connsiteY4" fmla="*/ 0 h 53822"/>
                  <a:gd name="connsiteX5" fmla="*/ 84027 w 84026"/>
                  <a:gd name="connsiteY5" fmla="*/ 44641 h 53822"/>
                  <a:gd name="connsiteX6" fmla="*/ 74447 w 84026"/>
                  <a:gd name="connsiteY6" fmla="*/ 53822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026" h="53822">
                    <a:moveTo>
                      <a:pt x="74447" y="53822"/>
                    </a:moveTo>
                    <a:lnTo>
                      <a:pt x="41448" y="19427"/>
                    </a:lnTo>
                    <a:lnTo>
                      <a:pt x="9780" y="53756"/>
                    </a:lnTo>
                    <a:lnTo>
                      <a:pt x="0" y="44708"/>
                    </a:lnTo>
                    <a:lnTo>
                      <a:pt x="41249" y="0"/>
                    </a:lnTo>
                    <a:lnTo>
                      <a:pt x="84027" y="44641"/>
                    </a:lnTo>
                    <a:lnTo>
                      <a:pt x="74447" y="53822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82" name="Vapaamuotoinen: Muoto 517">
                <a:extLst>
                  <a:ext uri="{FF2B5EF4-FFF2-40B4-BE49-F238E27FC236}">
                    <a16:creationId xmlns:a16="http://schemas.microsoft.com/office/drawing/2014/main" id="{94B2A0AB-0D87-4126-F81C-1FC22AA7FD70}"/>
                  </a:ext>
                </a:extLst>
              </p:cNvPr>
              <p:cNvSpPr/>
              <p:nvPr/>
            </p:nvSpPr>
            <p:spPr>
              <a:xfrm>
                <a:off x="9519192" y="2626990"/>
                <a:ext cx="84026" cy="53822"/>
              </a:xfrm>
              <a:custGeom>
                <a:avLst/>
                <a:gdLst>
                  <a:gd name="connsiteX0" fmla="*/ 74447 w 84026"/>
                  <a:gd name="connsiteY0" fmla="*/ 53822 h 53822"/>
                  <a:gd name="connsiteX1" fmla="*/ 41448 w 84026"/>
                  <a:gd name="connsiteY1" fmla="*/ 19427 h 53822"/>
                  <a:gd name="connsiteX2" fmla="*/ 9780 w 84026"/>
                  <a:gd name="connsiteY2" fmla="*/ 53756 h 53822"/>
                  <a:gd name="connsiteX3" fmla="*/ 0 w 84026"/>
                  <a:gd name="connsiteY3" fmla="*/ 44708 h 53822"/>
                  <a:gd name="connsiteX4" fmla="*/ 41249 w 84026"/>
                  <a:gd name="connsiteY4" fmla="*/ 0 h 53822"/>
                  <a:gd name="connsiteX5" fmla="*/ 84027 w 84026"/>
                  <a:gd name="connsiteY5" fmla="*/ 44641 h 53822"/>
                  <a:gd name="connsiteX6" fmla="*/ 74447 w 84026"/>
                  <a:gd name="connsiteY6" fmla="*/ 53822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026" h="53822">
                    <a:moveTo>
                      <a:pt x="74447" y="53822"/>
                    </a:moveTo>
                    <a:lnTo>
                      <a:pt x="41448" y="19427"/>
                    </a:lnTo>
                    <a:lnTo>
                      <a:pt x="9780" y="53756"/>
                    </a:lnTo>
                    <a:lnTo>
                      <a:pt x="0" y="44708"/>
                    </a:lnTo>
                    <a:lnTo>
                      <a:pt x="41249" y="0"/>
                    </a:lnTo>
                    <a:lnTo>
                      <a:pt x="84027" y="44641"/>
                    </a:lnTo>
                    <a:lnTo>
                      <a:pt x="74447" y="53822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83" name="Vapaamuotoinen: Muoto 518">
                <a:extLst>
                  <a:ext uri="{FF2B5EF4-FFF2-40B4-BE49-F238E27FC236}">
                    <a16:creationId xmlns:a16="http://schemas.microsoft.com/office/drawing/2014/main" id="{B7D5F318-B34A-E979-C928-369D8641F6D5}"/>
                  </a:ext>
                </a:extLst>
              </p:cNvPr>
              <p:cNvSpPr/>
              <p:nvPr/>
            </p:nvSpPr>
            <p:spPr>
              <a:xfrm>
                <a:off x="9519192" y="2673095"/>
                <a:ext cx="84026" cy="53822"/>
              </a:xfrm>
              <a:custGeom>
                <a:avLst/>
                <a:gdLst>
                  <a:gd name="connsiteX0" fmla="*/ 74447 w 84026"/>
                  <a:gd name="connsiteY0" fmla="*/ 53822 h 53822"/>
                  <a:gd name="connsiteX1" fmla="*/ 41448 w 84026"/>
                  <a:gd name="connsiteY1" fmla="*/ 19426 h 53822"/>
                  <a:gd name="connsiteX2" fmla="*/ 9780 w 84026"/>
                  <a:gd name="connsiteY2" fmla="*/ 53689 h 53822"/>
                  <a:gd name="connsiteX3" fmla="*/ 0 w 84026"/>
                  <a:gd name="connsiteY3" fmla="*/ 44708 h 53822"/>
                  <a:gd name="connsiteX4" fmla="*/ 41249 w 84026"/>
                  <a:gd name="connsiteY4" fmla="*/ 0 h 53822"/>
                  <a:gd name="connsiteX5" fmla="*/ 84027 w 84026"/>
                  <a:gd name="connsiteY5" fmla="*/ 44575 h 53822"/>
                  <a:gd name="connsiteX6" fmla="*/ 74447 w 84026"/>
                  <a:gd name="connsiteY6" fmla="*/ 53822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026" h="53822">
                    <a:moveTo>
                      <a:pt x="74447" y="53822"/>
                    </a:moveTo>
                    <a:lnTo>
                      <a:pt x="41448" y="19426"/>
                    </a:lnTo>
                    <a:lnTo>
                      <a:pt x="9780" y="53689"/>
                    </a:lnTo>
                    <a:lnTo>
                      <a:pt x="0" y="44708"/>
                    </a:lnTo>
                    <a:lnTo>
                      <a:pt x="41249" y="0"/>
                    </a:lnTo>
                    <a:lnTo>
                      <a:pt x="84027" y="44575"/>
                    </a:lnTo>
                    <a:lnTo>
                      <a:pt x="74447" y="53822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</p:grpSp>
        <p:grpSp>
          <p:nvGrpSpPr>
            <p:cNvPr id="44" name="Ryhmä 628">
              <a:extLst>
                <a:ext uri="{FF2B5EF4-FFF2-40B4-BE49-F238E27FC236}">
                  <a16:creationId xmlns:a16="http://schemas.microsoft.com/office/drawing/2014/main" id="{A5981341-458B-B738-A591-573FA1874C08}"/>
                </a:ext>
              </a:extLst>
            </p:cNvPr>
            <p:cNvGrpSpPr/>
            <p:nvPr/>
          </p:nvGrpSpPr>
          <p:grpSpPr>
            <a:xfrm>
              <a:off x="9758609" y="4714907"/>
              <a:ext cx="355012" cy="269936"/>
              <a:chOff x="1891977" y="1642142"/>
              <a:chExt cx="420730" cy="195330"/>
            </a:xfrm>
          </p:grpSpPr>
          <p:sp>
            <p:nvSpPr>
              <p:cNvPr id="51" name="Vapaamuotoinen: Muoto 629">
                <a:extLst>
                  <a:ext uri="{FF2B5EF4-FFF2-40B4-BE49-F238E27FC236}">
                    <a16:creationId xmlns:a16="http://schemas.microsoft.com/office/drawing/2014/main" id="{200695AD-F8FB-B076-F0D6-EF19F82FCEB9}"/>
                  </a:ext>
                </a:extLst>
              </p:cNvPr>
              <p:cNvSpPr/>
              <p:nvPr/>
            </p:nvSpPr>
            <p:spPr>
              <a:xfrm>
                <a:off x="1923911" y="1711399"/>
                <a:ext cx="51626" cy="60009"/>
              </a:xfrm>
              <a:custGeom>
                <a:avLst/>
                <a:gdLst>
                  <a:gd name="connsiteX0" fmla="*/ 51627 w 51626"/>
                  <a:gd name="connsiteY0" fmla="*/ 30005 h 60009"/>
                  <a:gd name="connsiteX1" fmla="*/ 25813 w 51626"/>
                  <a:gd name="connsiteY1" fmla="*/ 60009 h 60009"/>
                  <a:gd name="connsiteX2" fmla="*/ 0 w 51626"/>
                  <a:gd name="connsiteY2" fmla="*/ 30005 h 60009"/>
                  <a:gd name="connsiteX3" fmla="*/ 25813 w 51626"/>
                  <a:gd name="connsiteY3" fmla="*/ 0 h 60009"/>
                  <a:gd name="connsiteX4" fmla="*/ 51627 w 51626"/>
                  <a:gd name="connsiteY4" fmla="*/ 30005 h 6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626" h="60009">
                    <a:moveTo>
                      <a:pt x="51627" y="30005"/>
                    </a:moveTo>
                    <a:cubicBezTo>
                      <a:pt x="51627" y="46576"/>
                      <a:pt x="40070" y="60009"/>
                      <a:pt x="25813" y="60009"/>
                    </a:cubicBezTo>
                    <a:cubicBezTo>
                      <a:pt x="11557" y="60009"/>
                      <a:pt x="0" y="46576"/>
                      <a:pt x="0" y="30005"/>
                    </a:cubicBezTo>
                    <a:cubicBezTo>
                      <a:pt x="0" y="13434"/>
                      <a:pt x="11557" y="0"/>
                      <a:pt x="25813" y="0"/>
                    </a:cubicBezTo>
                    <a:cubicBezTo>
                      <a:pt x="40070" y="0"/>
                      <a:pt x="51627" y="13434"/>
                      <a:pt x="51627" y="300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52" name="Vapaamuotoinen: Muoto 630">
                <a:extLst>
                  <a:ext uri="{FF2B5EF4-FFF2-40B4-BE49-F238E27FC236}">
                    <a16:creationId xmlns:a16="http://schemas.microsoft.com/office/drawing/2014/main" id="{47152776-7F3A-867D-C50F-9C96C480AF4A}"/>
                  </a:ext>
                </a:extLst>
              </p:cNvPr>
              <p:cNvSpPr/>
              <p:nvPr/>
            </p:nvSpPr>
            <p:spPr>
              <a:xfrm>
                <a:off x="1917258" y="1704680"/>
                <a:ext cx="64932" cy="73381"/>
              </a:xfrm>
              <a:custGeom>
                <a:avLst/>
                <a:gdLst>
                  <a:gd name="connsiteX0" fmla="*/ 32231 w 64932"/>
                  <a:gd name="connsiteY0" fmla="*/ 73306 h 73381"/>
                  <a:gd name="connsiteX1" fmla="*/ -236 w 64932"/>
                  <a:gd name="connsiteY1" fmla="*/ 36648 h 73381"/>
                  <a:gd name="connsiteX2" fmla="*/ 32231 w 64932"/>
                  <a:gd name="connsiteY2" fmla="*/ -76 h 73381"/>
                  <a:gd name="connsiteX3" fmla="*/ 64697 w 64932"/>
                  <a:gd name="connsiteY3" fmla="*/ 36648 h 73381"/>
                  <a:gd name="connsiteX4" fmla="*/ 32231 w 64932"/>
                  <a:gd name="connsiteY4" fmla="*/ 73306 h 73381"/>
                  <a:gd name="connsiteX5" fmla="*/ 32231 w 64932"/>
                  <a:gd name="connsiteY5" fmla="*/ 13430 h 73381"/>
                  <a:gd name="connsiteX6" fmla="*/ 13070 w 64932"/>
                  <a:gd name="connsiteY6" fmla="*/ 36848 h 73381"/>
                  <a:gd name="connsiteX7" fmla="*/ 32231 w 64932"/>
                  <a:gd name="connsiteY7" fmla="*/ 60200 h 73381"/>
                  <a:gd name="connsiteX8" fmla="*/ 51391 w 64932"/>
                  <a:gd name="connsiteY8" fmla="*/ 36848 h 73381"/>
                  <a:gd name="connsiteX9" fmla="*/ 32231 w 64932"/>
                  <a:gd name="connsiteY9" fmla="*/ 13230 h 73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32" h="73381">
                    <a:moveTo>
                      <a:pt x="32231" y="73306"/>
                    </a:moveTo>
                    <a:cubicBezTo>
                      <a:pt x="14334" y="73306"/>
                      <a:pt x="-236" y="56807"/>
                      <a:pt x="-236" y="36648"/>
                    </a:cubicBezTo>
                    <a:cubicBezTo>
                      <a:pt x="-236" y="16490"/>
                      <a:pt x="14334" y="-76"/>
                      <a:pt x="32231" y="-76"/>
                    </a:cubicBezTo>
                    <a:cubicBezTo>
                      <a:pt x="50127" y="-76"/>
                      <a:pt x="64697" y="16423"/>
                      <a:pt x="64697" y="36648"/>
                    </a:cubicBezTo>
                    <a:cubicBezTo>
                      <a:pt x="64697" y="56873"/>
                      <a:pt x="50127" y="73306"/>
                      <a:pt x="32231" y="73306"/>
                    </a:cubicBezTo>
                    <a:close/>
                    <a:moveTo>
                      <a:pt x="32231" y="13430"/>
                    </a:moveTo>
                    <a:cubicBezTo>
                      <a:pt x="21719" y="13430"/>
                      <a:pt x="13070" y="23941"/>
                      <a:pt x="13070" y="36848"/>
                    </a:cubicBezTo>
                    <a:cubicBezTo>
                      <a:pt x="13070" y="49755"/>
                      <a:pt x="21719" y="60200"/>
                      <a:pt x="32231" y="60200"/>
                    </a:cubicBezTo>
                    <a:cubicBezTo>
                      <a:pt x="42742" y="60200"/>
                      <a:pt x="51391" y="49688"/>
                      <a:pt x="51391" y="36848"/>
                    </a:cubicBezTo>
                    <a:cubicBezTo>
                      <a:pt x="51391" y="24008"/>
                      <a:pt x="42809" y="13230"/>
                      <a:pt x="32231" y="1323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53" name="Vapaamuotoinen: Muoto 631">
                <a:extLst>
                  <a:ext uri="{FF2B5EF4-FFF2-40B4-BE49-F238E27FC236}">
                    <a16:creationId xmlns:a16="http://schemas.microsoft.com/office/drawing/2014/main" id="{92E1E11C-EB67-BF3D-5BCB-14E008F95EEA}"/>
                  </a:ext>
                </a:extLst>
              </p:cNvPr>
              <p:cNvSpPr/>
              <p:nvPr/>
            </p:nvSpPr>
            <p:spPr>
              <a:xfrm>
                <a:off x="1898630" y="1770810"/>
                <a:ext cx="51626" cy="60009"/>
              </a:xfrm>
              <a:custGeom>
                <a:avLst/>
                <a:gdLst>
                  <a:gd name="connsiteX0" fmla="*/ 51627 w 51626"/>
                  <a:gd name="connsiteY0" fmla="*/ 30005 h 60009"/>
                  <a:gd name="connsiteX1" fmla="*/ 25813 w 51626"/>
                  <a:gd name="connsiteY1" fmla="*/ 60009 h 60009"/>
                  <a:gd name="connsiteX2" fmla="*/ 0 w 51626"/>
                  <a:gd name="connsiteY2" fmla="*/ 30005 h 60009"/>
                  <a:gd name="connsiteX3" fmla="*/ 25813 w 51626"/>
                  <a:gd name="connsiteY3" fmla="*/ 0 h 60009"/>
                  <a:gd name="connsiteX4" fmla="*/ 51627 w 51626"/>
                  <a:gd name="connsiteY4" fmla="*/ 30005 h 6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626" h="60009">
                    <a:moveTo>
                      <a:pt x="51627" y="30005"/>
                    </a:moveTo>
                    <a:cubicBezTo>
                      <a:pt x="51627" y="46576"/>
                      <a:pt x="40070" y="60009"/>
                      <a:pt x="25813" y="60009"/>
                    </a:cubicBezTo>
                    <a:cubicBezTo>
                      <a:pt x="11557" y="60009"/>
                      <a:pt x="0" y="46576"/>
                      <a:pt x="0" y="30005"/>
                    </a:cubicBezTo>
                    <a:cubicBezTo>
                      <a:pt x="0" y="13434"/>
                      <a:pt x="11557" y="0"/>
                      <a:pt x="25813" y="0"/>
                    </a:cubicBezTo>
                    <a:cubicBezTo>
                      <a:pt x="40070" y="0"/>
                      <a:pt x="51627" y="13434"/>
                      <a:pt x="51627" y="300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54" name="Vapaamuotoinen: Muoto 632">
                <a:extLst>
                  <a:ext uri="{FF2B5EF4-FFF2-40B4-BE49-F238E27FC236}">
                    <a16:creationId xmlns:a16="http://schemas.microsoft.com/office/drawing/2014/main" id="{4868A53B-D2C2-CA05-01F9-9821C02B44EF}"/>
                  </a:ext>
                </a:extLst>
              </p:cNvPr>
              <p:cNvSpPr/>
              <p:nvPr/>
            </p:nvSpPr>
            <p:spPr>
              <a:xfrm>
                <a:off x="1891977" y="1764157"/>
                <a:ext cx="64932" cy="73315"/>
              </a:xfrm>
              <a:custGeom>
                <a:avLst/>
                <a:gdLst>
                  <a:gd name="connsiteX0" fmla="*/ 32230 w 64932"/>
                  <a:gd name="connsiteY0" fmla="*/ 73239 h 73315"/>
                  <a:gd name="connsiteX1" fmla="*/ -236 w 64932"/>
                  <a:gd name="connsiteY1" fmla="*/ 36582 h 73315"/>
                  <a:gd name="connsiteX2" fmla="*/ 32230 w 64932"/>
                  <a:gd name="connsiteY2" fmla="*/ -76 h 73315"/>
                  <a:gd name="connsiteX3" fmla="*/ 64697 w 64932"/>
                  <a:gd name="connsiteY3" fmla="*/ 36582 h 73315"/>
                  <a:gd name="connsiteX4" fmla="*/ 32230 w 64932"/>
                  <a:gd name="connsiteY4" fmla="*/ 73239 h 73315"/>
                  <a:gd name="connsiteX5" fmla="*/ 32230 w 64932"/>
                  <a:gd name="connsiteY5" fmla="*/ 13363 h 73315"/>
                  <a:gd name="connsiteX6" fmla="*/ 13070 w 64932"/>
                  <a:gd name="connsiteY6" fmla="*/ 36715 h 73315"/>
                  <a:gd name="connsiteX7" fmla="*/ 32230 w 64932"/>
                  <a:gd name="connsiteY7" fmla="*/ 60067 h 73315"/>
                  <a:gd name="connsiteX8" fmla="*/ 51391 w 64932"/>
                  <a:gd name="connsiteY8" fmla="*/ 36715 h 73315"/>
                  <a:gd name="connsiteX9" fmla="*/ 32230 w 64932"/>
                  <a:gd name="connsiteY9" fmla="*/ 13230 h 73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32" h="73315">
                    <a:moveTo>
                      <a:pt x="32230" y="73239"/>
                    </a:moveTo>
                    <a:cubicBezTo>
                      <a:pt x="14334" y="73239"/>
                      <a:pt x="-236" y="56807"/>
                      <a:pt x="-236" y="36582"/>
                    </a:cubicBezTo>
                    <a:cubicBezTo>
                      <a:pt x="-236" y="16357"/>
                      <a:pt x="14334" y="-76"/>
                      <a:pt x="32230" y="-76"/>
                    </a:cubicBezTo>
                    <a:cubicBezTo>
                      <a:pt x="50127" y="-76"/>
                      <a:pt x="64697" y="16357"/>
                      <a:pt x="64697" y="36582"/>
                    </a:cubicBezTo>
                    <a:cubicBezTo>
                      <a:pt x="64697" y="56807"/>
                      <a:pt x="50127" y="73239"/>
                      <a:pt x="32230" y="73239"/>
                    </a:cubicBezTo>
                    <a:close/>
                    <a:moveTo>
                      <a:pt x="32230" y="13363"/>
                    </a:moveTo>
                    <a:cubicBezTo>
                      <a:pt x="21652" y="13363"/>
                      <a:pt x="13070" y="23875"/>
                      <a:pt x="13070" y="36715"/>
                    </a:cubicBezTo>
                    <a:cubicBezTo>
                      <a:pt x="13070" y="49555"/>
                      <a:pt x="21652" y="60067"/>
                      <a:pt x="32230" y="60067"/>
                    </a:cubicBezTo>
                    <a:cubicBezTo>
                      <a:pt x="42809" y="60067"/>
                      <a:pt x="51391" y="49621"/>
                      <a:pt x="51391" y="36715"/>
                    </a:cubicBezTo>
                    <a:cubicBezTo>
                      <a:pt x="51391" y="23808"/>
                      <a:pt x="42809" y="13230"/>
                      <a:pt x="32230" y="1323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55" name="Vapaamuotoinen: Muoto 633">
                <a:extLst>
                  <a:ext uri="{FF2B5EF4-FFF2-40B4-BE49-F238E27FC236}">
                    <a16:creationId xmlns:a16="http://schemas.microsoft.com/office/drawing/2014/main" id="{02A9C722-31FB-B187-1660-708B803B2861}"/>
                  </a:ext>
                </a:extLst>
              </p:cNvPr>
              <p:cNvSpPr/>
              <p:nvPr/>
            </p:nvSpPr>
            <p:spPr>
              <a:xfrm>
                <a:off x="1950256" y="1770810"/>
                <a:ext cx="51626" cy="60009"/>
              </a:xfrm>
              <a:custGeom>
                <a:avLst/>
                <a:gdLst>
                  <a:gd name="connsiteX0" fmla="*/ 51627 w 51626"/>
                  <a:gd name="connsiteY0" fmla="*/ 30005 h 60009"/>
                  <a:gd name="connsiteX1" fmla="*/ 25813 w 51626"/>
                  <a:gd name="connsiteY1" fmla="*/ 60009 h 60009"/>
                  <a:gd name="connsiteX2" fmla="*/ 0 w 51626"/>
                  <a:gd name="connsiteY2" fmla="*/ 30005 h 60009"/>
                  <a:gd name="connsiteX3" fmla="*/ 25813 w 51626"/>
                  <a:gd name="connsiteY3" fmla="*/ 0 h 60009"/>
                  <a:gd name="connsiteX4" fmla="*/ 51627 w 51626"/>
                  <a:gd name="connsiteY4" fmla="*/ 30005 h 6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626" h="60009">
                    <a:moveTo>
                      <a:pt x="51627" y="30005"/>
                    </a:moveTo>
                    <a:cubicBezTo>
                      <a:pt x="51627" y="46576"/>
                      <a:pt x="40070" y="60009"/>
                      <a:pt x="25813" y="60009"/>
                    </a:cubicBezTo>
                    <a:cubicBezTo>
                      <a:pt x="11557" y="60009"/>
                      <a:pt x="0" y="46576"/>
                      <a:pt x="0" y="30005"/>
                    </a:cubicBezTo>
                    <a:cubicBezTo>
                      <a:pt x="0" y="13434"/>
                      <a:pt x="11557" y="0"/>
                      <a:pt x="25813" y="0"/>
                    </a:cubicBezTo>
                    <a:cubicBezTo>
                      <a:pt x="40070" y="0"/>
                      <a:pt x="51627" y="13434"/>
                      <a:pt x="51627" y="300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56" name="Vapaamuotoinen: Muoto 634">
                <a:extLst>
                  <a:ext uri="{FF2B5EF4-FFF2-40B4-BE49-F238E27FC236}">
                    <a16:creationId xmlns:a16="http://schemas.microsoft.com/office/drawing/2014/main" id="{09DC763A-88A3-9747-79E8-79FFA7FDBEBA}"/>
                  </a:ext>
                </a:extLst>
              </p:cNvPr>
              <p:cNvSpPr/>
              <p:nvPr/>
            </p:nvSpPr>
            <p:spPr>
              <a:xfrm>
                <a:off x="1943603" y="1764157"/>
                <a:ext cx="64932" cy="73315"/>
              </a:xfrm>
              <a:custGeom>
                <a:avLst/>
                <a:gdLst>
                  <a:gd name="connsiteX0" fmla="*/ 32231 w 64932"/>
                  <a:gd name="connsiteY0" fmla="*/ 73239 h 73315"/>
                  <a:gd name="connsiteX1" fmla="*/ -236 w 64932"/>
                  <a:gd name="connsiteY1" fmla="*/ 36582 h 73315"/>
                  <a:gd name="connsiteX2" fmla="*/ 32231 w 64932"/>
                  <a:gd name="connsiteY2" fmla="*/ -76 h 73315"/>
                  <a:gd name="connsiteX3" fmla="*/ 64697 w 64932"/>
                  <a:gd name="connsiteY3" fmla="*/ 36582 h 73315"/>
                  <a:gd name="connsiteX4" fmla="*/ 32231 w 64932"/>
                  <a:gd name="connsiteY4" fmla="*/ 73239 h 73315"/>
                  <a:gd name="connsiteX5" fmla="*/ 32231 w 64932"/>
                  <a:gd name="connsiteY5" fmla="*/ 13363 h 73315"/>
                  <a:gd name="connsiteX6" fmla="*/ 13070 w 64932"/>
                  <a:gd name="connsiteY6" fmla="*/ 36715 h 73315"/>
                  <a:gd name="connsiteX7" fmla="*/ 32231 w 64932"/>
                  <a:gd name="connsiteY7" fmla="*/ 60067 h 73315"/>
                  <a:gd name="connsiteX8" fmla="*/ 51391 w 64932"/>
                  <a:gd name="connsiteY8" fmla="*/ 36715 h 73315"/>
                  <a:gd name="connsiteX9" fmla="*/ 32231 w 64932"/>
                  <a:gd name="connsiteY9" fmla="*/ 13230 h 73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32" h="73315">
                    <a:moveTo>
                      <a:pt x="32231" y="73239"/>
                    </a:moveTo>
                    <a:cubicBezTo>
                      <a:pt x="14334" y="73239"/>
                      <a:pt x="-236" y="56807"/>
                      <a:pt x="-236" y="36582"/>
                    </a:cubicBezTo>
                    <a:cubicBezTo>
                      <a:pt x="-236" y="16357"/>
                      <a:pt x="14334" y="-76"/>
                      <a:pt x="32231" y="-76"/>
                    </a:cubicBezTo>
                    <a:cubicBezTo>
                      <a:pt x="50127" y="-76"/>
                      <a:pt x="64697" y="16357"/>
                      <a:pt x="64697" y="36582"/>
                    </a:cubicBezTo>
                    <a:cubicBezTo>
                      <a:pt x="64697" y="56807"/>
                      <a:pt x="50127" y="73239"/>
                      <a:pt x="32231" y="73239"/>
                    </a:cubicBezTo>
                    <a:close/>
                    <a:moveTo>
                      <a:pt x="32231" y="13363"/>
                    </a:moveTo>
                    <a:cubicBezTo>
                      <a:pt x="21652" y="13363"/>
                      <a:pt x="13070" y="23875"/>
                      <a:pt x="13070" y="36715"/>
                    </a:cubicBezTo>
                    <a:cubicBezTo>
                      <a:pt x="13070" y="49555"/>
                      <a:pt x="21652" y="60067"/>
                      <a:pt x="32231" y="60067"/>
                    </a:cubicBezTo>
                    <a:cubicBezTo>
                      <a:pt x="42809" y="60067"/>
                      <a:pt x="51391" y="49621"/>
                      <a:pt x="51391" y="36715"/>
                    </a:cubicBezTo>
                    <a:cubicBezTo>
                      <a:pt x="51391" y="23808"/>
                      <a:pt x="42809" y="13230"/>
                      <a:pt x="32231" y="1323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57" name="Vapaamuotoinen: Muoto 635">
                <a:extLst>
                  <a:ext uri="{FF2B5EF4-FFF2-40B4-BE49-F238E27FC236}">
                    <a16:creationId xmlns:a16="http://schemas.microsoft.com/office/drawing/2014/main" id="{882D0354-E920-9C31-26FE-57527E8AC0F3}"/>
                  </a:ext>
                </a:extLst>
              </p:cNvPr>
              <p:cNvSpPr/>
              <p:nvPr/>
            </p:nvSpPr>
            <p:spPr>
              <a:xfrm>
                <a:off x="2002682" y="1710268"/>
                <a:ext cx="278624" cy="60075"/>
              </a:xfrm>
              <a:custGeom>
                <a:avLst/>
                <a:gdLst>
                  <a:gd name="connsiteX0" fmla="*/ -236 w 278624"/>
                  <a:gd name="connsiteY0" fmla="*/ -76 h 60075"/>
                  <a:gd name="connsiteX1" fmla="*/ 252576 w 278624"/>
                  <a:gd name="connsiteY1" fmla="*/ -76 h 60075"/>
                  <a:gd name="connsiteX2" fmla="*/ 278389 w 278624"/>
                  <a:gd name="connsiteY2" fmla="*/ 29929 h 60075"/>
                  <a:gd name="connsiteX3" fmla="*/ 252576 w 278624"/>
                  <a:gd name="connsiteY3" fmla="*/ 60000 h 60075"/>
                  <a:gd name="connsiteX4" fmla="*/ -236 w 278624"/>
                  <a:gd name="connsiteY4" fmla="*/ 60000 h 6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624" h="60075">
                    <a:moveTo>
                      <a:pt x="-236" y="-76"/>
                    </a:moveTo>
                    <a:lnTo>
                      <a:pt x="252576" y="-76"/>
                    </a:lnTo>
                    <a:cubicBezTo>
                      <a:pt x="266813" y="-76"/>
                      <a:pt x="278389" y="13230"/>
                      <a:pt x="278389" y="29929"/>
                    </a:cubicBezTo>
                    <a:cubicBezTo>
                      <a:pt x="278389" y="46628"/>
                      <a:pt x="266813" y="60000"/>
                      <a:pt x="252576" y="60000"/>
                    </a:cubicBezTo>
                    <a:lnTo>
                      <a:pt x="-236" y="60000"/>
                    </a:lnTo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58" name="Vapaamuotoinen: Muoto 636">
                <a:extLst>
                  <a:ext uri="{FF2B5EF4-FFF2-40B4-BE49-F238E27FC236}">
                    <a16:creationId xmlns:a16="http://schemas.microsoft.com/office/drawing/2014/main" id="{413D9C53-750A-0B9A-B69D-20EDF22F9666}"/>
                  </a:ext>
                </a:extLst>
              </p:cNvPr>
              <p:cNvSpPr/>
              <p:nvPr/>
            </p:nvSpPr>
            <p:spPr>
              <a:xfrm>
                <a:off x="2002815" y="1703549"/>
                <a:ext cx="285277" cy="73315"/>
              </a:xfrm>
              <a:custGeom>
                <a:avLst/>
                <a:gdLst>
                  <a:gd name="connsiteX0" fmla="*/ 252576 w 285277"/>
                  <a:gd name="connsiteY0" fmla="*/ 73239 h 73315"/>
                  <a:gd name="connsiteX1" fmla="*/ -236 w 285277"/>
                  <a:gd name="connsiteY1" fmla="*/ 73239 h 73315"/>
                  <a:gd name="connsiteX2" fmla="*/ -236 w 285277"/>
                  <a:gd name="connsiteY2" fmla="*/ 59934 h 73315"/>
                  <a:gd name="connsiteX3" fmla="*/ 253307 w 285277"/>
                  <a:gd name="connsiteY3" fmla="*/ 59934 h 73315"/>
                  <a:gd name="connsiteX4" fmla="*/ 271736 w 285277"/>
                  <a:gd name="connsiteY4" fmla="*/ 36582 h 73315"/>
                  <a:gd name="connsiteX5" fmla="*/ 252576 w 285277"/>
                  <a:gd name="connsiteY5" fmla="*/ 13230 h 73315"/>
                  <a:gd name="connsiteX6" fmla="*/ -236 w 285277"/>
                  <a:gd name="connsiteY6" fmla="*/ 13230 h 73315"/>
                  <a:gd name="connsiteX7" fmla="*/ -236 w 285277"/>
                  <a:gd name="connsiteY7" fmla="*/ -76 h 73315"/>
                  <a:gd name="connsiteX8" fmla="*/ 252576 w 285277"/>
                  <a:gd name="connsiteY8" fmla="*/ -76 h 73315"/>
                  <a:gd name="connsiteX9" fmla="*/ 285042 w 285277"/>
                  <a:gd name="connsiteY9" fmla="*/ 36582 h 73315"/>
                  <a:gd name="connsiteX10" fmla="*/ 252576 w 285277"/>
                  <a:gd name="connsiteY10" fmla="*/ 73239 h 73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5277" h="73315">
                    <a:moveTo>
                      <a:pt x="252576" y="73239"/>
                    </a:moveTo>
                    <a:lnTo>
                      <a:pt x="-236" y="73239"/>
                    </a:lnTo>
                    <a:lnTo>
                      <a:pt x="-236" y="59934"/>
                    </a:lnTo>
                    <a:lnTo>
                      <a:pt x="253307" y="59934"/>
                    </a:lnTo>
                    <a:cubicBezTo>
                      <a:pt x="264644" y="58224"/>
                      <a:pt x="272707" y="48005"/>
                      <a:pt x="271736" y="36582"/>
                    </a:cubicBezTo>
                    <a:cubicBezTo>
                      <a:pt x="271736" y="23742"/>
                      <a:pt x="263154" y="13230"/>
                      <a:pt x="252576" y="13230"/>
                    </a:cubicBezTo>
                    <a:lnTo>
                      <a:pt x="-236" y="13230"/>
                    </a:lnTo>
                    <a:lnTo>
                      <a:pt x="-236" y="-76"/>
                    </a:lnTo>
                    <a:lnTo>
                      <a:pt x="252576" y="-76"/>
                    </a:lnTo>
                    <a:cubicBezTo>
                      <a:pt x="270472" y="-76"/>
                      <a:pt x="285042" y="16423"/>
                      <a:pt x="285042" y="36582"/>
                    </a:cubicBezTo>
                    <a:cubicBezTo>
                      <a:pt x="285042" y="56740"/>
                      <a:pt x="270472" y="73239"/>
                      <a:pt x="252576" y="7323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59" name="Vapaamuotoinen: Muoto 637">
                <a:extLst>
                  <a:ext uri="{FF2B5EF4-FFF2-40B4-BE49-F238E27FC236}">
                    <a16:creationId xmlns:a16="http://schemas.microsoft.com/office/drawing/2014/main" id="{FCED11BF-65A5-31E4-2617-17A1CC7161A9}"/>
                  </a:ext>
                </a:extLst>
              </p:cNvPr>
              <p:cNvSpPr/>
              <p:nvPr/>
            </p:nvSpPr>
            <p:spPr>
              <a:xfrm>
                <a:off x="2027497" y="1770943"/>
                <a:ext cx="278624" cy="60009"/>
              </a:xfrm>
              <a:custGeom>
                <a:avLst/>
                <a:gdLst>
                  <a:gd name="connsiteX0" fmla="*/ -236 w 278624"/>
                  <a:gd name="connsiteY0" fmla="*/ -76 h 60009"/>
                  <a:gd name="connsiteX1" fmla="*/ 252576 w 278624"/>
                  <a:gd name="connsiteY1" fmla="*/ -76 h 60009"/>
                  <a:gd name="connsiteX2" fmla="*/ 278389 w 278624"/>
                  <a:gd name="connsiteY2" fmla="*/ 29929 h 60009"/>
                  <a:gd name="connsiteX3" fmla="*/ 252576 w 278624"/>
                  <a:gd name="connsiteY3" fmla="*/ 59934 h 60009"/>
                  <a:gd name="connsiteX4" fmla="*/ -236 w 278624"/>
                  <a:gd name="connsiteY4" fmla="*/ 59934 h 6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624" h="60009">
                    <a:moveTo>
                      <a:pt x="-236" y="-76"/>
                    </a:moveTo>
                    <a:lnTo>
                      <a:pt x="252576" y="-76"/>
                    </a:lnTo>
                    <a:cubicBezTo>
                      <a:pt x="266879" y="-76"/>
                      <a:pt x="278389" y="13230"/>
                      <a:pt x="278389" y="29929"/>
                    </a:cubicBezTo>
                    <a:cubicBezTo>
                      <a:pt x="278389" y="46628"/>
                      <a:pt x="266879" y="59934"/>
                      <a:pt x="252576" y="59934"/>
                    </a:cubicBezTo>
                    <a:lnTo>
                      <a:pt x="-236" y="59934"/>
                    </a:lnTo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60" name="Vapaamuotoinen: Muoto 638">
                <a:extLst>
                  <a:ext uri="{FF2B5EF4-FFF2-40B4-BE49-F238E27FC236}">
                    <a16:creationId xmlns:a16="http://schemas.microsoft.com/office/drawing/2014/main" id="{F60DBBCB-4A7A-ED57-9D11-5DED86E72670}"/>
                  </a:ext>
                </a:extLst>
              </p:cNvPr>
              <p:cNvSpPr/>
              <p:nvPr/>
            </p:nvSpPr>
            <p:spPr>
              <a:xfrm>
                <a:off x="2027430" y="1764157"/>
                <a:ext cx="285277" cy="73315"/>
              </a:xfrm>
              <a:custGeom>
                <a:avLst/>
                <a:gdLst>
                  <a:gd name="connsiteX0" fmla="*/ 252709 w 285277"/>
                  <a:gd name="connsiteY0" fmla="*/ 73239 h 73315"/>
                  <a:gd name="connsiteX1" fmla="*/ -103 w 285277"/>
                  <a:gd name="connsiteY1" fmla="*/ 73239 h 73315"/>
                  <a:gd name="connsiteX2" fmla="*/ -103 w 285277"/>
                  <a:gd name="connsiteY2" fmla="*/ 59934 h 73315"/>
                  <a:gd name="connsiteX3" fmla="*/ 253374 w 285277"/>
                  <a:gd name="connsiteY3" fmla="*/ 59934 h 73315"/>
                  <a:gd name="connsiteX4" fmla="*/ 271736 w 285277"/>
                  <a:gd name="connsiteY4" fmla="*/ 36582 h 73315"/>
                  <a:gd name="connsiteX5" fmla="*/ 252576 w 285277"/>
                  <a:gd name="connsiteY5" fmla="*/ 13230 h 73315"/>
                  <a:gd name="connsiteX6" fmla="*/ -236 w 285277"/>
                  <a:gd name="connsiteY6" fmla="*/ 13230 h 73315"/>
                  <a:gd name="connsiteX7" fmla="*/ -236 w 285277"/>
                  <a:gd name="connsiteY7" fmla="*/ -76 h 73315"/>
                  <a:gd name="connsiteX8" fmla="*/ 252576 w 285277"/>
                  <a:gd name="connsiteY8" fmla="*/ -76 h 73315"/>
                  <a:gd name="connsiteX9" fmla="*/ 285042 w 285277"/>
                  <a:gd name="connsiteY9" fmla="*/ 36582 h 73315"/>
                  <a:gd name="connsiteX10" fmla="*/ 252709 w 285277"/>
                  <a:gd name="connsiteY10" fmla="*/ 73239 h 73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5277" h="73315">
                    <a:moveTo>
                      <a:pt x="252709" y="73239"/>
                    </a:moveTo>
                    <a:lnTo>
                      <a:pt x="-103" y="73239"/>
                    </a:lnTo>
                    <a:lnTo>
                      <a:pt x="-103" y="59934"/>
                    </a:lnTo>
                    <a:lnTo>
                      <a:pt x="253374" y="59934"/>
                    </a:lnTo>
                    <a:cubicBezTo>
                      <a:pt x="263553" y="59468"/>
                      <a:pt x="271736" y="49156"/>
                      <a:pt x="271736" y="36582"/>
                    </a:cubicBezTo>
                    <a:cubicBezTo>
                      <a:pt x="271736" y="24008"/>
                      <a:pt x="263154" y="13230"/>
                      <a:pt x="252576" y="13230"/>
                    </a:cubicBezTo>
                    <a:lnTo>
                      <a:pt x="-236" y="13230"/>
                    </a:lnTo>
                    <a:lnTo>
                      <a:pt x="-236" y="-76"/>
                    </a:lnTo>
                    <a:lnTo>
                      <a:pt x="252576" y="-76"/>
                    </a:lnTo>
                    <a:cubicBezTo>
                      <a:pt x="270539" y="-76"/>
                      <a:pt x="285042" y="16357"/>
                      <a:pt x="285042" y="36582"/>
                    </a:cubicBezTo>
                    <a:cubicBezTo>
                      <a:pt x="285042" y="56807"/>
                      <a:pt x="270672" y="73239"/>
                      <a:pt x="252709" y="7323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61" name="Vapaamuotoinen: Muoto 639">
                <a:extLst>
                  <a:ext uri="{FF2B5EF4-FFF2-40B4-BE49-F238E27FC236}">
                    <a16:creationId xmlns:a16="http://schemas.microsoft.com/office/drawing/2014/main" id="{460308E6-CB8C-259E-BAC8-1675E1B69BCC}"/>
                  </a:ext>
                </a:extLst>
              </p:cNvPr>
              <p:cNvSpPr/>
              <p:nvPr/>
            </p:nvSpPr>
            <p:spPr>
              <a:xfrm>
                <a:off x="1974540" y="1649594"/>
                <a:ext cx="278624" cy="60009"/>
              </a:xfrm>
              <a:custGeom>
                <a:avLst/>
                <a:gdLst>
                  <a:gd name="connsiteX0" fmla="*/ -236 w 278624"/>
                  <a:gd name="connsiteY0" fmla="*/ -76 h 60009"/>
                  <a:gd name="connsiteX1" fmla="*/ 252576 w 278624"/>
                  <a:gd name="connsiteY1" fmla="*/ -76 h 60009"/>
                  <a:gd name="connsiteX2" fmla="*/ 278389 w 278624"/>
                  <a:gd name="connsiteY2" fmla="*/ 29929 h 60009"/>
                  <a:gd name="connsiteX3" fmla="*/ 252576 w 278624"/>
                  <a:gd name="connsiteY3" fmla="*/ 59934 h 60009"/>
                  <a:gd name="connsiteX4" fmla="*/ -236 w 278624"/>
                  <a:gd name="connsiteY4" fmla="*/ 59934 h 6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624" h="60009">
                    <a:moveTo>
                      <a:pt x="-236" y="-76"/>
                    </a:moveTo>
                    <a:lnTo>
                      <a:pt x="252576" y="-76"/>
                    </a:lnTo>
                    <a:cubicBezTo>
                      <a:pt x="266879" y="-76"/>
                      <a:pt x="278389" y="13230"/>
                      <a:pt x="278389" y="29929"/>
                    </a:cubicBezTo>
                    <a:cubicBezTo>
                      <a:pt x="278389" y="46628"/>
                      <a:pt x="266879" y="59934"/>
                      <a:pt x="252576" y="59934"/>
                    </a:cubicBezTo>
                    <a:lnTo>
                      <a:pt x="-236" y="59934"/>
                    </a:lnTo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62" name="Vapaamuotoinen: Muoto 640">
                <a:extLst>
                  <a:ext uri="{FF2B5EF4-FFF2-40B4-BE49-F238E27FC236}">
                    <a16:creationId xmlns:a16="http://schemas.microsoft.com/office/drawing/2014/main" id="{6B807F75-5DDE-AAA2-2756-989EB4733A9B}"/>
                  </a:ext>
                </a:extLst>
              </p:cNvPr>
              <p:cNvSpPr/>
              <p:nvPr/>
            </p:nvSpPr>
            <p:spPr>
              <a:xfrm>
                <a:off x="1974473" y="1642874"/>
                <a:ext cx="285277" cy="73315"/>
              </a:xfrm>
              <a:custGeom>
                <a:avLst/>
                <a:gdLst>
                  <a:gd name="connsiteX0" fmla="*/ 252709 w 285277"/>
                  <a:gd name="connsiteY0" fmla="*/ 73239 h 73315"/>
                  <a:gd name="connsiteX1" fmla="*/ -103 w 285277"/>
                  <a:gd name="connsiteY1" fmla="*/ 73239 h 73315"/>
                  <a:gd name="connsiteX2" fmla="*/ -103 w 285277"/>
                  <a:gd name="connsiteY2" fmla="*/ 59934 h 73315"/>
                  <a:gd name="connsiteX3" fmla="*/ 253307 w 285277"/>
                  <a:gd name="connsiteY3" fmla="*/ 59934 h 73315"/>
                  <a:gd name="connsiteX4" fmla="*/ 271736 w 285277"/>
                  <a:gd name="connsiteY4" fmla="*/ 36582 h 73315"/>
                  <a:gd name="connsiteX5" fmla="*/ 252576 w 285277"/>
                  <a:gd name="connsiteY5" fmla="*/ 13230 h 73315"/>
                  <a:gd name="connsiteX6" fmla="*/ -236 w 285277"/>
                  <a:gd name="connsiteY6" fmla="*/ 13230 h 73315"/>
                  <a:gd name="connsiteX7" fmla="*/ -236 w 285277"/>
                  <a:gd name="connsiteY7" fmla="*/ -76 h 73315"/>
                  <a:gd name="connsiteX8" fmla="*/ 252576 w 285277"/>
                  <a:gd name="connsiteY8" fmla="*/ -76 h 73315"/>
                  <a:gd name="connsiteX9" fmla="*/ 285042 w 285277"/>
                  <a:gd name="connsiteY9" fmla="*/ 36582 h 73315"/>
                  <a:gd name="connsiteX10" fmla="*/ 252709 w 285277"/>
                  <a:gd name="connsiteY10" fmla="*/ 73239 h 73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5277" h="73315">
                    <a:moveTo>
                      <a:pt x="252709" y="73239"/>
                    </a:moveTo>
                    <a:lnTo>
                      <a:pt x="-103" y="73239"/>
                    </a:lnTo>
                    <a:lnTo>
                      <a:pt x="-103" y="59934"/>
                    </a:lnTo>
                    <a:lnTo>
                      <a:pt x="253307" y="59934"/>
                    </a:lnTo>
                    <a:cubicBezTo>
                      <a:pt x="264624" y="58191"/>
                      <a:pt x="272674" y="47998"/>
                      <a:pt x="271736" y="36582"/>
                    </a:cubicBezTo>
                    <a:cubicBezTo>
                      <a:pt x="271736" y="23675"/>
                      <a:pt x="263154" y="13230"/>
                      <a:pt x="252576" y="13230"/>
                    </a:cubicBezTo>
                    <a:lnTo>
                      <a:pt x="-236" y="13230"/>
                    </a:lnTo>
                    <a:lnTo>
                      <a:pt x="-236" y="-76"/>
                    </a:lnTo>
                    <a:lnTo>
                      <a:pt x="252576" y="-76"/>
                    </a:lnTo>
                    <a:cubicBezTo>
                      <a:pt x="270472" y="-76"/>
                      <a:pt x="285042" y="16357"/>
                      <a:pt x="285042" y="36582"/>
                    </a:cubicBezTo>
                    <a:cubicBezTo>
                      <a:pt x="285042" y="56807"/>
                      <a:pt x="270605" y="73239"/>
                      <a:pt x="252709" y="7323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63" name="Vapaamuotoinen: Muoto 641">
                <a:extLst>
                  <a:ext uri="{FF2B5EF4-FFF2-40B4-BE49-F238E27FC236}">
                    <a16:creationId xmlns:a16="http://schemas.microsoft.com/office/drawing/2014/main" id="{5612CF46-D2EC-0A55-A04B-8367F942BBDF}"/>
                  </a:ext>
                </a:extLst>
              </p:cNvPr>
              <p:cNvSpPr/>
              <p:nvPr/>
            </p:nvSpPr>
            <p:spPr>
              <a:xfrm>
                <a:off x="1949525" y="1648729"/>
                <a:ext cx="51626" cy="60009"/>
              </a:xfrm>
              <a:custGeom>
                <a:avLst/>
                <a:gdLst>
                  <a:gd name="connsiteX0" fmla="*/ 51627 w 51626"/>
                  <a:gd name="connsiteY0" fmla="*/ 30005 h 60009"/>
                  <a:gd name="connsiteX1" fmla="*/ 25813 w 51626"/>
                  <a:gd name="connsiteY1" fmla="*/ 60009 h 60009"/>
                  <a:gd name="connsiteX2" fmla="*/ 0 w 51626"/>
                  <a:gd name="connsiteY2" fmla="*/ 30005 h 60009"/>
                  <a:gd name="connsiteX3" fmla="*/ 25813 w 51626"/>
                  <a:gd name="connsiteY3" fmla="*/ 0 h 60009"/>
                  <a:gd name="connsiteX4" fmla="*/ 51627 w 51626"/>
                  <a:gd name="connsiteY4" fmla="*/ 30005 h 6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626" h="60009">
                    <a:moveTo>
                      <a:pt x="51627" y="30005"/>
                    </a:moveTo>
                    <a:cubicBezTo>
                      <a:pt x="51627" y="46576"/>
                      <a:pt x="40070" y="60009"/>
                      <a:pt x="25813" y="60009"/>
                    </a:cubicBezTo>
                    <a:cubicBezTo>
                      <a:pt x="11557" y="60009"/>
                      <a:pt x="0" y="46576"/>
                      <a:pt x="0" y="30005"/>
                    </a:cubicBezTo>
                    <a:cubicBezTo>
                      <a:pt x="0" y="13434"/>
                      <a:pt x="11557" y="0"/>
                      <a:pt x="25813" y="0"/>
                    </a:cubicBezTo>
                    <a:cubicBezTo>
                      <a:pt x="40070" y="0"/>
                      <a:pt x="51627" y="13434"/>
                      <a:pt x="51627" y="300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64" name="Vapaamuotoinen: Muoto 642">
                <a:extLst>
                  <a:ext uri="{FF2B5EF4-FFF2-40B4-BE49-F238E27FC236}">
                    <a16:creationId xmlns:a16="http://schemas.microsoft.com/office/drawing/2014/main" id="{BD517F41-AB32-BD58-1316-E385056A943B}"/>
                  </a:ext>
                </a:extLst>
              </p:cNvPr>
              <p:cNvSpPr/>
              <p:nvPr/>
            </p:nvSpPr>
            <p:spPr>
              <a:xfrm>
                <a:off x="1942872" y="1642142"/>
                <a:ext cx="64932" cy="73315"/>
              </a:xfrm>
              <a:custGeom>
                <a:avLst/>
                <a:gdLst>
                  <a:gd name="connsiteX0" fmla="*/ 32231 w 64932"/>
                  <a:gd name="connsiteY0" fmla="*/ 73239 h 73315"/>
                  <a:gd name="connsiteX1" fmla="*/ -236 w 64932"/>
                  <a:gd name="connsiteY1" fmla="*/ 36582 h 73315"/>
                  <a:gd name="connsiteX2" fmla="*/ 32231 w 64932"/>
                  <a:gd name="connsiteY2" fmla="*/ -76 h 73315"/>
                  <a:gd name="connsiteX3" fmla="*/ 64697 w 64932"/>
                  <a:gd name="connsiteY3" fmla="*/ 36582 h 73315"/>
                  <a:gd name="connsiteX4" fmla="*/ 32231 w 64932"/>
                  <a:gd name="connsiteY4" fmla="*/ 73239 h 73315"/>
                  <a:gd name="connsiteX5" fmla="*/ 32231 w 64932"/>
                  <a:gd name="connsiteY5" fmla="*/ 13363 h 73315"/>
                  <a:gd name="connsiteX6" fmla="*/ 13070 w 64932"/>
                  <a:gd name="connsiteY6" fmla="*/ 36715 h 73315"/>
                  <a:gd name="connsiteX7" fmla="*/ 32231 w 64932"/>
                  <a:gd name="connsiteY7" fmla="*/ 60067 h 73315"/>
                  <a:gd name="connsiteX8" fmla="*/ 51391 w 64932"/>
                  <a:gd name="connsiteY8" fmla="*/ 36715 h 73315"/>
                  <a:gd name="connsiteX9" fmla="*/ 32231 w 64932"/>
                  <a:gd name="connsiteY9" fmla="*/ 13363 h 73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32" h="73315">
                    <a:moveTo>
                      <a:pt x="32231" y="73239"/>
                    </a:moveTo>
                    <a:cubicBezTo>
                      <a:pt x="14334" y="73239"/>
                      <a:pt x="-236" y="56807"/>
                      <a:pt x="-236" y="36582"/>
                    </a:cubicBezTo>
                    <a:cubicBezTo>
                      <a:pt x="-236" y="16357"/>
                      <a:pt x="14334" y="-76"/>
                      <a:pt x="32231" y="-76"/>
                    </a:cubicBezTo>
                    <a:cubicBezTo>
                      <a:pt x="50127" y="-76"/>
                      <a:pt x="64697" y="16357"/>
                      <a:pt x="64697" y="36582"/>
                    </a:cubicBezTo>
                    <a:cubicBezTo>
                      <a:pt x="64697" y="56807"/>
                      <a:pt x="50127" y="73239"/>
                      <a:pt x="32231" y="73239"/>
                    </a:cubicBezTo>
                    <a:close/>
                    <a:moveTo>
                      <a:pt x="32231" y="13363"/>
                    </a:moveTo>
                    <a:cubicBezTo>
                      <a:pt x="21652" y="13363"/>
                      <a:pt x="13070" y="23808"/>
                      <a:pt x="13070" y="36715"/>
                    </a:cubicBezTo>
                    <a:cubicBezTo>
                      <a:pt x="13070" y="49622"/>
                      <a:pt x="21652" y="60067"/>
                      <a:pt x="32231" y="60067"/>
                    </a:cubicBezTo>
                    <a:cubicBezTo>
                      <a:pt x="42809" y="60067"/>
                      <a:pt x="51391" y="49555"/>
                      <a:pt x="51391" y="36715"/>
                    </a:cubicBezTo>
                    <a:cubicBezTo>
                      <a:pt x="51391" y="23875"/>
                      <a:pt x="42809" y="13363"/>
                      <a:pt x="32231" y="133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65" name="Vapaamuotoinen: Muoto 643">
                <a:extLst>
                  <a:ext uri="{FF2B5EF4-FFF2-40B4-BE49-F238E27FC236}">
                    <a16:creationId xmlns:a16="http://schemas.microsoft.com/office/drawing/2014/main" id="{C22AABAE-5CC1-FED0-71AA-70FD201CB159}"/>
                  </a:ext>
                </a:extLst>
              </p:cNvPr>
              <p:cNvSpPr/>
              <p:nvPr/>
            </p:nvSpPr>
            <p:spPr>
              <a:xfrm>
                <a:off x="1976070" y="1711399"/>
                <a:ext cx="51626" cy="60009"/>
              </a:xfrm>
              <a:custGeom>
                <a:avLst/>
                <a:gdLst>
                  <a:gd name="connsiteX0" fmla="*/ 51627 w 51626"/>
                  <a:gd name="connsiteY0" fmla="*/ 30005 h 60009"/>
                  <a:gd name="connsiteX1" fmla="*/ 25813 w 51626"/>
                  <a:gd name="connsiteY1" fmla="*/ 60009 h 60009"/>
                  <a:gd name="connsiteX2" fmla="*/ 0 w 51626"/>
                  <a:gd name="connsiteY2" fmla="*/ 30005 h 60009"/>
                  <a:gd name="connsiteX3" fmla="*/ 25813 w 51626"/>
                  <a:gd name="connsiteY3" fmla="*/ 0 h 60009"/>
                  <a:gd name="connsiteX4" fmla="*/ 51627 w 51626"/>
                  <a:gd name="connsiteY4" fmla="*/ 30005 h 6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626" h="60009">
                    <a:moveTo>
                      <a:pt x="51627" y="30005"/>
                    </a:moveTo>
                    <a:cubicBezTo>
                      <a:pt x="51627" y="46576"/>
                      <a:pt x="40070" y="60009"/>
                      <a:pt x="25813" y="60009"/>
                    </a:cubicBezTo>
                    <a:cubicBezTo>
                      <a:pt x="11557" y="60009"/>
                      <a:pt x="0" y="46576"/>
                      <a:pt x="0" y="30005"/>
                    </a:cubicBezTo>
                    <a:cubicBezTo>
                      <a:pt x="0" y="13434"/>
                      <a:pt x="11557" y="0"/>
                      <a:pt x="25813" y="0"/>
                    </a:cubicBezTo>
                    <a:cubicBezTo>
                      <a:pt x="40070" y="0"/>
                      <a:pt x="51627" y="13434"/>
                      <a:pt x="51627" y="300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66" name="Vapaamuotoinen: Muoto 644">
                <a:extLst>
                  <a:ext uri="{FF2B5EF4-FFF2-40B4-BE49-F238E27FC236}">
                    <a16:creationId xmlns:a16="http://schemas.microsoft.com/office/drawing/2014/main" id="{42ADD363-AE11-CCE7-5F99-A3DAD7939C5C}"/>
                  </a:ext>
                </a:extLst>
              </p:cNvPr>
              <p:cNvSpPr/>
              <p:nvPr/>
            </p:nvSpPr>
            <p:spPr>
              <a:xfrm>
                <a:off x="1969417" y="1704680"/>
                <a:ext cx="64932" cy="73381"/>
              </a:xfrm>
              <a:custGeom>
                <a:avLst/>
                <a:gdLst>
                  <a:gd name="connsiteX0" fmla="*/ 32231 w 64932"/>
                  <a:gd name="connsiteY0" fmla="*/ 73306 h 73381"/>
                  <a:gd name="connsiteX1" fmla="*/ -236 w 64932"/>
                  <a:gd name="connsiteY1" fmla="*/ 36648 h 73381"/>
                  <a:gd name="connsiteX2" fmla="*/ 32231 w 64932"/>
                  <a:gd name="connsiteY2" fmla="*/ -76 h 73381"/>
                  <a:gd name="connsiteX3" fmla="*/ 64697 w 64932"/>
                  <a:gd name="connsiteY3" fmla="*/ 36648 h 73381"/>
                  <a:gd name="connsiteX4" fmla="*/ 32231 w 64932"/>
                  <a:gd name="connsiteY4" fmla="*/ 73306 h 73381"/>
                  <a:gd name="connsiteX5" fmla="*/ 32231 w 64932"/>
                  <a:gd name="connsiteY5" fmla="*/ 13430 h 73381"/>
                  <a:gd name="connsiteX6" fmla="*/ 13070 w 64932"/>
                  <a:gd name="connsiteY6" fmla="*/ 36848 h 73381"/>
                  <a:gd name="connsiteX7" fmla="*/ 32231 w 64932"/>
                  <a:gd name="connsiteY7" fmla="*/ 60200 h 73381"/>
                  <a:gd name="connsiteX8" fmla="*/ 51391 w 64932"/>
                  <a:gd name="connsiteY8" fmla="*/ 36848 h 73381"/>
                  <a:gd name="connsiteX9" fmla="*/ 32231 w 64932"/>
                  <a:gd name="connsiteY9" fmla="*/ 13230 h 73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32" h="73381">
                    <a:moveTo>
                      <a:pt x="32231" y="73306"/>
                    </a:moveTo>
                    <a:cubicBezTo>
                      <a:pt x="14334" y="73306"/>
                      <a:pt x="-236" y="56807"/>
                      <a:pt x="-236" y="36648"/>
                    </a:cubicBezTo>
                    <a:cubicBezTo>
                      <a:pt x="-236" y="16490"/>
                      <a:pt x="14334" y="-76"/>
                      <a:pt x="32231" y="-76"/>
                    </a:cubicBezTo>
                    <a:cubicBezTo>
                      <a:pt x="50127" y="-76"/>
                      <a:pt x="64697" y="16423"/>
                      <a:pt x="64697" y="36648"/>
                    </a:cubicBezTo>
                    <a:cubicBezTo>
                      <a:pt x="64697" y="56873"/>
                      <a:pt x="50127" y="73306"/>
                      <a:pt x="32231" y="73306"/>
                    </a:cubicBezTo>
                    <a:close/>
                    <a:moveTo>
                      <a:pt x="32231" y="13430"/>
                    </a:moveTo>
                    <a:cubicBezTo>
                      <a:pt x="21652" y="13430"/>
                      <a:pt x="13070" y="23941"/>
                      <a:pt x="13070" y="36848"/>
                    </a:cubicBezTo>
                    <a:cubicBezTo>
                      <a:pt x="13070" y="49755"/>
                      <a:pt x="21652" y="60200"/>
                      <a:pt x="32231" y="60200"/>
                    </a:cubicBezTo>
                    <a:cubicBezTo>
                      <a:pt x="42809" y="60200"/>
                      <a:pt x="51391" y="49688"/>
                      <a:pt x="51391" y="36848"/>
                    </a:cubicBezTo>
                    <a:cubicBezTo>
                      <a:pt x="51391" y="24008"/>
                      <a:pt x="42809" y="13230"/>
                      <a:pt x="32231" y="1323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67" name="Vapaamuotoinen: Muoto 645">
                <a:extLst>
                  <a:ext uri="{FF2B5EF4-FFF2-40B4-BE49-F238E27FC236}">
                    <a16:creationId xmlns:a16="http://schemas.microsoft.com/office/drawing/2014/main" id="{9257FB89-BFA5-872C-5476-F690171F05F9}"/>
                  </a:ext>
                </a:extLst>
              </p:cNvPr>
              <p:cNvSpPr/>
              <p:nvPr/>
            </p:nvSpPr>
            <p:spPr>
              <a:xfrm>
                <a:off x="2002482" y="1770810"/>
                <a:ext cx="51626" cy="60009"/>
              </a:xfrm>
              <a:custGeom>
                <a:avLst/>
                <a:gdLst>
                  <a:gd name="connsiteX0" fmla="*/ 51627 w 51626"/>
                  <a:gd name="connsiteY0" fmla="*/ 30005 h 60009"/>
                  <a:gd name="connsiteX1" fmla="*/ 25813 w 51626"/>
                  <a:gd name="connsiteY1" fmla="*/ 60009 h 60009"/>
                  <a:gd name="connsiteX2" fmla="*/ 0 w 51626"/>
                  <a:gd name="connsiteY2" fmla="*/ 30005 h 60009"/>
                  <a:gd name="connsiteX3" fmla="*/ 25813 w 51626"/>
                  <a:gd name="connsiteY3" fmla="*/ 0 h 60009"/>
                  <a:gd name="connsiteX4" fmla="*/ 51627 w 51626"/>
                  <a:gd name="connsiteY4" fmla="*/ 30005 h 6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626" h="60009">
                    <a:moveTo>
                      <a:pt x="51627" y="30005"/>
                    </a:moveTo>
                    <a:cubicBezTo>
                      <a:pt x="51627" y="46576"/>
                      <a:pt x="40070" y="60009"/>
                      <a:pt x="25813" y="60009"/>
                    </a:cubicBezTo>
                    <a:cubicBezTo>
                      <a:pt x="11557" y="60009"/>
                      <a:pt x="0" y="46576"/>
                      <a:pt x="0" y="30005"/>
                    </a:cubicBezTo>
                    <a:cubicBezTo>
                      <a:pt x="0" y="13434"/>
                      <a:pt x="11557" y="0"/>
                      <a:pt x="25813" y="0"/>
                    </a:cubicBezTo>
                    <a:cubicBezTo>
                      <a:pt x="40070" y="0"/>
                      <a:pt x="51627" y="13434"/>
                      <a:pt x="51627" y="300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68" name="Vapaamuotoinen: Muoto 646">
                <a:extLst>
                  <a:ext uri="{FF2B5EF4-FFF2-40B4-BE49-F238E27FC236}">
                    <a16:creationId xmlns:a16="http://schemas.microsoft.com/office/drawing/2014/main" id="{B3B56285-CCA5-5200-613F-CC56F554C9CA}"/>
                  </a:ext>
                </a:extLst>
              </p:cNvPr>
              <p:cNvSpPr/>
              <p:nvPr/>
            </p:nvSpPr>
            <p:spPr>
              <a:xfrm>
                <a:off x="1995829" y="1764157"/>
                <a:ext cx="64932" cy="73315"/>
              </a:xfrm>
              <a:custGeom>
                <a:avLst/>
                <a:gdLst>
                  <a:gd name="connsiteX0" fmla="*/ 32231 w 64932"/>
                  <a:gd name="connsiteY0" fmla="*/ 73239 h 73315"/>
                  <a:gd name="connsiteX1" fmla="*/ -236 w 64932"/>
                  <a:gd name="connsiteY1" fmla="*/ 36582 h 73315"/>
                  <a:gd name="connsiteX2" fmla="*/ 32231 w 64932"/>
                  <a:gd name="connsiteY2" fmla="*/ -76 h 73315"/>
                  <a:gd name="connsiteX3" fmla="*/ 64697 w 64932"/>
                  <a:gd name="connsiteY3" fmla="*/ 36582 h 73315"/>
                  <a:gd name="connsiteX4" fmla="*/ 32231 w 64932"/>
                  <a:gd name="connsiteY4" fmla="*/ 73239 h 73315"/>
                  <a:gd name="connsiteX5" fmla="*/ 32231 w 64932"/>
                  <a:gd name="connsiteY5" fmla="*/ 13363 h 73315"/>
                  <a:gd name="connsiteX6" fmla="*/ 13070 w 64932"/>
                  <a:gd name="connsiteY6" fmla="*/ 36715 h 73315"/>
                  <a:gd name="connsiteX7" fmla="*/ 32231 w 64932"/>
                  <a:gd name="connsiteY7" fmla="*/ 60067 h 73315"/>
                  <a:gd name="connsiteX8" fmla="*/ 51391 w 64932"/>
                  <a:gd name="connsiteY8" fmla="*/ 36715 h 73315"/>
                  <a:gd name="connsiteX9" fmla="*/ 32231 w 64932"/>
                  <a:gd name="connsiteY9" fmla="*/ 13230 h 73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32" h="73315">
                    <a:moveTo>
                      <a:pt x="32231" y="73239"/>
                    </a:moveTo>
                    <a:cubicBezTo>
                      <a:pt x="14334" y="73239"/>
                      <a:pt x="-236" y="56807"/>
                      <a:pt x="-236" y="36582"/>
                    </a:cubicBezTo>
                    <a:cubicBezTo>
                      <a:pt x="-236" y="16357"/>
                      <a:pt x="14334" y="-76"/>
                      <a:pt x="32231" y="-76"/>
                    </a:cubicBezTo>
                    <a:cubicBezTo>
                      <a:pt x="50127" y="-76"/>
                      <a:pt x="64697" y="16357"/>
                      <a:pt x="64697" y="36582"/>
                    </a:cubicBezTo>
                    <a:cubicBezTo>
                      <a:pt x="64697" y="56807"/>
                      <a:pt x="50127" y="73239"/>
                      <a:pt x="32231" y="73239"/>
                    </a:cubicBezTo>
                    <a:close/>
                    <a:moveTo>
                      <a:pt x="32231" y="13363"/>
                    </a:moveTo>
                    <a:cubicBezTo>
                      <a:pt x="21652" y="13363"/>
                      <a:pt x="13070" y="23875"/>
                      <a:pt x="13070" y="36715"/>
                    </a:cubicBezTo>
                    <a:cubicBezTo>
                      <a:pt x="13070" y="49555"/>
                      <a:pt x="21652" y="60067"/>
                      <a:pt x="32231" y="60067"/>
                    </a:cubicBezTo>
                    <a:cubicBezTo>
                      <a:pt x="42809" y="60067"/>
                      <a:pt x="51391" y="49621"/>
                      <a:pt x="51391" y="36715"/>
                    </a:cubicBezTo>
                    <a:cubicBezTo>
                      <a:pt x="51391" y="23808"/>
                      <a:pt x="42809" y="13230"/>
                      <a:pt x="32231" y="1323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</p:grpSp>
        <p:grpSp>
          <p:nvGrpSpPr>
            <p:cNvPr id="45" name="Ryhmä 719">
              <a:extLst>
                <a:ext uri="{FF2B5EF4-FFF2-40B4-BE49-F238E27FC236}">
                  <a16:creationId xmlns:a16="http://schemas.microsoft.com/office/drawing/2014/main" id="{A5FE1DD8-C092-33CA-F48E-AC10EC205C24}"/>
                </a:ext>
              </a:extLst>
            </p:cNvPr>
            <p:cNvGrpSpPr/>
            <p:nvPr/>
          </p:nvGrpSpPr>
          <p:grpSpPr>
            <a:xfrm>
              <a:off x="11233212" y="4196848"/>
              <a:ext cx="581298" cy="494913"/>
              <a:chOff x="13435194" y="395434"/>
              <a:chExt cx="4730210" cy="4027262"/>
            </a:xfrm>
          </p:grpSpPr>
          <p:sp>
            <p:nvSpPr>
              <p:cNvPr id="46" name="Vapaamuotoinen: Muoto 720">
                <a:extLst>
                  <a:ext uri="{FF2B5EF4-FFF2-40B4-BE49-F238E27FC236}">
                    <a16:creationId xmlns:a16="http://schemas.microsoft.com/office/drawing/2014/main" id="{82D69D7F-9BE1-BE15-F817-7DB38EFDD65E}"/>
                  </a:ext>
                </a:extLst>
              </p:cNvPr>
              <p:cNvSpPr/>
              <p:nvPr/>
            </p:nvSpPr>
            <p:spPr>
              <a:xfrm>
                <a:off x="17115170" y="2048114"/>
                <a:ext cx="498459" cy="656367"/>
              </a:xfrm>
              <a:custGeom>
                <a:avLst/>
                <a:gdLst>
                  <a:gd name="connsiteX0" fmla="*/ 30523 w 498459"/>
                  <a:gd name="connsiteY0" fmla="*/ 614494 h 656367"/>
                  <a:gd name="connsiteX1" fmla="*/ 45192 w 498459"/>
                  <a:gd name="connsiteY1" fmla="*/ 656213 h 656367"/>
                  <a:gd name="connsiteX2" fmla="*/ 89007 w 498459"/>
                  <a:gd name="connsiteY2" fmla="*/ 650689 h 656367"/>
                  <a:gd name="connsiteX3" fmla="*/ 443623 w 498459"/>
                  <a:gd name="connsiteY3" fmla="*/ 449044 h 656367"/>
                  <a:gd name="connsiteX4" fmla="*/ 466103 w 498459"/>
                  <a:gd name="connsiteY4" fmla="*/ 41565 h 656367"/>
                  <a:gd name="connsiteX5" fmla="*/ 451434 w 498459"/>
                  <a:gd name="connsiteY5" fmla="*/ -155 h 656367"/>
                  <a:gd name="connsiteX6" fmla="*/ 407619 w 498459"/>
                  <a:gd name="connsiteY6" fmla="*/ 5370 h 656367"/>
                  <a:gd name="connsiteX7" fmla="*/ 53003 w 498459"/>
                  <a:gd name="connsiteY7" fmla="*/ 207109 h 656367"/>
                  <a:gd name="connsiteX8" fmla="*/ 30523 w 498459"/>
                  <a:gd name="connsiteY8" fmla="*/ 614494 h 656367"/>
                  <a:gd name="connsiteX9" fmla="*/ 146157 w 498459"/>
                  <a:gd name="connsiteY9" fmla="*/ 265021 h 656367"/>
                  <a:gd name="connsiteX10" fmla="*/ 374757 w 498459"/>
                  <a:gd name="connsiteY10" fmla="*/ 123670 h 656367"/>
                  <a:gd name="connsiteX11" fmla="*/ 350469 w 498459"/>
                  <a:gd name="connsiteY11" fmla="*/ 391609 h 656367"/>
                  <a:gd name="connsiteX12" fmla="*/ 121869 w 498459"/>
                  <a:gd name="connsiteY12" fmla="*/ 532864 h 656367"/>
                  <a:gd name="connsiteX13" fmla="*/ 146157 w 498459"/>
                  <a:gd name="connsiteY13" fmla="*/ 265021 h 65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98459" h="656367">
                    <a:moveTo>
                      <a:pt x="30523" y="614494"/>
                    </a:moveTo>
                    <a:lnTo>
                      <a:pt x="45192" y="656213"/>
                    </a:lnTo>
                    <a:lnTo>
                      <a:pt x="89007" y="650689"/>
                    </a:lnTo>
                    <a:cubicBezTo>
                      <a:pt x="99199" y="649450"/>
                      <a:pt x="339420" y="617446"/>
                      <a:pt x="443623" y="449044"/>
                    </a:cubicBezTo>
                    <a:cubicBezTo>
                      <a:pt x="547827" y="280642"/>
                      <a:pt x="469531" y="51185"/>
                      <a:pt x="466103" y="41565"/>
                    </a:cubicBezTo>
                    <a:lnTo>
                      <a:pt x="451434" y="-155"/>
                    </a:lnTo>
                    <a:lnTo>
                      <a:pt x="407619" y="5370"/>
                    </a:lnTo>
                    <a:cubicBezTo>
                      <a:pt x="397427" y="6608"/>
                      <a:pt x="157206" y="38421"/>
                      <a:pt x="53003" y="207109"/>
                    </a:cubicBezTo>
                    <a:cubicBezTo>
                      <a:pt x="-51201" y="375797"/>
                      <a:pt x="27094" y="604873"/>
                      <a:pt x="30523" y="614494"/>
                    </a:cubicBezTo>
                    <a:close/>
                    <a:moveTo>
                      <a:pt x="146157" y="265021"/>
                    </a:moveTo>
                    <a:cubicBezTo>
                      <a:pt x="199498" y="178725"/>
                      <a:pt x="311321" y="139577"/>
                      <a:pt x="374757" y="123670"/>
                    </a:cubicBezTo>
                    <a:cubicBezTo>
                      <a:pt x="388760" y="187774"/>
                      <a:pt x="403332" y="305979"/>
                      <a:pt x="350469" y="391609"/>
                    </a:cubicBezTo>
                    <a:cubicBezTo>
                      <a:pt x="297605" y="477238"/>
                      <a:pt x="185305" y="516958"/>
                      <a:pt x="121869" y="532864"/>
                    </a:cubicBezTo>
                    <a:cubicBezTo>
                      <a:pt x="107866" y="468475"/>
                      <a:pt x="93103" y="350746"/>
                      <a:pt x="146157" y="26502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47" name="Vapaamuotoinen: Muoto 721">
                <a:extLst>
                  <a:ext uri="{FF2B5EF4-FFF2-40B4-BE49-F238E27FC236}">
                    <a16:creationId xmlns:a16="http://schemas.microsoft.com/office/drawing/2014/main" id="{BE420673-5D61-1F8F-35F6-57B0F8F994C4}"/>
                  </a:ext>
                </a:extLst>
              </p:cNvPr>
              <p:cNvSpPr/>
              <p:nvPr/>
            </p:nvSpPr>
            <p:spPr>
              <a:xfrm>
                <a:off x="16239260" y="2965467"/>
                <a:ext cx="495559" cy="601503"/>
              </a:xfrm>
              <a:custGeom>
                <a:avLst/>
                <a:gdLst>
                  <a:gd name="connsiteX0" fmla="*/ 143101 w 495559"/>
                  <a:gd name="connsiteY0" fmla="*/ 336459 h 601503"/>
                  <a:gd name="connsiteX1" fmla="*/ 107858 w 495559"/>
                  <a:gd name="connsiteY1" fmla="*/ 227874 h 601503"/>
                  <a:gd name="connsiteX2" fmla="*/ -917 w 495559"/>
                  <a:gd name="connsiteY2" fmla="*/ 240161 h 601503"/>
                  <a:gd name="connsiteX3" fmla="*/ 49946 w 495559"/>
                  <a:gd name="connsiteY3" fmla="*/ 394180 h 601503"/>
                  <a:gd name="connsiteX4" fmla="*/ 404657 w 495559"/>
                  <a:gd name="connsiteY4" fmla="*/ 595825 h 601503"/>
                  <a:gd name="connsiteX5" fmla="*/ 448567 w 495559"/>
                  <a:gd name="connsiteY5" fmla="*/ 601349 h 601503"/>
                  <a:gd name="connsiteX6" fmla="*/ 463141 w 495559"/>
                  <a:gd name="connsiteY6" fmla="*/ 559630 h 601503"/>
                  <a:gd name="connsiteX7" fmla="*/ 440567 w 495559"/>
                  <a:gd name="connsiteY7" fmla="*/ 152245 h 601503"/>
                  <a:gd name="connsiteX8" fmla="*/ 255686 w 495559"/>
                  <a:gd name="connsiteY8" fmla="*/ -155 h 601503"/>
                  <a:gd name="connsiteX9" fmla="*/ 210824 w 495559"/>
                  <a:gd name="connsiteY9" fmla="*/ 100144 h 601503"/>
                  <a:gd name="connsiteX10" fmla="*/ 347507 w 495559"/>
                  <a:gd name="connsiteY10" fmla="*/ 209871 h 601503"/>
                  <a:gd name="connsiteX11" fmla="*/ 372081 w 495559"/>
                  <a:gd name="connsiteY11" fmla="*/ 477619 h 601503"/>
                  <a:gd name="connsiteX12" fmla="*/ 143101 w 495559"/>
                  <a:gd name="connsiteY12" fmla="*/ 336459 h 601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95559" h="601503">
                    <a:moveTo>
                      <a:pt x="143101" y="336459"/>
                    </a:moveTo>
                    <a:cubicBezTo>
                      <a:pt x="123574" y="303283"/>
                      <a:pt x="111477" y="266212"/>
                      <a:pt x="107858" y="227874"/>
                    </a:cubicBezTo>
                    <a:lnTo>
                      <a:pt x="-917" y="240161"/>
                    </a:lnTo>
                    <a:cubicBezTo>
                      <a:pt x="4417" y="294635"/>
                      <a:pt x="21847" y="347232"/>
                      <a:pt x="49946" y="394180"/>
                    </a:cubicBezTo>
                    <a:cubicBezTo>
                      <a:pt x="154721" y="562582"/>
                      <a:pt x="394465" y="594205"/>
                      <a:pt x="404657" y="595825"/>
                    </a:cubicBezTo>
                    <a:lnTo>
                      <a:pt x="448567" y="601349"/>
                    </a:lnTo>
                    <a:lnTo>
                      <a:pt x="463141" y="559630"/>
                    </a:lnTo>
                    <a:cubicBezTo>
                      <a:pt x="466570" y="550105"/>
                      <a:pt x="545056" y="320552"/>
                      <a:pt x="440567" y="152245"/>
                    </a:cubicBezTo>
                    <a:cubicBezTo>
                      <a:pt x="401419" y="88809"/>
                      <a:pt x="339221" y="37945"/>
                      <a:pt x="255686" y="-155"/>
                    </a:cubicBezTo>
                    <a:lnTo>
                      <a:pt x="210824" y="100144"/>
                    </a:lnTo>
                    <a:cubicBezTo>
                      <a:pt x="274070" y="128719"/>
                      <a:pt x="319980" y="165390"/>
                      <a:pt x="347507" y="209871"/>
                    </a:cubicBezTo>
                    <a:cubicBezTo>
                      <a:pt x="400942" y="296073"/>
                      <a:pt x="386178" y="413707"/>
                      <a:pt x="372081" y="477619"/>
                    </a:cubicBezTo>
                    <a:cubicBezTo>
                      <a:pt x="308550" y="461522"/>
                      <a:pt x="196155" y="422088"/>
                      <a:pt x="143101" y="33645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48" name="Vapaamuotoinen: Muoto 722">
                <a:extLst>
                  <a:ext uri="{FF2B5EF4-FFF2-40B4-BE49-F238E27FC236}">
                    <a16:creationId xmlns:a16="http://schemas.microsoft.com/office/drawing/2014/main" id="{CFB082D0-3FC9-BBB3-1854-4E6577CB881E}"/>
                  </a:ext>
                </a:extLst>
              </p:cNvPr>
              <p:cNvSpPr/>
              <p:nvPr/>
            </p:nvSpPr>
            <p:spPr>
              <a:xfrm>
                <a:off x="13435194" y="1588458"/>
                <a:ext cx="2962171" cy="2834238"/>
              </a:xfrm>
              <a:custGeom>
                <a:avLst/>
                <a:gdLst>
                  <a:gd name="connsiteX0" fmla="*/ 2137351 w 2962171"/>
                  <a:gd name="connsiteY0" fmla="*/ 1477153 h 2834238"/>
                  <a:gd name="connsiteX1" fmla="*/ 1378780 w 2962171"/>
                  <a:gd name="connsiteY1" fmla="*/ 1285128 h 2834238"/>
                  <a:gd name="connsiteX2" fmla="*/ 1540705 w 2962171"/>
                  <a:gd name="connsiteY2" fmla="*/ 963279 h 2834238"/>
                  <a:gd name="connsiteX3" fmla="*/ 1787687 w 2962171"/>
                  <a:gd name="connsiteY3" fmla="*/ 1217596 h 2834238"/>
                  <a:gd name="connsiteX4" fmla="*/ 1978187 w 2962171"/>
                  <a:gd name="connsiteY4" fmla="*/ 1333039 h 2834238"/>
                  <a:gd name="connsiteX5" fmla="*/ 2091155 w 2962171"/>
                  <a:gd name="connsiteY5" fmla="*/ 1361614 h 2834238"/>
                  <a:gd name="connsiteX6" fmla="*/ 2636651 w 2962171"/>
                  <a:gd name="connsiteY6" fmla="*/ 1494393 h 2834238"/>
                  <a:gd name="connsiteX7" fmla="*/ 2945833 w 2962171"/>
                  <a:gd name="connsiteY7" fmla="*/ 1341993 h 2834238"/>
                  <a:gd name="connsiteX8" fmla="*/ 2781431 w 2962171"/>
                  <a:gd name="connsiteY8" fmla="*/ 1022524 h 2834238"/>
                  <a:gd name="connsiteX9" fmla="*/ 2204692 w 2962171"/>
                  <a:gd name="connsiteY9" fmla="*/ 825357 h 2834238"/>
                  <a:gd name="connsiteX10" fmla="*/ 1863603 w 2962171"/>
                  <a:gd name="connsiteY10" fmla="*/ 297958 h 2834238"/>
                  <a:gd name="connsiteX11" fmla="*/ 1532989 w 2962171"/>
                  <a:gd name="connsiteY11" fmla="*/ 18113 h 2834238"/>
                  <a:gd name="connsiteX12" fmla="*/ 991207 w 2962171"/>
                  <a:gd name="connsiteY12" fmla="*/ 146034 h 2834238"/>
                  <a:gd name="connsiteX13" fmla="*/ 434757 w 2962171"/>
                  <a:gd name="connsiteY13" fmla="*/ 1262269 h 2834238"/>
                  <a:gd name="connsiteX14" fmla="*/ 844332 w 2962171"/>
                  <a:gd name="connsiteY14" fmla="*/ 2248773 h 2834238"/>
                  <a:gd name="connsiteX15" fmla="*/ 273689 w 2962171"/>
                  <a:gd name="connsiteY15" fmla="*/ 2280777 h 2834238"/>
                  <a:gd name="connsiteX16" fmla="*/ -917 w 2962171"/>
                  <a:gd name="connsiteY16" fmla="*/ 2553478 h 2834238"/>
                  <a:gd name="connsiteX17" fmla="*/ 275308 w 2962171"/>
                  <a:gd name="connsiteY17" fmla="*/ 2833798 h 2834238"/>
                  <a:gd name="connsiteX18" fmla="*/ 1385733 w 2962171"/>
                  <a:gd name="connsiteY18" fmla="*/ 2833798 h 2834238"/>
                  <a:gd name="connsiteX19" fmla="*/ 1646337 w 2962171"/>
                  <a:gd name="connsiteY19" fmla="*/ 2678350 h 2834238"/>
                  <a:gd name="connsiteX20" fmla="*/ 1616523 w 2962171"/>
                  <a:gd name="connsiteY20" fmla="*/ 2284968 h 2834238"/>
                  <a:gd name="connsiteX21" fmla="*/ 1450122 w 2962171"/>
                  <a:gd name="connsiteY21" fmla="*/ 1905682 h 2834238"/>
                  <a:gd name="connsiteX22" fmla="*/ 1762827 w 2962171"/>
                  <a:gd name="connsiteY22" fmla="*/ 1987502 h 2834238"/>
                  <a:gd name="connsiteX23" fmla="*/ 1782545 w 2962171"/>
                  <a:gd name="connsiteY23" fmla="*/ 2554240 h 2834238"/>
                  <a:gd name="connsiteX24" fmla="*/ 2057436 w 2962171"/>
                  <a:gd name="connsiteY24" fmla="*/ 2834084 h 2834238"/>
                  <a:gd name="connsiteX25" fmla="*/ 2334899 w 2962171"/>
                  <a:gd name="connsiteY25" fmla="*/ 2555383 h 2834238"/>
                  <a:gd name="connsiteX26" fmla="*/ 2350901 w 2962171"/>
                  <a:gd name="connsiteY26" fmla="*/ 1787001 h 2834238"/>
                  <a:gd name="connsiteX27" fmla="*/ 2137351 w 2962171"/>
                  <a:gd name="connsiteY27" fmla="*/ 1477153 h 2834238"/>
                  <a:gd name="connsiteX28" fmla="*/ 1549944 w 2962171"/>
                  <a:gd name="connsiteY28" fmla="*/ 2626820 h 2834238"/>
                  <a:gd name="connsiteX29" fmla="*/ 1385733 w 2962171"/>
                  <a:gd name="connsiteY29" fmla="*/ 2724928 h 2834238"/>
                  <a:gd name="connsiteX30" fmla="*/ 274927 w 2962171"/>
                  <a:gd name="connsiteY30" fmla="*/ 2724928 h 2834238"/>
                  <a:gd name="connsiteX31" fmla="*/ 108240 w 2962171"/>
                  <a:gd name="connsiteY31" fmla="*/ 2554144 h 2834238"/>
                  <a:gd name="connsiteX32" fmla="*/ 274927 w 2962171"/>
                  <a:gd name="connsiteY32" fmla="*/ 2390981 h 2834238"/>
                  <a:gd name="connsiteX33" fmla="*/ 1062644 w 2962171"/>
                  <a:gd name="connsiteY33" fmla="*/ 2346785 h 2834238"/>
                  <a:gd name="connsiteX34" fmla="*/ 995399 w 2962171"/>
                  <a:gd name="connsiteY34" fmla="*/ 2263727 h 2834238"/>
                  <a:gd name="connsiteX35" fmla="*/ 538675 w 2962171"/>
                  <a:gd name="connsiteY35" fmla="*/ 1297416 h 2834238"/>
                  <a:gd name="connsiteX36" fmla="*/ 540675 w 2962171"/>
                  <a:gd name="connsiteY36" fmla="*/ 1290748 h 2834238"/>
                  <a:gd name="connsiteX37" fmla="*/ 1072455 w 2962171"/>
                  <a:gd name="connsiteY37" fmla="*/ 219948 h 2834238"/>
                  <a:gd name="connsiteX38" fmla="*/ 1506129 w 2962171"/>
                  <a:gd name="connsiteY38" fmla="*/ 124698 h 2834238"/>
                  <a:gd name="connsiteX39" fmla="*/ 1768923 w 2962171"/>
                  <a:gd name="connsiteY39" fmla="*/ 353298 h 2834238"/>
                  <a:gd name="connsiteX40" fmla="*/ 2133445 w 2962171"/>
                  <a:gd name="connsiteY40" fmla="*/ 917654 h 2834238"/>
                  <a:gd name="connsiteX41" fmla="*/ 2151448 w 2962171"/>
                  <a:gd name="connsiteY41" fmla="*/ 923750 h 2834238"/>
                  <a:gd name="connsiteX42" fmla="*/ 2745617 w 2962171"/>
                  <a:gd name="connsiteY42" fmla="*/ 1126918 h 2834238"/>
                  <a:gd name="connsiteX43" fmla="*/ 2842010 w 2962171"/>
                  <a:gd name="connsiteY43" fmla="*/ 1308465 h 2834238"/>
                  <a:gd name="connsiteX44" fmla="*/ 2660178 w 2962171"/>
                  <a:gd name="connsiteY44" fmla="*/ 1387999 h 2834238"/>
                  <a:gd name="connsiteX45" fmla="*/ 2119730 w 2962171"/>
                  <a:gd name="connsiteY45" fmla="*/ 1256458 h 2834238"/>
                  <a:gd name="connsiteX46" fmla="*/ 2003143 w 2962171"/>
                  <a:gd name="connsiteY46" fmla="*/ 1226836 h 2834238"/>
                  <a:gd name="connsiteX47" fmla="*/ 1864078 w 2962171"/>
                  <a:gd name="connsiteY47" fmla="*/ 1139015 h 2834238"/>
                  <a:gd name="connsiteX48" fmla="*/ 1570137 w 2962171"/>
                  <a:gd name="connsiteY48" fmla="*/ 831453 h 2834238"/>
                  <a:gd name="connsiteX49" fmla="*/ 1516702 w 2962171"/>
                  <a:gd name="connsiteY49" fmla="*/ 769350 h 2834238"/>
                  <a:gd name="connsiteX50" fmla="*/ 1152370 w 2962171"/>
                  <a:gd name="connsiteY50" fmla="*/ 1490964 h 2834238"/>
                  <a:gd name="connsiteX51" fmla="*/ 1161895 w 2962171"/>
                  <a:gd name="connsiteY51" fmla="*/ 1514395 h 2834238"/>
                  <a:gd name="connsiteX52" fmla="*/ 1516416 w 2962171"/>
                  <a:gd name="connsiteY52" fmla="*/ 2331450 h 2834238"/>
                  <a:gd name="connsiteX53" fmla="*/ 1549944 w 2962171"/>
                  <a:gd name="connsiteY53" fmla="*/ 2627201 h 2834238"/>
                  <a:gd name="connsiteX54" fmla="*/ 2225457 w 2962171"/>
                  <a:gd name="connsiteY54" fmla="*/ 2554716 h 2834238"/>
                  <a:gd name="connsiteX55" fmla="*/ 2057436 w 2962171"/>
                  <a:gd name="connsiteY55" fmla="*/ 2725023 h 2834238"/>
                  <a:gd name="connsiteX56" fmla="*/ 1892082 w 2962171"/>
                  <a:gd name="connsiteY56" fmla="*/ 2552811 h 2834238"/>
                  <a:gd name="connsiteX57" fmla="*/ 1869508 w 2962171"/>
                  <a:gd name="connsiteY57" fmla="*/ 1902634 h 2834238"/>
                  <a:gd name="connsiteX58" fmla="*/ 1395067 w 2962171"/>
                  <a:gd name="connsiteY58" fmla="*/ 1778809 h 2834238"/>
                  <a:gd name="connsiteX59" fmla="*/ 1273242 w 2962171"/>
                  <a:gd name="connsiteY59" fmla="*/ 1494678 h 2834238"/>
                  <a:gd name="connsiteX60" fmla="*/ 1328201 w 2962171"/>
                  <a:gd name="connsiteY60" fmla="*/ 1385617 h 2834238"/>
                  <a:gd name="connsiteX61" fmla="*/ 2113823 w 2962171"/>
                  <a:gd name="connsiteY61" fmla="*/ 1584404 h 2834238"/>
                  <a:gd name="connsiteX62" fmla="*/ 2241363 w 2962171"/>
                  <a:gd name="connsiteY62" fmla="*/ 1786239 h 2834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2962171" h="2834238">
                    <a:moveTo>
                      <a:pt x="2137351" y="1477153"/>
                    </a:moveTo>
                    <a:lnTo>
                      <a:pt x="1378780" y="1285128"/>
                    </a:lnTo>
                    <a:lnTo>
                      <a:pt x="1540705" y="963279"/>
                    </a:lnTo>
                    <a:cubicBezTo>
                      <a:pt x="1593568" y="1021191"/>
                      <a:pt x="1672340" y="1103677"/>
                      <a:pt x="1787687" y="1217596"/>
                    </a:cubicBezTo>
                    <a:cubicBezTo>
                      <a:pt x="1834169" y="1263602"/>
                      <a:pt x="1893130" y="1312846"/>
                      <a:pt x="1978187" y="1333039"/>
                    </a:cubicBezTo>
                    <a:cubicBezTo>
                      <a:pt x="2025812" y="1344184"/>
                      <a:pt x="2054387" y="1352089"/>
                      <a:pt x="2091155" y="1361614"/>
                    </a:cubicBezTo>
                    <a:cubicBezTo>
                      <a:pt x="2168498" y="1382474"/>
                      <a:pt x="2274511" y="1410954"/>
                      <a:pt x="2636651" y="1494393"/>
                    </a:cubicBezTo>
                    <a:cubicBezTo>
                      <a:pt x="2836676" y="1536303"/>
                      <a:pt x="2915257" y="1434766"/>
                      <a:pt x="2945833" y="1341993"/>
                    </a:cubicBezTo>
                    <a:cubicBezTo>
                      <a:pt x="2993458" y="1199118"/>
                      <a:pt x="2928592" y="1073769"/>
                      <a:pt x="2781431" y="1022524"/>
                    </a:cubicBezTo>
                    <a:cubicBezTo>
                      <a:pt x="2656463" y="979281"/>
                      <a:pt x="2290227" y="854503"/>
                      <a:pt x="2204692" y="825357"/>
                    </a:cubicBezTo>
                    <a:lnTo>
                      <a:pt x="1863603" y="297958"/>
                    </a:lnTo>
                    <a:cubicBezTo>
                      <a:pt x="1776924" y="131746"/>
                      <a:pt x="1618334" y="39544"/>
                      <a:pt x="1532989" y="18113"/>
                    </a:cubicBezTo>
                    <a:cubicBezTo>
                      <a:pt x="1334870" y="-31607"/>
                      <a:pt x="1101983" y="23161"/>
                      <a:pt x="991207" y="146034"/>
                    </a:cubicBezTo>
                    <a:cubicBezTo>
                      <a:pt x="795754" y="363204"/>
                      <a:pt x="510576" y="935466"/>
                      <a:pt x="434757" y="1262269"/>
                    </a:cubicBezTo>
                    <a:cubicBezTo>
                      <a:pt x="364177" y="1458674"/>
                      <a:pt x="410849" y="1696894"/>
                      <a:pt x="844332" y="2248773"/>
                    </a:cubicBezTo>
                    <a:lnTo>
                      <a:pt x="273689" y="2280777"/>
                    </a:lnTo>
                    <a:cubicBezTo>
                      <a:pt x="109383" y="2281444"/>
                      <a:pt x="-917" y="2390886"/>
                      <a:pt x="-917" y="2553478"/>
                    </a:cubicBezTo>
                    <a:cubicBezTo>
                      <a:pt x="-917" y="2718546"/>
                      <a:pt x="112716" y="2833798"/>
                      <a:pt x="275308" y="2833798"/>
                    </a:cubicBezTo>
                    <a:lnTo>
                      <a:pt x="1385733" y="2833798"/>
                    </a:lnTo>
                    <a:cubicBezTo>
                      <a:pt x="1494604" y="2833998"/>
                      <a:pt x="1594806" y="2774248"/>
                      <a:pt x="1646337" y="2678350"/>
                    </a:cubicBezTo>
                    <a:cubicBezTo>
                      <a:pt x="1702725" y="2573575"/>
                      <a:pt x="1693962" y="2452703"/>
                      <a:pt x="1616523" y="2284968"/>
                    </a:cubicBezTo>
                    <a:cubicBezTo>
                      <a:pt x="1582710" y="2211149"/>
                      <a:pt x="1520226" y="2067988"/>
                      <a:pt x="1450122" y="1905682"/>
                    </a:cubicBezTo>
                    <a:lnTo>
                      <a:pt x="1762827" y="1987502"/>
                    </a:lnTo>
                    <a:lnTo>
                      <a:pt x="1782545" y="2554240"/>
                    </a:lnTo>
                    <a:cubicBezTo>
                      <a:pt x="1782545" y="2719022"/>
                      <a:pt x="1895606" y="2834084"/>
                      <a:pt x="2057436" y="2834084"/>
                    </a:cubicBezTo>
                    <a:cubicBezTo>
                      <a:pt x="2220885" y="2834084"/>
                      <a:pt x="2334899" y="2719022"/>
                      <a:pt x="2334899" y="2555383"/>
                    </a:cubicBezTo>
                    <a:lnTo>
                      <a:pt x="2350901" y="1787001"/>
                    </a:lnTo>
                    <a:cubicBezTo>
                      <a:pt x="2352520" y="1588595"/>
                      <a:pt x="2235173" y="1496203"/>
                      <a:pt x="2137351" y="1477153"/>
                    </a:cubicBezTo>
                    <a:close/>
                    <a:moveTo>
                      <a:pt x="1549944" y="2626820"/>
                    </a:moveTo>
                    <a:cubicBezTo>
                      <a:pt x="1517463" y="2687304"/>
                      <a:pt x="1454408" y="2725004"/>
                      <a:pt x="1385733" y="2724928"/>
                    </a:cubicBezTo>
                    <a:lnTo>
                      <a:pt x="274927" y="2724928"/>
                    </a:lnTo>
                    <a:cubicBezTo>
                      <a:pt x="173677" y="2724928"/>
                      <a:pt x="108240" y="2658253"/>
                      <a:pt x="108240" y="2554144"/>
                    </a:cubicBezTo>
                    <a:cubicBezTo>
                      <a:pt x="108240" y="2451941"/>
                      <a:pt x="170533" y="2390981"/>
                      <a:pt x="274927" y="2390981"/>
                    </a:cubicBezTo>
                    <a:lnTo>
                      <a:pt x="1062644" y="2346785"/>
                    </a:lnTo>
                    <a:lnTo>
                      <a:pt x="995399" y="2263727"/>
                    </a:lnTo>
                    <a:cubicBezTo>
                      <a:pt x="480382" y="1626981"/>
                      <a:pt x="489621" y="1431052"/>
                      <a:pt x="538675" y="1297416"/>
                    </a:cubicBezTo>
                    <a:lnTo>
                      <a:pt x="540675" y="1290748"/>
                    </a:lnTo>
                    <a:cubicBezTo>
                      <a:pt x="612207" y="977947"/>
                      <a:pt x="885575" y="427593"/>
                      <a:pt x="1072455" y="219948"/>
                    </a:cubicBezTo>
                    <a:cubicBezTo>
                      <a:pt x="1155228" y="128222"/>
                      <a:pt x="1349728" y="85645"/>
                      <a:pt x="1506129" y="124698"/>
                    </a:cubicBezTo>
                    <a:cubicBezTo>
                      <a:pt x="1559945" y="138223"/>
                      <a:pt x="1694248" y="210423"/>
                      <a:pt x="1768923" y="353298"/>
                    </a:cubicBezTo>
                    <a:lnTo>
                      <a:pt x="2133445" y="917654"/>
                    </a:lnTo>
                    <a:lnTo>
                      <a:pt x="2151448" y="923750"/>
                    </a:lnTo>
                    <a:cubicBezTo>
                      <a:pt x="2151448" y="923750"/>
                      <a:pt x="2603885" y="1077864"/>
                      <a:pt x="2745617" y="1126918"/>
                    </a:cubicBezTo>
                    <a:cubicBezTo>
                      <a:pt x="2867632" y="1169400"/>
                      <a:pt x="2858298" y="1258935"/>
                      <a:pt x="2842010" y="1308465"/>
                    </a:cubicBezTo>
                    <a:cubicBezTo>
                      <a:pt x="2822960" y="1365615"/>
                      <a:pt x="2788003" y="1414764"/>
                      <a:pt x="2660178" y="1387999"/>
                    </a:cubicBezTo>
                    <a:cubicBezTo>
                      <a:pt x="2301085" y="1305226"/>
                      <a:pt x="2196310" y="1277032"/>
                      <a:pt x="2119730" y="1256458"/>
                    </a:cubicBezTo>
                    <a:cubicBezTo>
                      <a:pt x="2081630" y="1246171"/>
                      <a:pt x="2052292" y="1238266"/>
                      <a:pt x="2003143" y="1226836"/>
                    </a:cubicBezTo>
                    <a:cubicBezTo>
                      <a:pt x="1956376" y="1215882"/>
                      <a:pt x="1916466" y="1190736"/>
                      <a:pt x="1864078" y="1139015"/>
                    </a:cubicBezTo>
                    <a:cubicBezTo>
                      <a:pt x="1703582" y="980328"/>
                      <a:pt x="1615666" y="884126"/>
                      <a:pt x="1570137" y="831453"/>
                    </a:cubicBezTo>
                    <a:lnTo>
                      <a:pt x="1516702" y="769350"/>
                    </a:lnTo>
                    <a:lnTo>
                      <a:pt x="1152370" y="1490964"/>
                    </a:lnTo>
                    <a:lnTo>
                      <a:pt x="1161895" y="1514395"/>
                    </a:lnTo>
                    <a:cubicBezTo>
                      <a:pt x="1288483" y="1810337"/>
                      <a:pt x="1452599" y="2192194"/>
                      <a:pt x="1516416" y="2331450"/>
                    </a:cubicBezTo>
                    <a:cubicBezTo>
                      <a:pt x="1595092" y="2501471"/>
                      <a:pt x="1577471" y="2576338"/>
                      <a:pt x="1549944" y="2627201"/>
                    </a:cubicBezTo>
                    <a:close/>
                    <a:moveTo>
                      <a:pt x="2225457" y="2554716"/>
                    </a:moveTo>
                    <a:cubicBezTo>
                      <a:pt x="2225457" y="2658157"/>
                      <a:pt x="2159544" y="2725023"/>
                      <a:pt x="2057436" y="2725023"/>
                    </a:cubicBezTo>
                    <a:cubicBezTo>
                      <a:pt x="1955328" y="2725023"/>
                      <a:pt x="1892082" y="2659776"/>
                      <a:pt x="1892082" y="2552811"/>
                    </a:cubicBezTo>
                    <a:lnTo>
                      <a:pt x="1869508" y="1902634"/>
                    </a:lnTo>
                    <a:lnTo>
                      <a:pt x="1395067" y="1778809"/>
                    </a:lnTo>
                    <a:cubicBezTo>
                      <a:pt x="1353920" y="1683083"/>
                      <a:pt x="1312009" y="1585356"/>
                      <a:pt x="1273242" y="1494678"/>
                    </a:cubicBezTo>
                    <a:lnTo>
                      <a:pt x="1328201" y="1385617"/>
                    </a:lnTo>
                    <a:lnTo>
                      <a:pt x="2113823" y="1584404"/>
                    </a:lnTo>
                    <a:cubicBezTo>
                      <a:pt x="2194692" y="1599453"/>
                      <a:pt x="2242411" y="1675177"/>
                      <a:pt x="2241363" y="178623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49" name="Vapaamuotoinen: Muoto 723">
                <a:extLst>
                  <a:ext uri="{FF2B5EF4-FFF2-40B4-BE49-F238E27FC236}">
                    <a16:creationId xmlns:a16="http://schemas.microsoft.com/office/drawing/2014/main" id="{457F3D93-9D56-DC46-F4E8-AD3EC3168AB2}"/>
                  </a:ext>
                </a:extLst>
              </p:cNvPr>
              <p:cNvSpPr/>
              <p:nvPr/>
            </p:nvSpPr>
            <p:spPr>
              <a:xfrm>
                <a:off x="15929982" y="1408511"/>
                <a:ext cx="2235422" cy="2769679"/>
              </a:xfrm>
              <a:custGeom>
                <a:avLst/>
                <a:gdLst>
                  <a:gd name="connsiteX0" fmla="*/ 1041118 w 2235422"/>
                  <a:gd name="connsiteY0" fmla="*/ 2397002 h 2769679"/>
                  <a:gd name="connsiteX1" fmla="*/ 1041118 w 2235422"/>
                  <a:gd name="connsiteY1" fmla="*/ 2235077 h 2769679"/>
                  <a:gd name="connsiteX2" fmla="*/ 1378875 w 2235422"/>
                  <a:gd name="connsiteY2" fmla="*/ 1964948 h 2769679"/>
                  <a:gd name="connsiteX3" fmla="*/ 1714917 w 2235422"/>
                  <a:gd name="connsiteY3" fmla="*/ 1766161 h 2769679"/>
                  <a:gd name="connsiteX4" fmla="*/ 1737300 w 2235422"/>
                  <a:gd name="connsiteY4" fmla="*/ 1358872 h 2769679"/>
                  <a:gd name="connsiteX5" fmla="*/ 1722728 w 2235422"/>
                  <a:gd name="connsiteY5" fmla="*/ 1317153 h 2769679"/>
                  <a:gd name="connsiteX6" fmla="*/ 1678817 w 2235422"/>
                  <a:gd name="connsiteY6" fmla="*/ 1322677 h 2769679"/>
                  <a:gd name="connsiteX7" fmla="*/ 1324201 w 2235422"/>
                  <a:gd name="connsiteY7" fmla="*/ 1524226 h 2769679"/>
                  <a:gd name="connsiteX8" fmla="*/ 1291817 w 2235422"/>
                  <a:gd name="connsiteY8" fmla="*/ 1897797 h 2769679"/>
                  <a:gd name="connsiteX9" fmla="*/ 1041118 w 2235422"/>
                  <a:gd name="connsiteY9" fmla="*/ 2108680 h 2769679"/>
                  <a:gd name="connsiteX10" fmla="*/ 1041118 w 2235422"/>
                  <a:gd name="connsiteY10" fmla="*/ 733175 h 2769679"/>
                  <a:gd name="connsiteX11" fmla="*/ 1229999 w 2235422"/>
                  <a:gd name="connsiteY11" fmla="*/ 387989 h 2769679"/>
                  <a:gd name="connsiteX12" fmla="*/ 1019401 w 2235422"/>
                  <a:gd name="connsiteY12" fmla="*/ 24896 h 2769679"/>
                  <a:gd name="connsiteX13" fmla="*/ 986350 w 2235422"/>
                  <a:gd name="connsiteY13" fmla="*/ -155 h 2769679"/>
                  <a:gd name="connsiteX14" fmla="*/ 953298 w 2235422"/>
                  <a:gd name="connsiteY14" fmla="*/ 24896 h 2769679"/>
                  <a:gd name="connsiteX15" fmla="*/ 742796 w 2235422"/>
                  <a:gd name="connsiteY15" fmla="*/ 387989 h 2769679"/>
                  <a:gd name="connsiteX16" fmla="*/ 931581 w 2235422"/>
                  <a:gd name="connsiteY16" fmla="*/ 733175 h 2769679"/>
                  <a:gd name="connsiteX17" fmla="*/ 931581 w 2235422"/>
                  <a:gd name="connsiteY17" fmla="*/ 1356777 h 2769679"/>
                  <a:gd name="connsiteX18" fmla="*/ 698028 w 2235422"/>
                  <a:gd name="connsiteY18" fmla="*/ 1158562 h 2769679"/>
                  <a:gd name="connsiteX19" fmla="*/ 679645 w 2235422"/>
                  <a:gd name="connsiteY19" fmla="*/ 770608 h 2769679"/>
                  <a:gd name="connsiteX20" fmla="*/ 311694 w 2235422"/>
                  <a:gd name="connsiteY20" fmla="*/ 568583 h 2769679"/>
                  <a:gd name="connsiteX21" fmla="*/ 270450 w 2235422"/>
                  <a:gd name="connsiteY21" fmla="*/ 564202 h 2769679"/>
                  <a:gd name="connsiteX22" fmla="*/ 255115 w 2235422"/>
                  <a:gd name="connsiteY22" fmla="*/ 602778 h 2769679"/>
                  <a:gd name="connsiteX23" fmla="*/ 262450 w 2235422"/>
                  <a:gd name="connsiteY23" fmla="*/ 1022545 h 2769679"/>
                  <a:gd name="connsiteX24" fmla="*/ 606874 w 2235422"/>
                  <a:gd name="connsiteY24" fmla="*/ 1221236 h 2769679"/>
                  <a:gd name="connsiteX25" fmla="*/ 931581 w 2235422"/>
                  <a:gd name="connsiteY25" fmla="*/ 1484412 h 2769679"/>
                  <a:gd name="connsiteX26" fmla="*/ 931581 w 2235422"/>
                  <a:gd name="connsiteY26" fmla="*/ 2395097 h 2769679"/>
                  <a:gd name="connsiteX27" fmla="*/ -917 w 2235422"/>
                  <a:gd name="connsiteY27" fmla="*/ 2533495 h 2769679"/>
                  <a:gd name="connsiteX28" fmla="*/ 30516 w 2235422"/>
                  <a:gd name="connsiteY28" fmla="*/ 2638270 h 2769679"/>
                  <a:gd name="connsiteX29" fmla="*/ 2183737 w 2235422"/>
                  <a:gd name="connsiteY29" fmla="*/ 2769525 h 2769679"/>
                  <a:gd name="connsiteX30" fmla="*/ 2234506 w 2235422"/>
                  <a:gd name="connsiteY30" fmla="*/ 2672465 h 2769679"/>
                  <a:gd name="connsiteX31" fmla="*/ 1041118 w 2235422"/>
                  <a:gd name="connsiteY31" fmla="*/ 2397002 h 2769679"/>
                  <a:gd name="connsiteX32" fmla="*/ 1417356 w 2235422"/>
                  <a:gd name="connsiteY32" fmla="*/ 1581662 h 2769679"/>
                  <a:gd name="connsiteX33" fmla="*/ 1645956 w 2235422"/>
                  <a:gd name="connsiteY33" fmla="*/ 1440406 h 2769679"/>
                  <a:gd name="connsiteX34" fmla="*/ 1621573 w 2235422"/>
                  <a:gd name="connsiteY34" fmla="*/ 1708249 h 2769679"/>
                  <a:gd name="connsiteX35" fmla="*/ 1392973 w 2235422"/>
                  <a:gd name="connsiteY35" fmla="*/ 1849505 h 2769679"/>
                  <a:gd name="connsiteX36" fmla="*/ 1417356 w 2235422"/>
                  <a:gd name="connsiteY36" fmla="*/ 1581662 h 2769679"/>
                  <a:gd name="connsiteX37" fmla="*/ 356271 w 2235422"/>
                  <a:gd name="connsiteY37" fmla="*/ 966347 h 2769679"/>
                  <a:gd name="connsiteX38" fmla="*/ 343507 w 2235422"/>
                  <a:gd name="connsiteY38" fmla="*/ 685169 h 2769679"/>
                  <a:gd name="connsiteX39" fmla="*/ 585918 w 2235422"/>
                  <a:gd name="connsiteY39" fmla="*/ 828044 h 2769679"/>
                  <a:gd name="connsiteX40" fmla="*/ 598683 w 2235422"/>
                  <a:gd name="connsiteY40" fmla="*/ 1108841 h 2769679"/>
                  <a:gd name="connsiteX41" fmla="*/ 356271 w 2235422"/>
                  <a:gd name="connsiteY41" fmla="*/ 966347 h 2769679"/>
                  <a:gd name="connsiteX42" fmla="*/ 852333 w 2235422"/>
                  <a:gd name="connsiteY42" fmla="*/ 388370 h 2769679"/>
                  <a:gd name="connsiteX43" fmla="*/ 986540 w 2235422"/>
                  <a:gd name="connsiteY43" fmla="*/ 140720 h 2769679"/>
                  <a:gd name="connsiteX44" fmla="*/ 1120461 w 2235422"/>
                  <a:gd name="connsiteY44" fmla="*/ 388370 h 2769679"/>
                  <a:gd name="connsiteX45" fmla="*/ 986350 w 2235422"/>
                  <a:gd name="connsiteY45" fmla="*/ 635353 h 2769679"/>
                  <a:gd name="connsiteX46" fmla="*/ 852333 w 2235422"/>
                  <a:gd name="connsiteY46" fmla="*/ 388370 h 276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235422" h="2769679">
                    <a:moveTo>
                      <a:pt x="1041118" y="2397002"/>
                    </a:moveTo>
                    <a:lnTo>
                      <a:pt x="1041118" y="2235077"/>
                    </a:lnTo>
                    <a:cubicBezTo>
                      <a:pt x="1212568" y="2142970"/>
                      <a:pt x="1338204" y="2010954"/>
                      <a:pt x="1378875" y="1964948"/>
                    </a:cubicBezTo>
                    <a:cubicBezTo>
                      <a:pt x="1438310" y="1954185"/>
                      <a:pt x="1625858" y="1909989"/>
                      <a:pt x="1714917" y="1766161"/>
                    </a:cubicBezTo>
                    <a:cubicBezTo>
                      <a:pt x="1819692" y="1597664"/>
                      <a:pt x="1740729" y="1368493"/>
                      <a:pt x="1737300" y="1358872"/>
                    </a:cubicBezTo>
                    <a:lnTo>
                      <a:pt x="1722728" y="1317153"/>
                    </a:lnTo>
                    <a:lnTo>
                      <a:pt x="1678817" y="1322677"/>
                    </a:lnTo>
                    <a:cubicBezTo>
                      <a:pt x="1668625" y="1323915"/>
                      <a:pt x="1428501" y="1355824"/>
                      <a:pt x="1324201" y="1524226"/>
                    </a:cubicBezTo>
                    <a:cubicBezTo>
                      <a:pt x="1242096" y="1656624"/>
                      <a:pt x="1273147" y="1826550"/>
                      <a:pt x="1291817" y="1897797"/>
                    </a:cubicBezTo>
                    <a:cubicBezTo>
                      <a:pt x="1217998" y="1978902"/>
                      <a:pt x="1133701" y="2049825"/>
                      <a:pt x="1041118" y="2108680"/>
                    </a:cubicBezTo>
                    <a:lnTo>
                      <a:pt x="1041118" y="733175"/>
                    </a:lnTo>
                    <a:cubicBezTo>
                      <a:pt x="1095030" y="686312"/>
                      <a:pt x="1229999" y="552200"/>
                      <a:pt x="1229999" y="387989"/>
                    </a:cubicBezTo>
                    <a:cubicBezTo>
                      <a:pt x="1229999" y="186630"/>
                      <a:pt x="1028069" y="31373"/>
                      <a:pt x="1019401" y="24896"/>
                    </a:cubicBezTo>
                    <a:lnTo>
                      <a:pt x="986350" y="-155"/>
                    </a:lnTo>
                    <a:lnTo>
                      <a:pt x="953298" y="24896"/>
                    </a:lnTo>
                    <a:cubicBezTo>
                      <a:pt x="944725" y="31373"/>
                      <a:pt x="742796" y="186821"/>
                      <a:pt x="742796" y="387989"/>
                    </a:cubicBezTo>
                    <a:cubicBezTo>
                      <a:pt x="742796" y="552676"/>
                      <a:pt x="877669" y="686312"/>
                      <a:pt x="931581" y="733175"/>
                    </a:cubicBezTo>
                    <a:lnTo>
                      <a:pt x="931581" y="1356777"/>
                    </a:lnTo>
                    <a:cubicBezTo>
                      <a:pt x="845856" y="1300570"/>
                      <a:pt x="767465" y="1233990"/>
                      <a:pt x="698028" y="1158562"/>
                    </a:cubicBezTo>
                    <a:cubicBezTo>
                      <a:pt x="720507" y="1086838"/>
                      <a:pt x="762703" y="908245"/>
                      <a:pt x="679645" y="770608"/>
                    </a:cubicBezTo>
                    <a:cubicBezTo>
                      <a:pt x="575536" y="598301"/>
                      <a:pt x="322458" y="569726"/>
                      <a:pt x="311694" y="568583"/>
                    </a:cubicBezTo>
                    <a:lnTo>
                      <a:pt x="270450" y="564202"/>
                    </a:lnTo>
                    <a:lnTo>
                      <a:pt x="255115" y="602778"/>
                    </a:lnTo>
                    <a:cubicBezTo>
                      <a:pt x="251115" y="612303"/>
                      <a:pt x="158436" y="849952"/>
                      <a:pt x="262450" y="1022545"/>
                    </a:cubicBezTo>
                    <a:cubicBezTo>
                      <a:pt x="349699" y="1166753"/>
                      <a:pt x="540294" y="1210092"/>
                      <a:pt x="606874" y="1221236"/>
                    </a:cubicBezTo>
                    <a:cubicBezTo>
                      <a:pt x="646308" y="1265908"/>
                      <a:pt x="766418" y="1392686"/>
                      <a:pt x="931581" y="1484412"/>
                    </a:cubicBezTo>
                    <a:lnTo>
                      <a:pt x="931581" y="2395097"/>
                    </a:lnTo>
                    <a:cubicBezTo>
                      <a:pt x="615732" y="2395983"/>
                      <a:pt x="301597" y="2442598"/>
                      <a:pt x="-917" y="2533495"/>
                    </a:cubicBezTo>
                    <a:lnTo>
                      <a:pt x="30516" y="2638270"/>
                    </a:lnTo>
                    <a:cubicBezTo>
                      <a:pt x="1227142" y="2280416"/>
                      <a:pt x="2174212" y="2764572"/>
                      <a:pt x="2183737" y="2769525"/>
                    </a:cubicBezTo>
                    <a:lnTo>
                      <a:pt x="2234506" y="2672465"/>
                    </a:lnTo>
                    <a:cubicBezTo>
                      <a:pt x="2206788" y="2658368"/>
                      <a:pt x="1739111" y="2419100"/>
                      <a:pt x="1041118" y="2397002"/>
                    </a:cubicBezTo>
                    <a:close/>
                    <a:moveTo>
                      <a:pt x="1417356" y="1581662"/>
                    </a:moveTo>
                    <a:cubicBezTo>
                      <a:pt x="1470791" y="1495270"/>
                      <a:pt x="1582710" y="1456313"/>
                      <a:pt x="1645956" y="1440406"/>
                    </a:cubicBezTo>
                    <a:cubicBezTo>
                      <a:pt x="1660148" y="1504224"/>
                      <a:pt x="1674531" y="1621857"/>
                      <a:pt x="1621573" y="1708249"/>
                    </a:cubicBezTo>
                    <a:cubicBezTo>
                      <a:pt x="1568613" y="1794641"/>
                      <a:pt x="1456313" y="1833598"/>
                      <a:pt x="1392973" y="1849505"/>
                    </a:cubicBezTo>
                    <a:cubicBezTo>
                      <a:pt x="1379065" y="1785402"/>
                      <a:pt x="1364302" y="1667197"/>
                      <a:pt x="1417356" y="1581662"/>
                    </a:cubicBezTo>
                    <a:close/>
                    <a:moveTo>
                      <a:pt x="356271" y="966347"/>
                    </a:moveTo>
                    <a:cubicBezTo>
                      <a:pt x="301788" y="875955"/>
                      <a:pt x="325600" y="749653"/>
                      <a:pt x="343507" y="685169"/>
                    </a:cubicBezTo>
                    <a:cubicBezTo>
                      <a:pt x="417231" y="701171"/>
                      <a:pt x="534674" y="742795"/>
                      <a:pt x="585918" y="828044"/>
                    </a:cubicBezTo>
                    <a:cubicBezTo>
                      <a:pt x="640307" y="918151"/>
                      <a:pt x="616685" y="1044166"/>
                      <a:pt x="598683" y="1108841"/>
                    </a:cubicBezTo>
                    <a:cubicBezTo>
                      <a:pt x="533151" y="1094268"/>
                      <a:pt x="410755" y="1056454"/>
                      <a:pt x="356271" y="966347"/>
                    </a:cubicBezTo>
                    <a:close/>
                    <a:moveTo>
                      <a:pt x="852333" y="388370"/>
                    </a:moveTo>
                    <a:cubicBezTo>
                      <a:pt x="852333" y="282928"/>
                      <a:pt x="938058" y="187107"/>
                      <a:pt x="986540" y="140720"/>
                    </a:cubicBezTo>
                    <a:cubicBezTo>
                      <a:pt x="1041404" y="192536"/>
                      <a:pt x="1120461" y="288929"/>
                      <a:pt x="1120461" y="388370"/>
                    </a:cubicBezTo>
                    <a:cubicBezTo>
                      <a:pt x="1120461" y="493621"/>
                      <a:pt x="1034736" y="589252"/>
                      <a:pt x="986350" y="635353"/>
                    </a:cubicBezTo>
                    <a:cubicBezTo>
                      <a:pt x="937582" y="589252"/>
                      <a:pt x="852333" y="493621"/>
                      <a:pt x="852333" y="38837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50" name="Vapaamuotoinen: Muoto 724">
                <a:extLst>
                  <a:ext uri="{FF2B5EF4-FFF2-40B4-BE49-F238E27FC236}">
                    <a16:creationId xmlns:a16="http://schemas.microsoft.com/office/drawing/2014/main" id="{22D523F0-B2B7-59F2-168B-56666F84EE5C}"/>
                  </a:ext>
                </a:extLst>
              </p:cNvPr>
              <p:cNvSpPr/>
              <p:nvPr/>
            </p:nvSpPr>
            <p:spPr>
              <a:xfrm>
                <a:off x="14872113" y="395434"/>
                <a:ext cx="1242083" cy="1231009"/>
              </a:xfrm>
              <a:custGeom>
                <a:avLst/>
                <a:gdLst>
                  <a:gd name="connsiteX0" fmla="*/ 454496 w 1242083"/>
                  <a:gd name="connsiteY0" fmla="*/ 1223425 h 1231009"/>
                  <a:gd name="connsiteX1" fmla="*/ 543649 w 1242083"/>
                  <a:gd name="connsiteY1" fmla="*/ 1230854 h 1231009"/>
                  <a:gd name="connsiteX2" fmla="*/ 1043903 w 1242083"/>
                  <a:gd name="connsiteY2" fmla="*/ 904052 h 1231009"/>
                  <a:gd name="connsiteX3" fmla="*/ 1190969 w 1242083"/>
                  <a:gd name="connsiteY3" fmla="*/ 979775 h 1231009"/>
                  <a:gd name="connsiteX4" fmla="*/ 1241166 w 1242083"/>
                  <a:gd name="connsiteY4" fmla="*/ 882430 h 1231009"/>
                  <a:gd name="connsiteX5" fmla="*/ 1124579 w 1242083"/>
                  <a:gd name="connsiteY5" fmla="*/ 822422 h 1231009"/>
                  <a:gd name="connsiteX6" fmla="*/ 858833 w 1242083"/>
                  <a:gd name="connsiteY6" fmla="*/ 61184 h 1231009"/>
                  <a:gd name="connsiteX7" fmla="*/ 698051 w 1242083"/>
                  <a:gd name="connsiteY7" fmla="*/ 7273 h 1231009"/>
                  <a:gd name="connsiteX8" fmla="*/ 69400 w 1242083"/>
                  <a:gd name="connsiteY8" fmla="*/ 331123 h 1231009"/>
                  <a:gd name="connsiteX9" fmla="*/ 84640 w 1242083"/>
                  <a:gd name="connsiteY9" fmla="*/ 338266 h 1231009"/>
                  <a:gd name="connsiteX10" fmla="*/ 55398 w 1242083"/>
                  <a:gd name="connsiteY10" fmla="*/ 395416 h 1231009"/>
                  <a:gd name="connsiteX11" fmla="*/ 76449 w 1242083"/>
                  <a:gd name="connsiteY11" fmla="*/ 406180 h 1231009"/>
                  <a:gd name="connsiteX12" fmla="*/ 264472 w 1242083"/>
                  <a:gd name="connsiteY12" fmla="*/ 1153816 h 1231009"/>
                  <a:gd name="connsiteX13" fmla="*/ 454211 w 1242083"/>
                  <a:gd name="connsiteY13" fmla="*/ 1223615 h 1231009"/>
                  <a:gd name="connsiteX14" fmla="*/ 679857 w 1242083"/>
                  <a:gd name="connsiteY14" fmla="*/ 115381 h 1231009"/>
                  <a:gd name="connsiteX15" fmla="*/ 808636 w 1242083"/>
                  <a:gd name="connsiteY15" fmla="*/ 158530 h 1231009"/>
                  <a:gd name="connsiteX16" fmla="*/ 1027043 w 1242083"/>
                  <a:gd name="connsiteY16" fmla="*/ 772226 h 1231009"/>
                  <a:gd name="connsiteX17" fmla="*/ 188843 w 1242083"/>
                  <a:gd name="connsiteY17" fmla="*/ 340743 h 1231009"/>
                  <a:gd name="connsiteX18" fmla="*/ 679857 w 1242083"/>
                  <a:gd name="connsiteY18" fmla="*/ 115381 h 1231009"/>
                  <a:gd name="connsiteX19" fmla="*/ 946557 w 1242083"/>
                  <a:gd name="connsiteY19" fmla="*/ 853950 h 1231009"/>
                  <a:gd name="connsiteX20" fmla="*/ 472498 w 1242083"/>
                  <a:gd name="connsiteY20" fmla="*/ 1115411 h 1231009"/>
                  <a:gd name="connsiteX21" fmla="*/ 114740 w 1242083"/>
                  <a:gd name="connsiteY21" fmla="*/ 612796 h 1231009"/>
                  <a:gd name="connsiteX22" fmla="*/ 114740 w 1242083"/>
                  <a:gd name="connsiteY22" fmla="*/ 612777 h 1231009"/>
                  <a:gd name="connsiteX23" fmla="*/ 174460 w 1242083"/>
                  <a:gd name="connsiteY23" fmla="*/ 456472 h 1231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42083" h="1231009">
                    <a:moveTo>
                      <a:pt x="454496" y="1223425"/>
                    </a:moveTo>
                    <a:cubicBezTo>
                      <a:pt x="483929" y="1228387"/>
                      <a:pt x="513742" y="1230873"/>
                      <a:pt x="543649" y="1230854"/>
                    </a:cubicBezTo>
                    <a:cubicBezTo>
                      <a:pt x="760248" y="1230102"/>
                      <a:pt x="956178" y="1102105"/>
                      <a:pt x="1043903" y="904052"/>
                    </a:cubicBezTo>
                    <a:lnTo>
                      <a:pt x="1190969" y="979775"/>
                    </a:lnTo>
                    <a:lnTo>
                      <a:pt x="1241166" y="882430"/>
                    </a:lnTo>
                    <a:lnTo>
                      <a:pt x="1124579" y="822422"/>
                    </a:lnTo>
                    <a:cubicBezTo>
                      <a:pt x="1242785" y="524004"/>
                      <a:pt x="1134104" y="203297"/>
                      <a:pt x="858833" y="61184"/>
                    </a:cubicBezTo>
                    <a:cubicBezTo>
                      <a:pt x="808350" y="35029"/>
                      <a:pt x="754153" y="16836"/>
                      <a:pt x="698051" y="7273"/>
                    </a:cubicBezTo>
                    <a:cubicBezTo>
                      <a:pt x="447257" y="-34637"/>
                      <a:pt x="176747" y="104523"/>
                      <a:pt x="69400" y="331123"/>
                    </a:cubicBezTo>
                    <a:lnTo>
                      <a:pt x="84640" y="338266"/>
                    </a:lnTo>
                    <a:lnTo>
                      <a:pt x="55398" y="395416"/>
                    </a:lnTo>
                    <a:lnTo>
                      <a:pt x="76449" y="406180"/>
                    </a:lnTo>
                    <a:cubicBezTo>
                      <a:pt x="-78046" y="664555"/>
                      <a:pt x="6059" y="999273"/>
                      <a:pt x="264472" y="1153816"/>
                    </a:cubicBezTo>
                    <a:cubicBezTo>
                      <a:pt x="322765" y="1188706"/>
                      <a:pt x="387154" y="1212385"/>
                      <a:pt x="454211" y="1223615"/>
                    </a:cubicBezTo>
                    <a:close/>
                    <a:moveTo>
                      <a:pt x="679857" y="115381"/>
                    </a:moveTo>
                    <a:cubicBezTo>
                      <a:pt x="724720" y="122992"/>
                      <a:pt x="768250" y="137556"/>
                      <a:pt x="808636" y="158530"/>
                    </a:cubicBezTo>
                    <a:cubicBezTo>
                      <a:pt x="1029329" y="272830"/>
                      <a:pt x="1117817" y="530005"/>
                      <a:pt x="1027043" y="772226"/>
                    </a:cubicBezTo>
                    <a:lnTo>
                      <a:pt x="188843" y="340743"/>
                    </a:lnTo>
                    <a:cubicBezTo>
                      <a:pt x="285999" y="181485"/>
                      <a:pt x="492977" y="83759"/>
                      <a:pt x="679857" y="115381"/>
                    </a:cubicBezTo>
                    <a:close/>
                    <a:moveTo>
                      <a:pt x="946557" y="853950"/>
                    </a:moveTo>
                    <a:cubicBezTo>
                      <a:pt x="867690" y="1039983"/>
                      <a:pt x="671857" y="1147987"/>
                      <a:pt x="472498" y="1115411"/>
                    </a:cubicBezTo>
                    <a:cubicBezTo>
                      <a:pt x="234945" y="1075406"/>
                      <a:pt x="74734" y="850378"/>
                      <a:pt x="114740" y="612796"/>
                    </a:cubicBezTo>
                    <a:cubicBezTo>
                      <a:pt x="114740" y="612787"/>
                      <a:pt x="114740" y="612787"/>
                      <a:pt x="114740" y="612777"/>
                    </a:cubicBezTo>
                    <a:cubicBezTo>
                      <a:pt x="124169" y="557256"/>
                      <a:pt x="144458" y="504135"/>
                      <a:pt x="174460" y="45647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2777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2F6DF6-CDEB-244E-A299-A7D9F96A4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Yhteenveto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EDB70D9-72D5-173A-9D4C-0CF89D1BA5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458" y="1614153"/>
            <a:ext cx="7438571" cy="4367548"/>
          </a:xfrm>
        </p:spPr>
        <p:txBody>
          <a:bodyPr/>
          <a:lstStyle/>
          <a:p>
            <a:r>
              <a:rPr lang="fi-FI" dirty="0"/>
              <a:t>Ilmastonmuutos lisää metsätuhoriskejä, mutta niiden määrän voidaan vaikuttaa ilmastonmuutoksen hillinnällä (kaikki toimet) ja metsänhoidon ja maankäytön valinnoilla</a:t>
            </a:r>
          </a:p>
          <a:p>
            <a:r>
              <a:rPr lang="fi-FI" dirty="0"/>
              <a:t>Hankkeen loppuseminaari helmikuussa 2024, jonka yhteydessä tarkempia tuloksia hankkeesta, sekä verkkolaskentatyökalun ja loppuraportin julkistus</a:t>
            </a:r>
          </a:p>
          <a:p>
            <a:endParaRPr lang="fi-FI" dirty="0"/>
          </a:p>
        </p:txBody>
      </p:sp>
      <p:pic>
        <p:nvPicPr>
          <p:cNvPr id="4" name="Kuvan paikkamerkki 5">
            <a:extLst>
              <a:ext uri="{FF2B5EF4-FFF2-40B4-BE49-F238E27FC236}">
                <a16:creationId xmlns:a16="http://schemas.microsoft.com/office/drawing/2014/main" id="{72B8D8DC-CBEE-DFC0-303D-AE9152384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6" r="31316"/>
          <a:stretch/>
        </p:blipFill>
        <p:spPr>
          <a:xfrm>
            <a:off x="8338211" y="-16764"/>
            <a:ext cx="3864313" cy="6885398"/>
          </a:xfrm>
          <a:custGeom>
            <a:avLst/>
            <a:gdLst>
              <a:gd name="connsiteX0" fmla="*/ 0 w 3431705"/>
              <a:gd name="connsiteY0" fmla="*/ 0 h 6858000"/>
              <a:gd name="connsiteX1" fmla="*/ 3431705 w 3431705"/>
              <a:gd name="connsiteY1" fmla="*/ 0 h 6858000"/>
              <a:gd name="connsiteX2" fmla="*/ 3431705 w 3431705"/>
              <a:gd name="connsiteY2" fmla="*/ 6858000 h 6858000"/>
              <a:gd name="connsiteX3" fmla="*/ 0 w 3431705"/>
              <a:gd name="connsiteY3" fmla="*/ 6858000 h 6858000"/>
              <a:gd name="connsiteX4" fmla="*/ 0 w 3431705"/>
              <a:gd name="connsiteY4" fmla="*/ 0 h 6858000"/>
              <a:gd name="connsiteX0" fmla="*/ 3157 w 3434862"/>
              <a:gd name="connsiteY0" fmla="*/ 0 h 6858000"/>
              <a:gd name="connsiteX1" fmla="*/ 3434862 w 3434862"/>
              <a:gd name="connsiteY1" fmla="*/ 0 h 6858000"/>
              <a:gd name="connsiteX2" fmla="*/ 3434862 w 3434862"/>
              <a:gd name="connsiteY2" fmla="*/ 6858000 h 6858000"/>
              <a:gd name="connsiteX3" fmla="*/ 3157 w 3434862"/>
              <a:gd name="connsiteY3" fmla="*/ 6858000 h 6858000"/>
              <a:gd name="connsiteX4" fmla="*/ 0 w 3434862"/>
              <a:gd name="connsiteY4" fmla="*/ 3124200 h 6858000"/>
              <a:gd name="connsiteX5" fmla="*/ 3157 w 3434862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758837 w 4190542"/>
              <a:gd name="connsiteY0" fmla="*/ 0 h 6858000"/>
              <a:gd name="connsiteX1" fmla="*/ 4190542 w 4190542"/>
              <a:gd name="connsiteY1" fmla="*/ 0 h 6858000"/>
              <a:gd name="connsiteX2" fmla="*/ 4190542 w 4190542"/>
              <a:gd name="connsiteY2" fmla="*/ 6858000 h 6858000"/>
              <a:gd name="connsiteX3" fmla="*/ 758837 w 4190542"/>
              <a:gd name="connsiteY3" fmla="*/ 6858000 h 6858000"/>
              <a:gd name="connsiteX4" fmla="*/ 0 w 4190542"/>
              <a:gd name="connsiteY4" fmla="*/ 3548525 h 6858000"/>
              <a:gd name="connsiteX5" fmla="*/ 758837 w 4190542"/>
              <a:gd name="connsiteY5" fmla="*/ 0 h 6858000"/>
              <a:gd name="connsiteX0" fmla="*/ 647519 w 4079224"/>
              <a:gd name="connsiteY0" fmla="*/ 0 h 6858000"/>
              <a:gd name="connsiteX1" fmla="*/ 4079224 w 4079224"/>
              <a:gd name="connsiteY1" fmla="*/ 0 h 6858000"/>
              <a:gd name="connsiteX2" fmla="*/ 4079224 w 4079224"/>
              <a:gd name="connsiteY2" fmla="*/ 6858000 h 6858000"/>
              <a:gd name="connsiteX3" fmla="*/ 647519 w 4079224"/>
              <a:gd name="connsiteY3" fmla="*/ 6858000 h 6858000"/>
              <a:gd name="connsiteX4" fmla="*/ 0 w 4079224"/>
              <a:gd name="connsiteY4" fmla="*/ 3528647 h 6858000"/>
              <a:gd name="connsiteX5" fmla="*/ 647519 w 4079224"/>
              <a:gd name="connsiteY5" fmla="*/ 0 h 6858000"/>
              <a:gd name="connsiteX0" fmla="*/ 648002 w 4079707"/>
              <a:gd name="connsiteY0" fmla="*/ 0 h 6858000"/>
              <a:gd name="connsiteX1" fmla="*/ 4079707 w 4079707"/>
              <a:gd name="connsiteY1" fmla="*/ 0 h 6858000"/>
              <a:gd name="connsiteX2" fmla="*/ 4079707 w 4079707"/>
              <a:gd name="connsiteY2" fmla="*/ 6858000 h 6858000"/>
              <a:gd name="connsiteX3" fmla="*/ 648002 w 4079707"/>
              <a:gd name="connsiteY3" fmla="*/ 6858000 h 6858000"/>
              <a:gd name="connsiteX4" fmla="*/ 483 w 4079707"/>
              <a:gd name="connsiteY4" fmla="*/ 3528647 h 6858000"/>
              <a:gd name="connsiteX5" fmla="*/ 648002 w 4079707"/>
              <a:gd name="connsiteY5" fmla="*/ 0 h 6858000"/>
              <a:gd name="connsiteX0" fmla="*/ 647524 w 4079229"/>
              <a:gd name="connsiteY0" fmla="*/ 0 h 6858000"/>
              <a:gd name="connsiteX1" fmla="*/ 4079229 w 4079229"/>
              <a:gd name="connsiteY1" fmla="*/ 0 h 6858000"/>
              <a:gd name="connsiteX2" fmla="*/ 4079229 w 4079229"/>
              <a:gd name="connsiteY2" fmla="*/ 6858000 h 6858000"/>
              <a:gd name="connsiteX3" fmla="*/ 647524 w 4079229"/>
              <a:gd name="connsiteY3" fmla="*/ 6858000 h 6858000"/>
              <a:gd name="connsiteX4" fmla="*/ 5 w 4079229"/>
              <a:gd name="connsiteY4" fmla="*/ 3528647 h 6858000"/>
              <a:gd name="connsiteX5" fmla="*/ 647524 w 4079229"/>
              <a:gd name="connsiteY5" fmla="*/ 0 h 6858000"/>
              <a:gd name="connsiteX0" fmla="*/ 655474 w 4087179"/>
              <a:gd name="connsiteY0" fmla="*/ 0 h 6858000"/>
              <a:gd name="connsiteX1" fmla="*/ 4087179 w 4087179"/>
              <a:gd name="connsiteY1" fmla="*/ 0 h 6858000"/>
              <a:gd name="connsiteX2" fmla="*/ 4087179 w 4087179"/>
              <a:gd name="connsiteY2" fmla="*/ 6858000 h 6858000"/>
              <a:gd name="connsiteX3" fmla="*/ 655474 w 4087179"/>
              <a:gd name="connsiteY3" fmla="*/ 6858000 h 6858000"/>
              <a:gd name="connsiteX4" fmla="*/ 4 w 4087179"/>
              <a:gd name="connsiteY4" fmla="*/ 3405402 h 6858000"/>
              <a:gd name="connsiteX5" fmla="*/ 655474 w 4087179"/>
              <a:gd name="connsiteY5" fmla="*/ 0 h 6858000"/>
              <a:gd name="connsiteX0" fmla="*/ 655836 w 4087541"/>
              <a:gd name="connsiteY0" fmla="*/ 0 h 6858000"/>
              <a:gd name="connsiteX1" fmla="*/ 4087541 w 4087541"/>
              <a:gd name="connsiteY1" fmla="*/ 0 h 6858000"/>
              <a:gd name="connsiteX2" fmla="*/ 4087541 w 4087541"/>
              <a:gd name="connsiteY2" fmla="*/ 6858000 h 6858000"/>
              <a:gd name="connsiteX3" fmla="*/ 655836 w 4087541"/>
              <a:gd name="connsiteY3" fmla="*/ 6858000 h 6858000"/>
              <a:gd name="connsiteX4" fmla="*/ 366 w 4087541"/>
              <a:gd name="connsiteY4" fmla="*/ 3405402 h 6858000"/>
              <a:gd name="connsiteX5" fmla="*/ 655836 w 4087541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6086309"/>
              <a:gd name="connsiteY0" fmla="*/ 4483 h 6862483"/>
              <a:gd name="connsiteX1" fmla="*/ 6086309 w 6086309"/>
              <a:gd name="connsiteY1" fmla="*/ 0 h 6862483"/>
              <a:gd name="connsiteX2" fmla="*/ 4087180 w 6086309"/>
              <a:gd name="connsiteY2" fmla="*/ 6862483 h 6862483"/>
              <a:gd name="connsiteX3" fmla="*/ 655475 w 6086309"/>
              <a:gd name="connsiteY3" fmla="*/ 6862483 h 6862483"/>
              <a:gd name="connsiteX4" fmla="*/ 5 w 6086309"/>
              <a:gd name="connsiteY4" fmla="*/ 3409885 h 6862483"/>
              <a:gd name="connsiteX5" fmla="*/ 655475 w 6086309"/>
              <a:gd name="connsiteY5" fmla="*/ 4483 h 6862483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0 w 6086305"/>
              <a:gd name="connsiteY0" fmla="*/ 4483 h 6866965"/>
              <a:gd name="connsiteX1" fmla="*/ 6086304 w 6086305"/>
              <a:gd name="connsiteY1" fmla="*/ 0 h 6866965"/>
              <a:gd name="connsiteX2" fmla="*/ 6086305 w 6086305"/>
              <a:gd name="connsiteY2" fmla="*/ 6866965 h 6866965"/>
              <a:gd name="connsiteX3" fmla="*/ 655470 w 6086305"/>
              <a:gd name="connsiteY3" fmla="*/ 6862483 h 6866965"/>
              <a:gd name="connsiteX4" fmla="*/ 0 w 6086305"/>
              <a:gd name="connsiteY4" fmla="*/ 3409885 h 6866965"/>
              <a:gd name="connsiteX5" fmla="*/ 655470 w 6086305"/>
              <a:gd name="connsiteY5" fmla="*/ 4483 h 6866965"/>
              <a:gd name="connsiteX0" fmla="*/ 655470 w 6086305"/>
              <a:gd name="connsiteY0" fmla="*/ 0 h 6862482"/>
              <a:gd name="connsiteX1" fmla="*/ 3836880 w 6086305"/>
              <a:gd name="connsiteY1" fmla="*/ 13744 h 6862482"/>
              <a:gd name="connsiteX2" fmla="*/ 6086305 w 6086305"/>
              <a:gd name="connsiteY2" fmla="*/ 6862482 h 6862482"/>
              <a:gd name="connsiteX3" fmla="*/ 655470 w 6086305"/>
              <a:gd name="connsiteY3" fmla="*/ 6858000 h 6862482"/>
              <a:gd name="connsiteX4" fmla="*/ 0 w 6086305"/>
              <a:gd name="connsiteY4" fmla="*/ 3405402 h 6862482"/>
              <a:gd name="connsiteX5" fmla="*/ 655470 w 6086305"/>
              <a:gd name="connsiteY5" fmla="*/ 0 h 6862482"/>
              <a:gd name="connsiteX0" fmla="*/ 655470 w 3864313"/>
              <a:gd name="connsiteY0" fmla="*/ 0 h 6862482"/>
              <a:gd name="connsiteX1" fmla="*/ 3836880 w 3864313"/>
              <a:gd name="connsiteY1" fmla="*/ 13744 h 6862482"/>
              <a:gd name="connsiteX2" fmla="*/ 3864313 w 3864313"/>
              <a:gd name="connsiteY2" fmla="*/ 6862482 h 6862482"/>
              <a:gd name="connsiteX3" fmla="*/ 655470 w 3864313"/>
              <a:gd name="connsiteY3" fmla="*/ 6858000 h 6862482"/>
              <a:gd name="connsiteX4" fmla="*/ 0 w 3864313"/>
              <a:gd name="connsiteY4" fmla="*/ 3405402 h 6862482"/>
              <a:gd name="connsiteX5" fmla="*/ 655470 w 3864313"/>
              <a:gd name="connsiteY5" fmla="*/ 0 h 6862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64313" h="6862482">
                <a:moveTo>
                  <a:pt x="655470" y="0"/>
                </a:moveTo>
                <a:lnTo>
                  <a:pt x="3836880" y="13744"/>
                </a:lnTo>
                <a:cubicBezTo>
                  <a:pt x="3836880" y="2302732"/>
                  <a:pt x="3864313" y="4573494"/>
                  <a:pt x="3864313" y="6862482"/>
                </a:cubicBezTo>
                <a:lnTo>
                  <a:pt x="655470" y="6858000"/>
                </a:lnTo>
                <a:cubicBezTo>
                  <a:pt x="198236" y="5579539"/>
                  <a:pt x="0" y="4548402"/>
                  <a:pt x="0" y="3405402"/>
                </a:cubicBezTo>
                <a:cubicBezTo>
                  <a:pt x="0" y="2262402"/>
                  <a:pt x="220665" y="994916"/>
                  <a:pt x="65547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3609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29D28-5A2C-41DF-A654-7866EC6EA7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sz="8000" dirty="0"/>
              <a:t>Kiitos!</a:t>
            </a:r>
            <a:endParaRPr lang="en-US" sz="800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52020-8B7C-4BFE-B654-0757957D9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4" name="Kuvan paikkamerkki 10" descr="Kuva, joka sisältää kohteen piha-, kasvi, puu, maisema&#10;&#10;Kuvaus luotu automaattisesti">
            <a:extLst>
              <a:ext uri="{FF2B5EF4-FFF2-40B4-BE49-F238E27FC236}">
                <a16:creationId xmlns:a16="http://schemas.microsoft.com/office/drawing/2014/main" id="{5156CF0C-8BA8-148F-968B-756B14173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4" r="18894"/>
          <a:stretch>
            <a:fillRect/>
          </a:stretch>
        </p:blipFill>
        <p:spPr>
          <a:xfrm>
            <a:off x="5746936" y="-2974"/>
            <a:ext cx="6455589" cy="6875989"/>
          </a:xfrm>
          <a:custGeom>
            <a:avLst/>
            <a:gdLst>
              <a:gd name="connsiteX0" fmla="*/ 0 w 3431705"/>
              <a:gd name="connsiteY0" fmla="*/ 0 h 6858000"/>
              <a:gd name="connsiteX1" fmla="*/ 3431705 w 3431705"/>
              <a:gd name="connsiteY1" fmla="*/ 0 h 6858000"/>
              <a:gd name="connsiteX2" fmla="*/ 3431705 w 3431705"/>
              <a:gd name="connsiteY2" fmla="*/ 6858000 h 6858000"/>
              <a:gd name="connsiteX3" fmla="*/ 0 w 3431705"/>
              <a:gd name="connsiteY3" fmla="*/ 6858000 h 6858000"/>
              <a:gd name="connsiteX4" fmla="*/ 0 w 3431705"/>
              <a:gd name="connsiteY4" fmla="*/ 0 h 6858000"/>
              <a:gd name="connsiteX0" fmla="*/ 3157 w 3434862"/>
              <a:gd name="connsiteY0" fmla="*/ 0 h 6858000"/>
              <a:gd name="connsiteX1" fmla="*/ 3434862 w 3434862"/>
              <a:gd name="connsiteY1" fmla="*/ 0 h 6858000"/>
              <a:gd name="connsiteX2" fmla="*/ 3434862 w 3434862"/>
              <a:gd name="connsiteY2" fmla="*/ 6858000 h 6858000"/>
              <a:gd name="connsiteX3" fmla="*/ 3157 w 3434862"/>
              <a:gd name="connsiteY3" fmla="*/ 6858000 h 6858000"/>
              <a:gd name="connsiteX4" fmla="*/ 0 w 3434862"/>
              <a:gd name="connsiteY4" fmla="*/ 3124200 h 6858000"/>
              <a:gd name="connsiteX5" fmla="*/ 3157 w 3434862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671373 w 4103078"/>
              <a:gd name="connsiteY0" fmla="*/ 0 h 6858000"/>
              <a:gd name="connsiteX1" fmla="*/ 4103078 w 4103078"/>
              <a:gd name="connsiteY1" fmla="*/ 0 h 6858000"/>
              <a:gd name="connsiteX2" fmla="*/ 4103078 w 4103078"/>
              <a:gd name="connsiteY2" fmla="*/ 6858000 h 6858000"/>
              <a:gd name="connsiteX3" fmla="*/ 671373 w 4103078"/>
              <a:gd name="connsiteY3" fmla="*/ 6858000 h 6858000"/>
              <a:gd name="connsiteX4" fmla="*/ 0 w 4103078"/>
              <a:gd name="connsiteY4" fmla="*/ 3528646 h 6858000"/>
              <a:gd name="connsiteX5" fmla="*/ 671373 w 4103078"/>
              <a:gd name="connsiteY5" fmla="*/ 0 h 6858000"/>
              <a:gd name="connsiteX0" fmla="*/ 758837 w 4190542"/>
              <a:gd name="connsiteY0" fmla="*/ 0 h 6858000"/>
              <a:gd name="connsiteX1" fmla="*/ 4190542 w 4190542"/>
              <a:gd name="connsiteY1" fmla="*/ 0 h 6858000"/>
              <a:gd name="connsiteX2" fmla="*/ 4190542 w 4190542"/>
              <a:gd name="connsiteY2" fmla="*/ 6858000 h 6858000"/>
              <a:gd name="connsiteX3" fmla="*/ 758837 w 4190542"/>
              <a:gd name="connsiteY3" fmla="*/ 6858000 h 6858000"/>
              <a:gd name="connsiteX4" fmla="*/ 0 w 4190542"/>
              <a:gd name="connsiteY4" fmla="*/ 3548525 h 6858000"/>
              <a:gd name="connsiteX5" fmla="*/ 758837 w 4190542"/>
              <a:gd name="connsiteY5" fmla="*/ 0 h 6858000"/>
              <a:gd name="connsiteX0" fmla="*/ 647519 w 4079224"/>
              <a:gd name="connsiteY0" fmla="*/ 0 h 6858000"/>
              <a:gd name="connsiteX1" fmla="*/ 4079224 w 4079224"/>
              <a:gd name="connsiteY1" fmla="*/ 0 h 6858000"/>
              <a:gd name="connsiteX2" fmla="*/ 4079224 w 4079224"/>
              <a:gd name="connsiteY2" fmla="*/ 6858000 h 6858000"/>
              <a:gd name="connsiteX3" fmla="*/ 647519 w 4079224"/>
              <a:gd name="connsiteY3" fmla="*/ 6858000 h 6858000"/>
              <a:gd name="connsiteX4" fmla="*/ 0 w 4079224"/>
              <a:gd name="connsiteY4" fmla="*/ 3528647 h 6858000"/>
              <a:gd name="connsiteX5" fmla="*/ 647519 w 4079224"/>
              <a:gd name="connsiteY5" fmla="*/ 0 h 6858000"/>
              <a:gd name="connsiteX0" fmla="*/ 648002 w 4079707"/>
              <a:gd name="connsiteY0" fmla="*/ 0 h 6858000"/>
              <a:gd name="connsiteX1" fmla="*/ 4079707 w 4079707"/>
              <a:gd name="connsiteY1" fmla="*/ 0 h 6858000"/>
              <a:gd name="connsiteX2" fmla="*/ 4079707 w 4079707"/>
              <a:gd name="connsiteY2" fmla="*/ 6858000 h 6858000"/>
              <a:gd name="connsiteX3" fmla="*/ 648002 w 4079707"/>
              <a:gd name="connsiteY3" fmla="*/ 6858000 h 6858000"/>
              <a:gd name="connsiteX4" fmla="*/ 483 w 4079707"/>
              <a:gd name="connsiteY4" fmla="*/ 3528647 h 6858000"/>
              <a:gd name="connsiteX5" fmla="*/ 648002 w 4079707"/>
              <a:gd name="connsiteY5" fmla="*/ 0 h 6858000"/>
              <a:gd name="connsiteX0" fmla="*/ 647524 w 4079229"/>
              <a:gd name="connsiteY0" fmla="*/ 0 h 6858000"/>
              <a:gd name="connsiteX1" fmla="*/ 4079229 w 4079229"/>
              <a:gd name="connsiteY1" fmla="*/ 0 h 6858000"/>
              <a:gd name="connsiteX2" fmla="*/ 4079229 w 4079229"/>
              <a:gd name="connsiteY2" fmla="*/ 6858000 h 6858000"/>
              <a:gd name="connsiteX3" fmla="*/ 647524 w 4079229"/>
              <a:gd name="connsiteY3" fmla="*/ 6858000 h 6858000"/>
              <a:gd name="connsiteX4" fmla="*/ 5 w 4079229"/>
              <a:gd name="connsiteY4" fmla="*/ 3528647 h 6858000"/>
              <a:gd name="connsiteX5" fmla="*/ 647524 w 4079229"/>
              <a:gd name="connsiteY5" fmla="*/ 0 h 6858000"/>
              <a:gd name="connsiteX0" fmla="*/ 655474 w 4087179"/>
              <a:gd name="connsiteY0" fmla="*/ 0 h 6858000"/>
              <a:gd name="connsiteX1" fmla="*/ 4087179 w 4087179"/>
              <a:gd name="connsiteY1" fmla="*/ 0 h 6858000"/>
              <a:gd name="connsiteX2" fmla="*/ 4087179 w 4087179"/>
              <a:gd name="connsiteY2" fmla="*/ 6858000 h 6858000"/>
              <a:gd name="connsiteX3" fmla="*/ 655474 w 4087179"/>
              <a:gd name="connsiteY3" fmla="*/ 6858000 h 6858000"/>
              <a:gd name="connsiteX4" fmla="*/ 4 w 4087179"/>
              <a:gd name="connsiteY4" fmla="*/ 3405402 h 6858000"/>
              <a:gd name="connsiteX5" fmla="*/ 655474 w 4087179"/>
              <a:gd name="connsiteY5" fmla="*/ 0 h 6858000"/>
              <a:gd name="connsiteX0" fmla="*/ 655836 w 4087541"/>
              <a:gd name="connsiteY0" fmla="*/ 0 h 6858000"/>
              <a:gd name="connsiteX1" fmla="*/ 4087541 w 4087541"/>
              <a:gd name="connsiteY1" fmla="*/ 0 h 6858000"/>
              <a:gd name="connsiteX2" fmla="*/ 4087541 w 4087541"/>
              <a:gd name="connsiteY2" fmla="*/ 6858000 h 6858000"/>
              <a:gd name="connsiteX3" fmla="*/ 655836 w 4087541"/>
              <a:gd name="connsiteY3" fmla="*/ 6858000 h 6858000"/>
              <a:gd name="connsiteX4" fmla="*/ 366 w 4087541"/>
              <a:gd name="connsiteY4" fmla="*/ 3405402 h 6858000"/>
              <a:gd name="connsiteX5" fmla="*/ 655836 w 4087541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4087180"/>
              <a:gd name="connsiteY0" fmla="*/ 0 h 6858000"/>
              <a:gd name="connsiteX1" fmla="*/ 4087180 w 4087180"/>
              <a:gd name="connsiteY1" fmla="*/ 0 h 6858000"/>
              <a:gd name="connsiteX2" fmla="*/ 4087180 w 4087180"/>
              <a:gd name="connsiteY2" fmla="*/ 6858000 h 6858000"/>
              <a:gd name="connsiteX3" fmla="*/ 655475 w 4087180"/>
              <a:gd name="connsiteY3" fmla="*/ 6858000 h 6858000"/>
              <a:gd name="connsiteX4" fmla="*/ 5 w 4087180"/>
              <a:gd name="connsiteY4" fmla="*/ 3405402 h 6858000"/>
              <a:gd name="connsiteX5" fmla="*/ 655475 w 4087180"/>
              <a:gd name="connsiteY5" fmla="*/ 0 h 6858000"/>
              <a:gd name="connsiteX0" fmla="*/ 655475 w 6086309"/>
              <a:gd name="connsiteY0" fmla="*/ 4483 h 6862483"/>
              <a:gd name="connsiteX1" fmla="*/ 6086309 w 6086309"/>
              <a:gd name="connsiteY1" fmla="*/ 0 h 6862483"/>
              <a:gd name="connsiteX2" fmla="*/ 4087180 w 6086309"/>
              <a:gd name="connsiteY2" fmla="*/ 6862483 h 6862483"/>
              <a:gd name="connsiteX3" fmla="*/ 655475 w 6086309"/>
              <a:gd name="connsiteY3" fmla="*/ 6862483 h 6862483"/>
              <a:gd name="connsiteX4" fmla="*/ 5 w 6086309"/>
              <a:gd name="connsiteY4" fmla="*/ 3409885 h 6862483"/>
              <a:gd name="connsiteX5" fmla="*/ 655475 w 6086309"/>
              <a:gd name="connsiteY5" fmla="*/ 4483 h 6862483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5 w 6086310"/>
              <a:gd name="connsiteY0" fmla="*/ 4483 h 6866965"/>
              <a:gd name="connsiteX1" fmla="*/ 6086309 w 6086310"/>
              <a:gd name="connsiteY1" fmla="*/ 0 h 6866965"/>
              <a:gd name="connsiteX2" fmla="*/ 6086310 w 6086310"/>
              <a:gd name="connsiteY2" fmla="*/ 6866965 h 6866965"/>
              <a:gd name="connsiteX3" fmla="*/ 655475 w 6086310"/>
              <a:gd name="connsiteY3" fmla="*/ 6862483 h 6866965"/>
              <a:gd name="connsiteX4" fmla="*/ 5 w 6086310"/>
              <a:gd name="connsiteY4" fmla="*/ 3409885 h 6866965"/>
              <a:gd name="connsiteX5" fmla="*/ 655475 w 6086310"/>
              <a:gd name="connsiteY5" fmla="*/ 4483 h 6866965"/>
              <a:gd name="connsiteX0" fmla="*/ 655470 w 6086305"/>
              <a:gd name="connsiteY0" fmla="*/ 4483 h 6866965"/>
              <a:gd name="connsiteX1" fmla="*/ 6086304 w 6086305"/>
              <a:gd name="connsiteY1" fmla="*/ 0 h 6866965"/>
              <a:gd name="connsiteX2" fmla="*/ 6086305 w 6086305"/>
              <a:gd name="connsiteY2" fmla="*/ 6866965 h 6866965"/>
              <a:gd name="connsiteX3" fmla="*/ 655470 w 6086305"/>
              <a:gd name="connsiteY3" fmla="*/ 6862483 h 6866965"/>
              <a:gd name="connsiteX4" fmla="*/ 0 w 6086305"/>
              <a:gd name="connsiteY4" fmla="*/ 3409885 h 6866965"/>
              <a:gd name="connsiteX5" fmla="*/ 655470 w 6086305"/>
              <a:gd name="connsiteY5" fmla="*/ 4483 h 6866965"/>
              <a:gd name="connsiteX0" fmla="*/ 655470 w 6086305"/>
              <a:gd name="connsiteY0" fmla="*/ 0 h 6862482"/>
              <a:gd name="connsiteX1" fmla="*/ 3836880 w 6086305"/>
              <a:gd name="connsiteY1" fmla="*/ 13744 h 6862482"/>
              <a:gd name="connsiteX2" fmla="*/ 6086305 w 6086305"/>
              <a:gd name="connsiteY2" fmla="*/ 6862482 h 6862482"/>
              <a:gd name="connsiteX3" fmla="*/ 655470 w 6086305"/>
              <a:gd name="connsiteY3" fmla="*/ 6858000 h 6862482"/>
              <a:gd name="connsiteX4" fmla="*/ 0 w 6086305"/>
              <a:gd name="connsiteY4" fmla="*/ 3405402 h 6862482"/>
              <a:gd name="connsiteX5" fmla="*/ 655470 w 6086305"/>
              <a:gd name="connsiteY5" fmla="*/ 0 h 6862482"/>
              <a:gd name="connsiteX0" fmla="*/ 655470 w 3864313"/>
              <a:gd name="connsiteY0" fmla="*/ 0 h 6862482"/>
              <a:gd name="connsiteX1" fmla="*/ 3836880 w 3864313"/>
              <a:gd name="connsiteY1" fmla="*/ 13744 h 6862482"/>
              <a:gd name="connsiteX2" fmla="*/ 3864313 w 3864313"/>
              <a:gd name="connsiteY2" fmla="*/ 6862482 h 6862482"/>
              <a:gd name="connsiteX3" fmla="*/ 655470 w 3864313"/>
              <a:gd name="connsiteY3" fmla="*/ 6858000 h 6862482"/>
              <a:gd name="connsiteX4" fmla="*/ 0 w 3864313"/>
              <a:gd name="connsiteY4" fmla="*/ 3405402 h 6862482"/>
              <a:gd name="connsiteX5" fmla="*/ 655470 w 3864313"/>
              <a:gd name="connsiteY5" fmla="*/ 0 h 6862482"/>
              <a:gd name="connsiteX0" fmla="*/ 72639 w 5518655"/>
              <a:gd name="connsiteY0" fmla="*/ 12800 h 6848738"/>
              <a:gd name="connsiteX1" fmla="*/ 5491222 w 5518655"/>
              <a:gd name="connsiteY1" fmla="*/ 0 h 6848738"/>
              <a:gd name="connsiteX2" fmla="*/ 5518655 w 5518655"/>
              <a:gd name="connsiteY2" fmla="*/ 6848738 h 6848738"/>
              <a:gd name="connsiteX3" fmla="*/ 2309812 w 5518655"/>
              <a:gd name="connsiteY3" fmla="*/ 6844256 h 6848738"/>
              <a:gd name="connsiteX4" fmla="*/ 1654342 w 5518655"/>
              <a:gd name="connsiteY4" fmla="*/ 3391658 h 6848738"/>
              <a:gd name="connsiteX5" fmla="*/ 72639 w 5518655"/>
              <a:gd name="connsiteY5" fmla="*/ 12800 h 6848738"/>
              <a:gd name="connsiteX0" fmla="*/ 66096 w 5512112"/>
              <a:gd name="connsiteY0" fmla="*/ 12800 h 6853104"/>
              <a:gd name="connsiteX1" fmla="*/ 5484679 w 5512112"/>
              <a:gd name="connsiteY1" fmla="*/ 0 h 6853104"/>
              <a:gd name="connsiteX2" fmla="*/ 5512112 w 5512112"/>
              <a:gd name="connsiteY2" fmla="*/ 6848738 h 6853104"/>
              <a:gd name="connsiteX3" fmla="*/ 1087028 w 5512112"/>
              <a:gd name="connsiteY3" fmla="*/ 6853104 h 6853104"/>
              <a:gd name="connsiteX4" fmla="*/ 1647799 w 5512112"/>
              <a:gd name="connsiteY4" fmla="*/ 3391658 h 6853104"/>
              <a:gd name="connsiteX5" fmla="*/ 66096 w 5512112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35368 w 6481384"/>
              <a:gd name="connsiteY0" fmla="*/ 12800 h 6853104"/>
              <a:gd name="connsiteX1" fmla="*/ 6453951 w 6481384"/>
              <a:gd name="connsiteY1" fmla="*/ 0 h 6853104"/>
              <a:gd name="connsiteX2" fmla="*/ 6481384 w 6481384"/>
              <a:gd name="connsiteY2" fmla="*/ 6848738 h 6853104"/>
              <a:gd name="connsiteX3" fmla="*/ 2056300 w 6481384"/>
              <a:gd name="connsiteY3" fmla="*/ 6853104 h 6853104"/>
              <a:gd name="connsiteX4" fmla="*/ 24791 w 6481384"/>
              <a:gd name="connsiteY4" fmla="*/ 3099669 h 6853104"/>
              <a:gd name="connsiteX5" fmla="*/ 1035368 w 6481384"/>
              <a:gd name="connsiteY5" fmla="*/ 12800 h 6853104"/>
              <a:gd name="connsiteX0" fmla="*/ 1040792 w 6486808"/>
              <a:gd name="connsiteY0" fmla="*/ 12800 h 6853104"/>
              <a:gd name="connsiteX1" fmla="*/ 6459375 w 6486808"/>
              <a:gd name="connsiteY1" fmla="*/ 0 h 6853104"/>
              <a:gd name="connsiteX2" fmla="*/ 6486808 w 6486808"/>
              <a:gd name="connsiteY2" fmla="*/ 6848738 h 6853104"/>
              <a:gd name="connsiteX3" fmla="*/ 2061724 w 6486808"/>
              <a:gd name="connsiteY3" fmla="*/ 6853104 h 6853104"/>
              <a:gd name="connsiteX4" fmla="*/ 30215 w 6486808"/>
              <a:gd name="connsiteY4" fmla="*/ 3099669 h 6853104"/>
              <a:gd name="connsiteX5" fmla="*/ 1040792 w 6486808"/>
              <a:gd name="connsiteY5" fmla="*/ 12800 h 6853104"/>
              <a:gd name="connsiteX0" fmla="*/ 1011865 w 6457881"/>
              <a:gd name="connsiteY0" fmla="*/ 12800 h 6853104"/>
              <a:gd name="connsiteX1" fmla="*/ 6430448 w 6457881"/>
              <a:gd name="connsiteY1" fmla="*/ 0 h 6853104"/>
              <a:gd name="connsiteX2" fmla="*/ 6457881 w 6457881"/>
              <a:gd name="connsiteY2" fmla="*/ 6848738 h 6853104"/>
              <a:gd name="connsiteX3" fmla="*/ 2032797 w 6457881"/>
              <a:gd name="connsiteY3" fmla="*/ 6853104 h 6853104"/>
              <a:gd name="connsiteX4" fmla="*/ 1288 w 6457881"/>
              <a:gd name="connsiteY4" fmla="*/ 3099669 h 6853104"/>
              <a:gd name="connsiteX5" fmla="*/ 1011865 w 6457881"/>
              <a:gd name="connsiteY5" fmla="*/ 12800 h 6853104"/>
              <a:gd name="connsiteX0" fmla="*/ 1020718 w 6466734"/>
              <a:gd name="connsiteY0" fmla="*/ 12800 h 6853104"/>
              <a:gd name="connsiteX1" fmla="*/ 6439301 w 6466734"/>
              <a:gd name="connsiteY1" fmla="*/ 0 h 6853104"/>
              <a:gd name="connsiteX2" fmla="*/ 6466734 w 6466734"/>
              <a:gd name="connsiteY2" fmla="*/ 6848738 h 6853104"/>
              <a:gd name="connsiteX3" fmla="*/ 2041650 w 6466734"/>
              <a:gd name="connsiteY3" fmla="*/ 6853104 h 6853104"/>
              <a:gd name="connsiteX4" fmla="*/ 1263 w 6466734"/>
              <a:gd name="connsiteY4" fmla="*/ 2975795 h 6853104"/>
              <a:gd name="connsiteX5" fmla="*/ 1020718 w 6466734"/>
              <a:gd name="connsiteY5" fmla="*/ 12800 h 6853104"/>
              <a:gd name="connsiteX0" fmla="*/ 1019459 w 6465475"/>
              <a:gd name="connsiteY0" fmla="*/ 12800 h 6853104"/>
              <a:gd name="connsiteX1" fmla="*/ 6438042 w 6465475"/>
              <a:gd name="connsiteY1" fmla="*/ 0 h 6853104"/>
              <a:gd name="connsiteX2" fmla="*/ 6465475 w 6465475"/>
              <a:gd name="connsiteY2" fmla="*/ 6848738 h 6853104"/>
              <a:gd name="connsiteX3" fmla="*/ 2040391 w 6465475"/>
              <a:gd name="connsiteY3" fmla="*/ 6853104 h 6853104"/>
              <a:gd name="connsiteX4" fmla="*/ 4 w 6465475"/>
              <a:gd name="connsiteY4" fmla="*/ 2975795 h 6853104"/>
              <a:gd name="connsiteX5" fmla="*/ 1019459 w 6465475"/>
              <a:gd name="connsiteY5" fmla="*/ 12800 h 6853104"/>
              <a:gd name="connsiteX0" fmla="*/ 1021568 w 6467584"/>
              <a:gd name="connsiteY0" fmla="*/ 12800 h 6853104"/>
              <a:gd name="connsiteX1" fmla="*/ 6440151 w 6467584"/>
              <a:gd name="connsiteY1" fmla="*/ 0 h 6853104"/>
              <a:gd name="connsiteX2" fmla="*/ 6467584 w 6467584"/>
              <a:gd name="connsiteY2" fmla="*/ 6848738 h 6853104"/>
              <a:gd name="connsiteX3" fmla="*/ 2042500 w 6467584"/>
              <a:gd name="connsiteY3" fmla="*/ 6853104 h 6853104"/>
              <a:gd name="connsiteX4" fmla="*/ 2113 w 6467584"/>
              <a:gd name="connsiteY4" fmla="*/ 2975795 h 6853104"/>
              <a:gd name="connsiteX5" fmla="*/ 1021568 w 646758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54788 w 6500804"/>
              <a:gd name="connsiteY0" fmla="*/ 12800 h 6853104"/>
              <a:gd name="connsiteX1" fmla="*/ 6473371 w 6500804"/>
              <a:gd name="connsiteY1" fmla="*/ 0 h 6853104"/>
              <a:gd name="connsiteX2" fmla="*/ 6500804 w 6500804"/>
              <a:gd name="connsiteY2" fmla="*/ 6848738 h 6853104"/>
              <a:gd name="connsiteX3" fmla="*/ 2191130 w 6500804"/>
              <a:gd name="connsiteY3" fmla="*/ 6853104 h 6853104"/>
              <a:gd name="connsiteX4" fmla="*/ 35333 w 6500804"/>
              <a:gd name="connsiteY4" fmla="*/ 2975795 h 6853104"/>
              <a:gd name="connsiteX5" fmla="*/ 1054788 w 6500804"/>
              <a:gd name="connsiteY5" fmla="*/ 12800 h 6853104"/>
              <a:gd name="connsiteX0" fmla="*/ 1012486 w 6458502"/>
              <a:gd name="connsiteY0" fmla="*/ 12800 h 6853104"/>
              <a:gd name="connsiteX1" fmla="*/ 6431069 w 6458502"/>
              <a:gd name="connsiteY1" fmla="*/ 0 h 6853104"/>
              <a:gd name="connsiteX2" fmla="*/ 6458502 w 6458502"/>
              <a:gd name="connsiteY2" fmla="*/ 6848738 h 6853104"/>
              <a:gd name="connsiteX3" fmla="*/ 2148828 w 6458502"/>
              <a:gd name="connsiteY3" fmla="*/ 6853104 h 6853104"/>
              <a:gd name="connsiteX4" fmla="*/ 37419 w 6458502"/>
              <a:gd name="connsiteY4" fmla="*/ 3515530 h 6853104"/>
              <a:gd name="connsiteX5" fmla="*/ 1012486 w 6458502"/>
              <a:gd name="connsiteY5" fmla="*/ 12800 h 6853104"/>
              <a:gd name="connsiteX0" fmla="*/ 990687 w 6436703"/>
              <a:gd name="connsiteY0" fmla="*/ 12800 h 6853104"/>
              <a:gd name="connsiteX1" fmla="*/ 6409270 w 6436703"/>
              <a:gd name="connsiteY1" fmla="*/ 0 h 6853104"/>
              <a:gd name="connsiteX2" fmla="*/ 6436703 w 6436703"/>
              <a:gd name="connsiteY2" fmla="*/ 6848738 h 6853104"/>
              <a:gd name="connsiteX3" fmla="*/ 2127029 w 6436703"/>
              <a:gd name="connsiteY3" fmla="*/ 6853104 h 6853104"/>
              <a:gd name="connsiteX4" fmla="*/ 15620 w 6436703"/>
              <a:gd name="connsiteY4" fmla="*/ 3515530 h 6853104"/>
              <a:gd name="connsiteX5" fmla="*/ 990687 w 6436703"/>
              <a:gd name="connsiteY5" fmla="*/ 12800 h 6853104"/>
              <a:gd name="connsiteX0" fmla="*/ 1016653 w 6462669"/>
              <a:gd name="connsiteY0" fmla="*/ 12800 h 6853104"/>
              <a:gd name="connsiteX1" fmla="*/ 6435236 w 6462669"/>
              <a:gd name="connsiteY1" fmla="*/ 0 h 6853104"/>
              <a:gd name="connsiteX2" fmla="*/ 6462669 w 6462669"/>
              <a:gd name="connsiteY2" fmla="*/ 6848738 h 6853104"/>
              <a:gd name="connsiteX3" fmla="*/ 2152995 w 6462669"/>
              <a:gd name="connsiteY3" fmla="*/ 6853104 h 6853104"/>
              <a:gd name="connsiteX4" fmla="*/ 14953 w 6462669"/>
              <a:gd name="connsiteY4" fmla="*/ 3108517 h 6853104"/>
              <a:gd name="connsiteX5" fmla="*/ 1016653 w 6462669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6405 w 6452421"/>
              <a:gd name="connsiteY0" fmla="*/ 12800 h 6853104"/>
              <a:gd name="connsiteX1" fmla="*/ 6424988 w 6452421"/>
              <a:gd name="connsiteY1" fmla="*/ 0 h 6853104"/>
              <a:gd name="connsiteX2" fmla="*/ 6452421 w 6452421"/>
              <a:gd name="connsiteY2" fmla="*/ 6848738 h 6853104"/>
              <a:gd name="connsiteX3" fmla="*/ 2142747 w 6452421"/>
              <a:gd name="connsiteY3" fmla="*/ 6853104 h 6853104"/>
              <a:gd name="connsiteX4" fmla="*/ 4705 w 6452421"/>
              <a:gd name="connsiteY4" fmla="*/ 3108517 h 6853104"/>
              <a:gd name="connsiteX5" fmla="*/ 1006405 w 6452421"/>
              <a:gd name="connsiteY5" fmla="*/ 12800 h 6853104"/>
              <a:gd name="connsiteX0" fmla="*/ 1009349 w 6455365"/>
              <a:gd name="connsiteY0" fmla="*/ 12800 h 6853104"/>
              <a:gd name="connsiteX1" fmla="*/ 6427932 w 6455365"/>
              <a:gd name="connsiteY1" fmla="*/ 0 h 6853104"/>
              <a:gd name="connsiteX2" fmla="*/ 6455365 w 6455365"/>
              <a:gd name="connsiteY2" fmla="*/ 6848738 h 6853104"/>
              <a:gd name="connsiteX3" fmla="*/ 2145691 w 6455365"/>
              <a:gd name="connsiteY3" fmla="*/ 6853104 h 6853104"/>
              <a:gd name="connsiteX4" fmla="*/ 7649 w 6455365"/>
              <a:gd name="connsiteY4" fmla="*/ 3108517 h 6853104"/>
              <a:gd name="connsiteX5" fmla="*/ 1009349 w 6455365"/>
              <a:gd name="connsiteY5" fmla="*/ 12800 h 6853104"/>
              <a:gd name="connsiteX0" fmla="*/ 1010436 w 6456452"/>
              <a:gd name="connsiteY0" fmla="*/ 12800 h 6853104"/>
              <a:gd name="connsiteX1" fmla="*/ 6429019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10436 w 6456452"/>
              <a:gd name="connsiteY0" fmla="*/ 12800 h 6853104"/>
              <a:gd name="connsiteX1" fmla="*/ 6446774 w 6456452"/>
              <a:gd name="connsiteY1" fmla="*/ 0 h 6853104"/>
              <a:gd name="connsiteX2" fmla="*/ 6456452 w 6456452"/>
              <a:gd name="connsiteY2" fmla="*/ 6848738 h 6853104"/>
              <a:gd name="connsiteX3" fmla="*/ 2146778 w 6456452"/>
              <a:gd name="connsiteY3" fmla="*/ 6853104 h 6853104"/>
              <a:gd name="connsiteX4" fmla="*/ 8736 w 6456452"/>
              <a:gd name="connsiteY4" fmla="*/ 3108517 h 6853104"/>
              <a:gd name="connsiteX5" fmla="*/ 1010436 w 6456452"/>
              <a:gd name="connsiteY5" fmla="*/ 12800 h 6853104"/>
              <a:gd name="connsiteX0" fmla="*/ 1003404 w 6449420"/>
              <a:gd name="connsiteY0" fmla="*/ 12800 h 6853104"/>
              <a:gd name="connsiteX1" fmla="*/ 6439742 w 6449420"/>
              <a:gd name="connsiteY1" fmla="*/ 0 h 6853104"/>
              <a:gd name="connsiteX2" fmla="*/ 6449420 w 6449420"/>
              <a:gd name="connsiteY2" fmla="*/ 6848738 h 6853104"/>
              <a:gd name="connsiteX3" fmla="*/ 2139746 w 6449420"/>
              <a:gd name="connsiteY3" fmla="*/ 6853104 h 6853104"/>
              <a:gd name="connsiteX4" fmla="*/ 1704 w 6449420"/>
              <a:gd name="connsiteY4" fmla="*/ 3108517 h 6853104"/>
              <a:gd name="connsiteX5" fmla="*/ 1003404 w 6449420"/>
              <a:gd name="connsiteY5" fmla="*/ 12800 h 6853104"/>
              <a:gd name="connsiteX0" fmla="*/ 252471 w 5698487"/>
              <a:gd name="connsiteY0" fmla="*/ 12800 h 6853104"/>
              <a:gd name="connsiteX1" fmla="*/ 5688809 w 5698487"/>
              <a:gd name="connsiteY1" fmla="*/ 0 h 6853104"/>
              <a:gd name="connsiteX2" fmla="*/ 5698487 w 5698487"/>
              <a:gd name="connsiteY2" fmla="*/ 6848738 h 6853104"/>
              <a:gd name="connsiteX3" fmla="*/ 1388813 w 5698487"/>
              <a:gd name="connsiteY3" fmla="*/ 6853104 h 6853104"/>
              <a:gd name="connsiteX4" fmla="*/ 252471 w 5698487"/>
              <a:gd name="connsiteY4" fmla="*/ 12800 h 6853104"/>
              <a:gd name="connsiteX0" fmla="*/ 976752 w 6422768"/>
              <a:gd name="connsiteY0" fmla="*/ 12800 h 6853104"/>
              <a:gd name="connsiteX1" fmla="*/ 6413090 w 6422768"/>
              <a:gd name="connsiteY1" fmla="*/ 0 h 6853104"/>
              <a:gd name="connsiteX2" fmla="*/ 6422768 w 6422768"/>
              <a:gd name="connsiteY2" fmla="*/ 6848738 h 6853104"/>
              <a:gd name="connsiteX3" fmla="*/ 2113094 w 6422768"/>
              <a:gd name="connsiteY3" fmla="*/ 6853104 h 6853104"/>
              <a:gd name="connsiteX4" fmla="*/ 976752 w 6422768"/>
              <a:gd name="connsiteY4" fmla="*/ 12800 h 6853104"/>
              <a:gd name="connsiteX0" fmla="*/ 1037564 w 6483580"/>
              <a:gd name="connsiteY0" fmla="*/ 12800 h 6853104"/>
              <a:gd name="connsiteX1" fmla="*/ 6473902 w 6483580"/>
              <a:gd name="connsiteY1" fmla="*/ 0 h 6853104"/>
              <a:gd name="connsiteX2" fmla="*/ 6483580 w 6483580"/>
              <a:gd name="connsiteY2" fmla="*/ 6848738 h 6853104"/>
              <a:gd name="connsiteX3" fmla="*/ 2173906 w 6483580"/>
              <a:gd name="connsiteY3" fmla="*/ 6853104 h 6853104"/>
              <a:gd name="connsiteX4" fmla="*/ 1037564 w 6483580"/>
              <a:gd name="connsiteY4" fmla="*/ 12800 h 6853104"/>
              <a:gd name="connsiteX0" fmla="*/ 1010329 w 6456345"/>
              <a:gd name="connsiteY0" fmla="*/ 12800 h 6853104"/>
              <a:gd name="connsiteX1" fmla="*/ 6446667 w 6456345"/>
              <a:gd name="connsiteY1" fmla="*/ 0 h 6853104"/>
              <a:gd name="connsiteX2" fmla="*/ 6456345 w 6456345"/>
              <a:gd name="connsiteY2" fmla="*/ 6848738 h 6853104"/>
              <a:gd name="connsiteX3" fmla="*/ 2146671 w 6456345"/>
              <a:gd name="connsiteY3" fmla="*/ 6853104 h 6853104"/>
              <a:gd name="connsiteX4" fmla="*/ 1010329 w 6456345"/>
              <a:gd name="connsiteY4" fmla="*/ 12800 h 6853104"/>
              <a:gd name="connsiteX0" fmla="*/ 1042634 w 6426506"/>
              <a:gd name="connsiteY0" fmla="*/ 12800 h 6853104"/>
              <a:gd name="connsiteX1" fmla="*/ 6416828 w 6426506"/>
              <a:gd name="connsiteY1" fmla="*/ 0 h 6853104"/>
              <a:gd name="connsiteX2" fmla="*/ 6426506 w 6426506"/>
              <a:gd name="connsiteY2" fmla="*/ 6848738 h 6853104"/>
              <a:gd name="connsiteX3" fmla="*/ 2116832 w 6426506"/>
              <a:gd name="connsiteY3" fmla="*/ 6853104 h 6853104"/>
              <a:gd name="connsiteX4" fmla="*/ 1042634 w 6426506"/>
              <a:gd name="connsiteY4" fmla="*/ 12800 h 6853104"/>
              <a:gd name="connsiteX0" fmla="*/ 1074957 w 6458829"/>
              <a:gd name="connsiteY0" fmla="*/ 12800 h 6853104"/>
              <a:gd name="connsiteX1" fmla="*/ 6449151 w 6458829"/>
              <a:gd name="connsiteY1" fmla="*/ 0 h 6853104"/>
              <a:gd name="connsiteX2" fmla="*/ 6458829 w 6458829"/>
              <a:gd name="connsiteY2" fmla="*/ 6848738 h 6853104"/>
              <a:gd name="connsiteX3" fmla="*/ 2149155 w 6458829"/>
              <a:gd name="connsiteY3" fmla="*/ 6853104 h 6853104"/>
              <a:gd name="connsiteX4" fmla="*/ 1074957 w 6458829"/>
              <a:gd name="connsiteY4" fmla="*/ 12800 h 6853104"/>
              <a:gd name="connsiteX0" fmla="*/ 1088793 w 6472665"/>
              <a:gd name="connsiteY0" fmla="*/ 12800 h 6853104"/>
              <a:gd name="connsiteX1" fmla="*/ 6462987 w 6472665"/>
              <a:gd name="connsiteY1" fmla="*/ 0 h 6853104"/>
              <a:gd name="connsiteX2" fmla="*/ 6472665 w 6472665"/>
              <a:gd name="connsiteY2" fmla="*/ 6848738 h 6853104"/>
              <a:gd name="connsiteX3" fmla="*/ 2136358 w 6472665"/>
              <a:gd name="connsiteY3" fmla="*/ 6853104 h 6853104"/>
              <a:gd name="connsiteX4" fmla="*/ 1088793 w 6472665"/>
              <a:gd name="connsiteY4" fmla="*/ 12800 h 6853104"/>
              <a:gd name="connsiteX0" fmla="*/ 1078539 w 6462411"/>
              <a:gd name="connsiteY0" fmla="*/ 12800 h 6853104"/>
              <a:gd name="connsiteX1" fmla="*/ 6452733 w 6462411"/>
              <a:gd name="connsiteY1" fmla="*/ 0 h 6853104"/>
              <a:gd name="connsiteX2" fmla="*/ 6462411 w 6462411"/>
              <a:gd name="connsiteY2" fmla="*/ 6848738 h 6853104"/>
              <a:gd name="connsiteX3" fmla="*/ 2126104 w 6462411"/>
              <a:gd name="connsiteY3" fmla="*/ 6853104 h 6853104"/>
              <a:gd name="connsiteX4" fmla="*/ 1078539 w 6462411"/>
              <a:gd name="connsiteY4" fmla="*/ 12800 h 6853104"/>
              <a:gd name="connsiteX0" fmla="*/ 1071717 w 6455589"/>
              <a:gd name="connsiteY0" fmla="*/ 12800 h 6853104"/>
              <a:gd name="connsiteX1" fmla="*/ 6445911 w 6455589"/>
              <a:gd name="connsiteY1" fmla="*/ 0 h 6853104"/>
              <a:gd name="connsiteX2" fmla="*/ 6455589 w 6455589"/>
              <a:gd name="connsiteY2" fmla="*/ 6848738 h 6853104"/>
              <a:gd name="connsiteX3" fmla="*/ 2119282 w 6455589"/>
              <a:gd name="connsiteY3" fmla="*/ 6853104 h 6853104"/>
              <a:gd name="connsiteX4" fmla="*/ 1071717 w 6455589"/>
              <a:gd name="connsiteY4" fmla="*/ 12800 h 685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5589" h="6853104">
                <a:moveTo>
                  <a:pt x="1071717" y="12800"/>
                </a:moveTo>
                <a:lnTo>
                  <a:pt x="6445911" y="0"/>
                </a:lnTo>
                <a:cubicBezTo>
                  <a:pt x="6445911" y="2288988"/>
                  <a:pt x="6455589" y="4559750"/>
                  <a:pt x="6455589" y="6848738"/>
                </a:cubicBezTo>
                <a:lnTo>
                  <a:pt x="2119282" y="6853104"/>
                </a:lnTo>
                <a:cubicBezTo>
                  <a:pt x="-1158726" y="4554678"/>
                  <a:pt x="97599" y="960325"/>
                  <a:pt x="1071717" y="12800"/>
                </a:cubicBezTo>
                <a:close/>
              </a:path>
            </a:pathLst>
          </a:cu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2201625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6A9FAA7A-C70C-3362-53D6-5CC658085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26" y="195244"/>
            <a:ext cx="10027148" cy="6467511"/>
          </a:xfrm>
          <a:prstGeom prst="rect">
            <a:avLst/>
          </a:prstGeom>
          <a:noFill/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B6F9C4EF-8DC1-3837-E336-7EA344684399}"/>
              </a:ext>
            </a:extLst>
          </p:cNvPr>
          <p:cNvSpPr txBox="1"/>
          <p:nvPr/>
        </p:nvSpPr>
        <p:spPr>
          <a:xfrm>
            <a:off x="8772774" y="6524255"/>
            <a:ext cx="233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Patacca</a:t>
            </a:r>
            <a:r>
              <a:rPr lang="en-US" sz="1200" dirty="0"/>
              <a:t> et al. 2022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3711340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4442B7EE-62F9-4EFE-9F32-9E57018B50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134" y="402789"/>
            <a:ext cx="11617476" cy="5092700"/>
          </a:xfrm>
        </p:spPr>
        <p:txBody>
          <a:bodyPr>
            <a:norm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Hankkeen tavoite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Tuottaa metsänhoidon</a:t>
            </a:r>
            <a:r>
              <a:rPr lang="fi-FI" sz="2400" dirty="0">
                <a:solidFill>
                  <a:srgbClr val="54585A"/>
                </a:solidFill>
              </a:rPr>
              <a:t> 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ja maankäytön ratkaisuja, joissa huomioidaan sekä muuttuvat tuhoriskit että metsien monitoiminnallisuus.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54585A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Pääkysymykset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Kuinka sopeutumiskykyisiä metsät ovat muuttuvan ilmaston tuomiin haasteisiin eri aikajänteillä?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54585A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Minkälaisia synergioita ja ristiriitoja erilaisten metsänhoidon ja maankäytön skenaarioiden välille syntyy monitavoitteisilla mittareilla mitattuna?</a:t>
            </a:r>
          </a:p>
          <a:p>
            <a:pPr marL="0" indent="0">
              <a:buNone/>
            </a:pPr>
            <a:endParaRPr lang="fi-FI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988D50B-12D9-4A2C-B194-CBF5B88ED5E9}" type="datetime1">
              <a:rPr lang="fi-FI" smtClean="0"/>
              <a:t>1.11.2023</a:t>
            </a:fld>
            <a:endParaRPr lang="fi-FI" dirty="0"/>
          </a:p>
        </p:txBody>
      </p:sp>
      <p:pic>
        <p:nvPicPr>
          <p:cNvPr id="9" name="Kuvan paikkamerkki 7">
            <a:extLst>
              <a:ext uri="{FF2B5EF4-FFF2-40B4-BE49-F238E27FC236}">
                <a16:creationId xmlns:a16="http://schemas.microsoft.com/office/drawing/2014/main" id="{46D82F93-1418-4E4B-B078-2AAB721351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t="14074" r="6926" b="-14074"/>
          <a:stretch/>
        </p:blipFill>
        <p:spPr>
          <a:xfrm>
            <a:off x="1" y="4184073"/>
            <a:ext cx="5126372" cy="3161551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892B053E-AC7F-328C-D40F-521E1B080962}"/>
              </a:ext>
            </a:extLst>
          </p:cNvPr>
          <p:cNvSpPr txBox="1"/>
          <p:nvPr/>
        </p:nvSpPr>
        <p:spPr>
          <a:xfrm>
            <a:off x="5600506" y="4358453"/>
            <a:ext cx="94376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1600" b="1" dirty="0">
                <a:solidFill>
                  <a:srgbClr val="54585A"/>
                </a:solidFill>
                <a:latin typeface="+mn-lt"/>
              </a:rPr>
              <a:t>FOSTER tutkijoita:</a:t>
            </a:r>
          </a:p>
          <a:p>
            <a:pPr algn="l"/>
            <a:r>
              <a:rPr lang="fi-FI" sz="1600" dirty="0">
                <a:solidFill>
                  <a:srgbClr val="54585A"/>
                </a:solidFill>
                <a:latin typeface="+mn-lt"/>
              </a:rPr>
              <a:t>Juha Aalto (IL), Katharina Albrich (Luke), Lukas Graf (HY/SLU), </a:t>
            </a:r>
          </a:p>
          <a:p>
            <a:pPr algn="l"/>
            <a:r>
              <a:rPr lang="fi-FI" sz="1600" dirty="0">
                <a:solidFill>
                  <a:srgbClr val="54585A"/>
                </a:solidFill>
                <a:latin typeface="+mn-lt"/>
              </a:rPr>
              <a:t>Soili Haikarainen (Luke), Jarkko Hantula (Luke), </a:t>
            </a:r>
          </a:p>
          <a:p>
            <a:pPr algn="l"/>
            <a:r>
              <a:rPr lang="fi-FI" sz="1600" dirty="0">
                <a:solidFill>
                  <a:srgbClr val="54585A"/>
                </a:solidFill>
                <a:latin typeface="+mn-lt"/>
              </a:rPr>
              <a:t>Juha Honkaniemi (Luke), Otso Huitu (Luke), Jari Hynynen (Luke), </a:t>
            </a:r>
          </a:p>
          <a:p>
            <a:pPr algn="l"/>
            <a:r>
              <a:rPr lang="fi-FI" sz="1600" dirty="0">
                <a:solidFill>
                  <a:srgbClr val="54585A"/>
                </a:solidFill>
                <a:latin typeface="+mn-lt"/>
              </a:rPr>
              <a:t>Ilari Lehtonen (IL), Juho Matala (Luke), Ari Nikula (Luke), </a:t>
            </a:r>
          </a:p>
          <a:p>
            <a:pPr algn="l"/>
            <a:r>
              <a:rPr lang="fi-FI" sz="1600" dirty="0">
                <a:solidFill>
                  <a:srgbClr val="54585A"/>
                </a:solidFill>
                <a:latin typeface="+mn-lt"/>
              </a:rPr>
              <a:t>Jenni Poutanen (Luke), Anna Repo (Luke), Hannu Salminen (Luke),</a:t>
            </a:r>
          </a:p>
          <a:p>
            <a:pPr algn="l"/>
            <a:r>
              <a:rPr lang="fi-FI" sz="1600" dirty="0">
                <a:solidFill>
                  <a:srgbClr val="54585A"/>
                </a:solidFill>
                <a:latin typeface="+mn-lt"/>
              </a:rPr>
              <a:t>Jari Vauhkonen (HY/UEF)</a:t>
            </a:r>
          </a:p>
          <a:p>
            <a:endParaRPr lang="fi-FI" sz="1600" dirty="0">
              <a:solidFill>
                <a:srgbClr val="5458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104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82C2143-0BC1-E416-5C3B-53D004532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tehty?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69FFB4D-14FB-8CEF-4073-F9F7A45E0E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459" y="1614153"/>
            <a:ext cx="5120264" cy="4367548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Hirvieläimet ja niiden aiheuttamat metsävahingot</a:t>
            </a:r>
          </a:p>
          <a:p>
            <a:r>
              <a:rPr lang="fi-FI" dirty="0"/>
              <a:t>Eri metsänkasvatustapojen tuhoriskit</a:t>
            </a:r>
          </a:p>
          <a:p>
            <a:r>
              <a:rPr lang="fi-FI" dirty="0"/>
              <a:t>Metsien kehitys ja mikroilmasto</a:t>
            </a:r>
          </a:p>
          <a:p>
            <a:r>
              <a:rPr lang="fi-FI" dirty="0"/>
              <a:t>Metsänhoito- ja maankäyttöskenaariot sekä metsätuhot maisematasolla</a:t>
            </a:r>
          </a:p>
          <a:p>
            <a:r>
              <a:rPr lang="fi-FI" dirty="0"/>
              <a:t>Metsänhoito- ja maankäyttöskenaariot aluetasolla 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1F14D073-EC2A-2024-E816-B2023AF774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894"/>
          <a:stretch/>
        </p:blipFill>
        <p:spPr>
          <a:xfrm>
            <a:off x="5250578" y="115394"/>
            <a:ext cx="6548580" cy="2804787"/>
          </a:xfrm>
          <a:prstGeom prst="rect">
            <a:avLst/>
          </a:prstGeom>
        </p:spPr>
      </p:pic>
      <p:grpSp>
        <p:nvGrpSpPr>
          <p:cNvPr id="11" name="Ryhmä 10">
            <a:extLst>
              <a:ext uri="{FF2B5EF4-FFF2-40B4-BE49-F238E27FC236}">
                <a16:creationId xmlns:a16="http://schemas.microsoft.com/office/drawing/2014/main" id="{3F8D6D29-D7F3-4606-CA6E-13F1BC9482F8}"/>
              </a:ext>
            </a:extLst>
          </p:cNvPr>
          <p:cNvGrpSpPr>
            <a:grpSpLocks noChangeAspect="1"/>
          </p:cNvGrpSpPr>
          <p:nvPr/>
        </p:nvGrpSpPr>
        <p:grpSpPr>
          <a:xfrm>
            <a:off x="5376542" y="3174304"/>
            <a:ext cx="6815458" cy="2807397"/>
            <a:chOff x="4889623" y="3384877"/>
            <a:chExt cx="7176413" cy="2956080"/>
          </a:xfrm>
        </p:grpSpPr>
        <p:pic>
          <p:nvPicPr>
            <p:cNvPr id="4" name="Picture 13">
              <a:extLst>
                <a:ext uri="{FF2B5EF4-FFF2-40B4-BE49-F238E27FC236}">
                  <a16:creationId xmlns:a16="http://schemas.microsoft.com/office/drawing/2014/main" id="{DDEC06EC-38A8-652D-0A50-3DCF7FD86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34" r="16255" b="52688"/>
            <a:stretch/>
          </p:blipFill>
          <p:spPr>
            <a:xfrm>
              <a:off x="5149579" y="3826032"/>
              <a:ext cx="6691433" cy="2155669"/>
            </a:xfrm>
            <a:prstGeom prst="rect">
              <a:avLst/>
            </a:prstGeom>
          </p:spPr>
        </p:pic>
        <p:pic>
          <p:nvPicPr>
            <p:cNvPr id="8" name="Picture 13">
              <a:extLst>
                <a:ext uri="{FF2B5EF4-FFF2-40B4-BE49-F238E27FC236}">
                  <a16:creationId xmlns:a16="http://schemas.microsoft.com/office/drawing/2014/main" id="{517D31EC-DF61-F02E-F3AF-62728AE639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3987" t="35086" r="816" b="34744"/>
            <a:stretch/>
          </p:blipFill>
          <p:spPr>
            <a:xfrm>
              <a:off x="8670175" y="3756244"/>
              <a:ext cx="904568" cy="979635"/>
            </a:xfrm>
            <a:prstGeom prst="rect">
              <a:avLst/>
            </a:prstGeom>
          </p:spPr>
        </p:pic>
        <p:pic>
          <p:nvPicPr>
            <p:cNvPr id="9" name="Picture 13">
              <a:extLst>
                <a:ext uri="{FF2B5EF4-FFF2-40B4-BE49-F238E27FC236}">
                  <a16:creationId xmlns:a16="http://schemas.microsoft.com/office/drawing/2014/main" id="{070C546B-C76A-41F4-1F55-C708F17A04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95633" b="25284"/>
            <a:stretch/>
          </p:blipFill>
          <p:spPr>
            <a:xfrm>
              <a:off x="4889623" y="3384877"/>
              <a:ext cx="259956" cy="2426055"/>
            </a:xfrm>
            <a:prstGeom prst="rect">
              <a:avLst/>
            </a:prstGeom>
          </p:spPr>
        </p:pic>
        <p:pic>
          <p:nvPicPr>
            <p:cNvPr id="10" name="Picture 13">
              <a:extLst>
                <a:ext uri="{FF2B5EF4-FFF2-40B4-BE49-F238E27FC236}">
                  <a16:creationId xmlns:a16="http://schemas.microsoft.com/office/drawing/2014/main" id="{977F1206-86EE-926C-29E3-C57599CD0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576" t="90054" r="13522" b="-1008"/>
            <a:stretch/>
          </p:blipFill>
          <p:spPr>
            <a:xfrm>
              <a:off x="5475602" y="5841819"/>
              <a:ext cx="6590434" cy="499138"/>
            </a:xfrm>
            <a:prstGeom prst="rect">
              <a:avLst/>
            </a:prstGeom>
          </p:spPr>
        </p:pic>
      </p:grpSp>
      <p:sp>
        <p:nvSpPr>
          <p:cNvPr id="12" name="Tekstiruutu 11">
            <a:extLst>
              <a:ext uri="{FF2B5EF4-FFF2-40B4-BE49-F238E27FC236}">
                <a16:creationId xmlns:a16="http://schemas.microsoft.com/office/drawing/2014/main" id="{8EEB3802-F495-FD8E-7F61-15444D2249C1}"/>
              </a:ext>
            </a:extLst>
          </p:cNvPr>
          <p:cNvSpPr txBox="1"/>
          <p:nvPr/>
        </p:nvSpPr>
        <p:spPr>
          <a:xfrm>
            <a:off x="10212682" y="2987731"/>
            <a:ext cx="1765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Graf ym., julkaisematon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A6E649EE-DAB0-9CF1-210E-15E6A5B645EF}"/>
              </a:ext>
            </a:extLst>
          </p:cNvPr>
          <p:cNvSpPr txBox="1"/>
          <p:nvPr/>
        </p:nvSpPr>
        <p:spPr>
          <a:xfrm>
            <a:off x="10212682" y="5920981"/>
            <a:ext cx="1953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Albrich ym., julkaisematon</a:t>
            </a:r>
          </a:p>
        </p:txBody>
      </p:sp>
    </p:spTree>
    <p:extLst>
      <p:ext uri="{BB962C8B-B14F-4D97-AF65-F5344CB8AC3E}">
        <p14:creationId xmlns:p14="http://schemas.microsoft.com/office/powerpoint/2010/main" val="389146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8DE0153-D890-4E13-B26A-5483DBEC6613}"/>
              </a:ext>
            </a:extLst>
          </p:cNvPr>
          <p:cNvSpPr>
            <a:spLocks noGrp="1"/>
          </p:cNvSpPr>
          <p:nvPr>
            <p:ph type="dt" sz="quarter" idx="12"/>
          </p:nvPr>
        </p:nvSpPr>
        <p:spPr>
          <a:xfrm>
            <a:off x="10068985" y="6457951"/>
            <a:ext cx="1062567" cy="264583"/>
          </a:xfrm>
          <a:prstGeom prst="rect">
            <a:avLst/>
          </a:prstGeom>
        </p:spPr>
        <p:txBody>
          <a:bodyPr vert="horz" lIns="121920" tIns="60960" rIns="121920" bIns="0" rtlCol="0" anchor="b" anchorCtr="0"/>
          <a:lstStyle>
            <a:defPPr>
              <a:defRPr lang="en-US"/>
            </a:defPPr>
            <a:lvl1pPr algn="r" defTabSz="609585" rtl="0" eaLnBrk="1" fontAlgn="base" hangingPunct="1">
              <a:spcBef>
                <a:spcPct val="0"/>
              </a:spcBef>
              <a:spcAft>
                <a:spcPct val="0"/>
              </a:spcAft>
              <a:defRPr sz="1333" kern="120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40BDD77C-B894-414B-90C2-975A579D7D69}" type="datetimeFigureOut">
              <a:rPr lang="fi-FI" smtClean="0"/>
              <a:pPr>
                <a:defRPr/>
              </a:pPr>
              <a:t>1.11.2023</a:t>
            </a:fld>
            <a:endParaRPr lang="fi-FI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AFAB69F1-8D0A-4F4A-9998-0E79E763B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01" y="2097618"/>
            <a:ext cx="1996017" cy="212513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1685" name="Ryhmä 6">
            <a:extLst>
              <a:ext uri="{FF2B5EF4-FFF2-40B4-BE49-F238E27FC236}">
                <a16:creationId xmlns:a16="http://schemas.microsoft.com/office/drawing/2014/main" id="{1E3631E0-723B-41EB-BF40-50CAF551A5C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26868" y="1847851"/>
            <a:ext cx="2036233" cy="2307167"/>
            <a:chOff x="6518486" y="1466747"/>
            <a:chExt cx="1065795" cy="1206499"/>
          </a:xfrm>
        </p:grpSpPr>
        <p:sp>
          <p:nvSpPr>
            <p:cNvPr id="21" name="Tasakylkinen kolmio 20">
              <a:extLst>
                <a:ext uri="{FF2B5EF4-FFF2-40B4-BE49-F238E27FC236}">
                  <a16:creationId xmlns:a16="http://schemas.microsoft.com/office/drawing/2014/main" id="{4E919202-B282-4B34-9DF3-A89DF9526501}"/>
                </a:ext>
              </a:extLst>
            </p:cNvPr>
            <p:cNvSpPr/>
            <p:nvPr/>
          </p:nvSpPr>
          <p:spPr bwMode="auto">
            <a:xfrm rot="4989732">
              <a:off x="6608439" y="1738837"/>
              <a:ext cx="463782" cy="442050"/>
            </a:xfrm>
            <a:prstGeom prst="triangle">
              <a:avLst>
                <a:gd name="adj" fmla="val 70369"/>
              </a:avLst>
            </a:prstGeom>
            <a:solidFill>
              <a:srgbClr val="FFF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 sz="2400"/>
            </a:p>
          </p:txBody>
        </p:sp>
        <p:sp>
          <p:nvSpPr>
            <p:cNvPr id="22" name="Tasakylkinen kolmio 21">
              <a:extLst>
                <a:ext uri="{FF2B5EF4-FFF2-40B4-BE49-F238E27FC236}">
                  <a16:creationId xmlns:a16="http://schemas.microsoft.com/office/drawing/2014/main" id="{94D4DAB8-8CBD-409D-9FC3-E021A625250E}"/>
                </a:ext>
              </a:extLst>
            </p:cNvPr>
            <p:cNvSpPr/>
            <p:nvPr/>
          </p:nvSpPr>
          <p:spPr bwMode="auto">
            <a:xfrm rot="8144045">
              <a:off x="6727879" y="1553084"/>
              <a:ext cx="365605" cy="522447"/>
            </a:xfrm>
            <a:prstGeom prst="triangle">
              <a:avLst>
                <a:gd name="adj" fmla="val 66822"/>
              </a:avLst>
            </a:prstGeom>
            <a:solidFill>
              <a:srgbClr val="C2E69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 sz="2400"/>
            </a:p>
          </p:txBody>
        </p:sp>
        <p:sp>
          <p:nvSpPr>
            <p:cNvPr id="23" name="Tasakylkinen kolmio 22">
              <a:extLst>
                <a:ext uri="{FF2B5EF4-FFF2-40B4-BE49-F238E27FC236}">
                  <a16:creationId xmlns:a16="http://schemas.microsoft.com/office/drawing/2014/main" id="{48E0B6C1-781E-4503-B450-228DD846BAEE}"/>
                </a:ext>
              </a:extLst>
            </p:cNvPr>
            <p:cNvSpPr/>
            <p:nvPr/>
          </p:nvSpPr>
          <p:spPr bwMode="auto">
            <a:xfrm rot="16610268" flipH="1">
              <a:off x="7012828" y="1751024"/>
              <a:ext cx="482600" cy="416569"/>
            </a:xfrm>
            <a:prstGeom prst="triangle">
              <a:avLst>
                <a:gd name="adj" fmla="val 70369"/>
              </a:avLst>
            </a:prstGeom>
            <a:solidFill>
              <a:srgbClr val="0068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 sz="2400" dirty="0"/>
            </a:p>
          </p:txBody>
        </p:sp>
        <p:sp>
          <p:nvSpPr>
            <p:cNvPr id="24" name="Tasakylkinen kolmio 23">
              <a:extLst>
                <a:ext uri="{FF2B5EF4-FFF2-40B4-BE49-F238E27FC236}">
                  <a16:creationId xmlns:a16="http://schemas.microsoft.com/office/drawing/2014/main" id="{15F9C066-E580-4F0E-AA41-90C2966FE2F2}"/>
                </a:ext>
              </a:extLst>
            </p:cNvPr>
            <p:cNvSpPr/>
            <p:nvPr/>
          </p:nvSpPr>
          <p:spPr bwMode="auto">
            <a:xfrm rot="13455955" flipH="1">
              <a:off x="6976047" y="1547549"/>
              <a:ext cx="383332" cy="513592"/>
            </a:xfrm>
            <a:prstGeom prst="triangle">
              <a:avLst>
                <a:gd name="adj" fmla="val 66822"/>
              </a:avLst>
            </a:prstGeom>
            <a:solidFill>
              <a:srgbClr val="31A35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 sz="2400" dirty="0"/>
            </a:p>
          </p:txBody>
        </p:sp>
        <p:sp>
          <p:nvSpPr>
            <p:cNvPr id="25" name="Tasakylkinen kolmio 24">
              <a:extLst>
                <a:ext uri="{FF2B5EF4-FFF2-40B4-BE49-F238E27FC236}">
                  <a16:creationId xmlns:a16="http://schemas.microsoft.com/office/drawing/2014/main" id="{DA9691F9-9DB9-4043-B495-62E5E45553F6}"/>
                </a:ext>
              </a:extLst>
            </p:cNvPr>
            <p:cNvSpPr/>
            <p:nvPr/>
          </p:nvSpPr>
          <p:spPr bwMode="auto">
            <a:xfrm rot="10800000">
              <a:off x="6833128" y="1489991"/>
              <a:ext cx="404382" cy="546799"/>
            </a:xfrm>
            <a:prstGeom prst="triangle">
              <a:avLst>
                <a:gd name="adj" fmla="val 51412"/>
              </a:avLst>
            </a:prstGeom>
            <a:solidFill>
              <a:srgbClr val="78C67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 sz="2400"/>
            </a:p>
          </p:txBody>
        </p:sp>
        <p:sp>
          <p:nvSpPr>
            <p:cNvPr id="26" name="Ellipsi 25">
              <a:extLst>
                <a:ext uri="{FF2B5EF4-FFF2-40B4-BE49-F238E27FC236}">
                  <a16:creationId xmlns:a16="http://schemas.microsoft.com/office/drawing/2014/main" id="{85EA4982-145F-47CF-9510-81A597054FA4}"/>
                </a:ext>
              </a:extLst>
            </p:cNvPr>
            <p:cNvSpPr/>
            <p:nvPr/>
          </p:nvSpPr>
          <p:spPr bwMode="auto">
            <a:xfrm>
              <a:off x="6592715" y="1466747"/>
              <a:ext cx="899611" cy="899893"/>
            </a:xfrm>
            <a:prstGeom prst="ellipse">
              <a:avLst/>
            </a:prstGeom>
            <a:noFill/>
            <a:ln w="76200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 sz="2400"/>
            </a:p>
          </p:txBody>
        </p:sp>
        <p:sp>
          <p:nvSpPr>
            <p:cNvPr id="20" name="Suorakulmio 19">
              <a:extLst>
                <a:ext uri="{FF2B5EF4-FFF2-40B4-BE49-F238E27FC236}">
                  <a16:creationId xmlns:a16="http://schemas.microsoft.com/office/drawing/2014/main" id="{ABC85BF5-A162-490D-B645-002A4031DADE}"/>
                </a:ext>
              </a:extLst>
            </p:cNvPr>
            <p:cNvSpPr/>
            <p:nvPr/>
          </p:nvSpPr>
          <p:spPr bwMode="auto">
            <a:xfrm>
              <a:off x="6518486" y="2188433"/>
              <a:ext cx="1065795" cy="484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 sz="2400"/>
            </a:p>
          </p:txBody>
        </p:sp>
        <p:sp>
          <p:nvSpPr>
            <p:cNvPr id="27" name="Tasakylkinen kolmio 26">
              <a:extLst>
                <a:ext uri="{FF2B5EF4-FFF2-40B4-BE49-F238E27FC236}">
                  <a16:creationId xmlns:a16="http://schemas.microsoft.com/office/drawing/2014/main" id="{FFBC7506-778C-440A-B507-94C897B3D8D2}"/>
                </a:ext>
              </a:extLst>
            </p:cNvPr>
            <p:cNvSpPr/>
            <p:nvPr/>
          </p:nvSpPr>
          <p:spPr>
            <a:xfrm>
              <a:off x="7025902" y="1672627"/>
              <a:ext cx="48747" cy="369698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 w="76200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 sz="2400"/>
            </a:p>
          </p:txBody>
        </p:sp>
      </p:grpSp>
      <p:sp>
        <p:nvSpPr>
          <p:cNvPr id="71686" name="Tekstiruutu 27">
            <a:extLst>
              <a:ext uri="{FF2B5EF4-FFF2-40B4-BE49-F238E27FC236}">
                <a16:creationId xmlns:a16="http://schemas.microsoft.com/office/drawing/2014/main" id="{E3E73903-9532-4CB9-A82F-25AEE3A41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0301" y="3308352"/>
            <a:ext cx="2097617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i-FI" altLang="fi-FI" sz="2133"/>
              <a:t>Puuntuotanto</a:t>
            </a:r>
          </a:p>
        </p:txBody>
      </p:sp>
      <p:pic>
        <p:nvPicPr>
          <p:cNvPr id="71687" name="Picture 2" descr="Kuvahaun tulos haulle shower cloudy sun symbol">
            <a:extLst>
              <a:ext uri="{FF2B5EF4-FFF2-40B4-BE49-F238E27FC236}">
                <a16:creationId xmlns:a16="http://schemas.microsoft.com/office/drawing/2014/main" id="{39B99D33-FE32-4BDF-A751-AF8ABD17A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8" y="1555752"/>
            <a:ext cx="1631949" cy="162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Kuva 62">
            <a:extLst>
              <a:ext uri="{FF2B5EF4-FFF2-40B4-BE49-F238E27FC236}">
                <a16:creationId xmlns:a16="http://schemas.microsoft.com/office/drawing/2014/main" id="{7EDF6034-0169-410C-9F19-5A7AFBE01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18" y="4383618"/>
            <a:ext cx="1449916" cy="145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9" name="Picture 6">
            <a:extLst>
              <a:ext uri="{FF2B5EF4-FFF2-40B4-BE49-F238E27FC236}">
                <a16:creationId xmlns:a16="http://schemas.microsoft.com/office/drawing/2014/main" id="{D6512B9B-1D7F-43FE-957C-AACAA8677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92640">
            <a:off x="1556809" y="4628093"/>
            <a:ext cx="1341967" cy="95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0" name="Picture 17">
            <a:extLst>
              <a:ext uri="{FF2B5EF4-FFF2-40B4-BE49-F238E27FC236}">
                <a16:creationId xmlns:a16="http://schemas.microsoft.com/office/drawing/2014/main" id="{E1FB1DFA-A857-42F2-9528-9CAF5AF85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67" y="3515785"/>
            <a:ext cx="15748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1" name="Picture 2">
            <a:extLst>
              <a:ext uri="{FF2B5EF4-FFF2-40B4-BE49-F238E27FC236}">
                <a16:creationId xmlns:a16="http://schemas.microsoft.com/office/drawing/2014/main" id="{4FAC5D57-D0FF-43A3-A50B-49904BEB2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" r="29919" b="24841"/>
          <a:stretch>
            <a:fillRect/>
          </a:stretch>
        </p:blipFill>
        <p:spPr bwMode="auto">
          <a:xfrm>
            <a:off x="4191000" y="2165351"/>
            <a:ext cx="2474384" cy="204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Kuvaselite: Nuoli alas 10">
            <a:extLst>
              <a:ext uri="{FF2B5EF4-FFF2-40B4-BE49-F238E27FC236}">
                <a16:creationId xmlns:a16="http://schemas.microsoft.com/office/drawing/2014/main" id="{4107EDDB-8792-4586-A98B-737F9D2549BD}"/>
              </a:ext>
            </a:extLst>
          </p:cNvPr>
          <p:cNvSpPr/>
          <p:nvPr/>
        </p:nvSpPr>
        <p:spPr>
          <a:xfrm>
            <a:off x="1856318" y="797984"/>
            <a:ext cx="4754033" cy="1346200"/>
          </a:xfrm>
          <a:prstGeom prst="downArrowCallout">
            <a:avLst/>
          </a:prstGeom>
          <a:solidFill>
            <a:srgbClr val="008F8B"/>
          </a:solidFill>
          <a:ln w="12700"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i-FI" sz="1867" b="1" dirty="0"/>
              <a:t>Metsänhoidon, maankäytön ja </a:t>
            </a:r>
          </a:p>
          <a:p>
            <a:pPr algn="ctr" eaLnBrk="1" hangingPunct="1">
              <a:defRPr/>
            </a:pPr>
            <a:r>
              <a:rPr lang="fi-FI" sz="1867" b="1" dirty="0"/>
              <a:t>riistakantojen kehityksen skenaariot</a:t>
            </a:r>
            <a:endParaRPr lang="fi-FI" sz="1867" dirty="0"/>
          </a:p>
        </p:txBody>
      </p:sp>
      <p:pic>
        <p:nvPicPr>
          <p:cNvPr id="71693" name="Picture 3">
            <a:extLst>
              <a:ext uri="{FF2B5EF4-FFF2-40B4-BE49-F238E27FC236}">
                <a16:creationId xmlns:a16="http://schemas.microsoft.com/office/drawing/2014/main" id="{EED90176-5BC1-4561-9C3C-BA9739C29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4" b="4584"/>
          <a:stretch>
            <a:fillRect/>
          </a:stretch>
        </p:blipFill>
        <p:spPr bwMode="auto">
          <a:xfrm>
            <a:off x="4739218" y="4383618"/>
            <a:ext cx="1595967" cy="145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0571C1D6-CDF9-4241-A304-DF4269CCD598}"/>
              </a:ext>
            </a:extLst>
          </p:cNvPr>
          <p:cNvSpPr txBox="1"/>
          <p:nvPr/>
        </p:nvSpPr>
        <p:spPr>
          <a:xfrm>
            <a:off x="5518151" y="5670551"/>
            <a:ext cx="1062567" cy="2154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i-FI" sz="800" dirty="0">
                <a:cs typeface="Arial" charset="0"/>
              </a:rPr>
              <a:t>© Ville Kankare</a:t>
            </a:r>
          </a:p>
        </p:txBody>
      </p:sp>
      <p:sp>
        <p:nvSpPr>
          <p:cNvPr id="120" name="Tekstiruutu 119">
            <a:extLst>
              <a:ext uri="{FF2B5EF4-FFF2-40B4-BE49-F238E27FC236}">
                <a16:creationId xmlns:a16="http://schemas.microsoft.com/office/drawing/2014/main" id="{B0DAA513-2015-41B4-8583-ED30FD27EED1}"/>
              </a:ext>
            </a:extLst>
          </p:cNvPr>
          <p:cNvSpPr txBox="1"/>
          <p:nvPr/>
        </p:nvSpPr>
        <p:spPr>
          <a:xfrm>
            <a:off x="3848101" y="5670551"/>
            <a:ext cx="1062567" cy="2154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fi-FI" sz="800" dirty="0">
                <a:cs typeface="Arial" charset="0"/>
              </a:rPr>
              <a:t>© Ville Kankare</a:t>
            </a:r>
          </a:p>
        </p:txBody>
      </p:sp>
      <p:grpSp>
        <p:nvGrpSpPr>
          <p:cNvPr id="71696" name="Ryhmä 120">
            <a:extLst>
              <a:ext uri="{FF2B5EF4-FFF2-40B4-BE49-F238E27FC236}">
                <a16:creationId xmlns:a16="http://schemas.microsoft.com/office/drawing/2014/main" id="{72388E51-DF5E-4DE0-A32A-CF1F9D2208F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768418" y="1856318"/>
            <a:ext cx="2036233" cy="2302933"/>
            <a:chOff x="6518486" y="1466747"/>
            <a:chExt cx="1065795" cy="1206499"/>
          </a:xfrm>
        </p:grpSpPr>
        <p:sp>
          <p:nvSpPr>
            <p:cNvPr id="122" name="Tasakylkinen kolmio 121">
              <a:extLst>
                <a:ext uri="{FF2B5EF4-FFF2-40B4-BE49-F238E27FC236}">
                  <a16:creationId xmlns:a16="http://schemas.microsoft.com/office/drawing/2014/main" id="{8C5FD528-15BA-49A0-B488-8687D88A1A4D}"/>
                </a:ext>
              </a:extLst>
            </p:cNvPr>
            <p:cNvSpPr/>
            <p:nvPr/>
          </p:nvSpPr>
          <p:spPr bwMode="auto">
            <a:xfrm rot="4989732">
              <a:off x="6608566" y="1739189"/>
              <a:ext cx="463526" cy="442050"/>
            </a:xfrm>
            <a:prstGeom prst="triangle">
              <a:avLst>
                <a:gd name="adj" fmla="val 70369"/>
              </a:avLst>
            </a:prstGeom>
            <a:solidFill>
              <a:srgbClr val="FFF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 sz="2400"/>
            </a:p>
          </p:txBody>
        </p:sp>
        <p:sp>
          <p:nvSpPr>
            <p:cNvPr id="123" name="Tasakylkinen kolmio 122">
              <a:extLst>
                <a:ext uri="{FF2B5EF4-FFF2-40B4-BE49-F238E27FC236}">
                  <a16:creationId xmlns:a16="http://schemas.microsoft.com/office/drawing/2014/main" id="{9E0EFE56-808C-4694-8906-94134863F46D}"/>
                </a:ext>
              </a:extLst>
            </p:cNvPr>
            <p:cNvSpPr/>
            <p:nvPr/>
          </p:nvSpPr>
          <p:spPr bwMode="auto">
            <a:xfrm rot="8144045">
              <a:off x="6727878" y="1553242"/>
              <a:ext cx="365605" cy="521190"/>
            </a:xfrm>
            <a:prstGeom prst="triangle">
              <a:avLst>
                <a:gd name="adj" fmla="val 66822"/>
              </a:avLst>
            </a:prstGeom>
            <a:solidFill>
              <a:srgbClr val="C2E69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 sz="2400"/>
            </a:p>
          </p:txBody>
        </p:sp>
        <p:sp>
          <p:nvSpPr>
            <p:cNvPr id="124" name="Tasakylkinen kolmio 123">
              <a:extLst>
                <a:ext uri="{FF2B5EF4-FFF2-40B4-BE49-F238E27FC236}">
                  <a16:creationId xmlns:a16="http://schemas.microsoft.com/office/drawing/2014/main" id="{3CFF19A2-D3EB-48A9-BDBB-15EA653B1630}"/>
                </a:ext>
              </a:extLst>
            </p:cNvPr>
            <p:cNvSpPr/>
            <p:nvPr/>
          </p:nvSpPr>
          <p:spPr bwMode="auto">
            <a:xfrm rot="16610268" flipH="1">
              <a:off x="7015155" y="1749160"/>
              <a:ext cx="482378" cy="421000"/>
            </a:xfrm>
            <a:prstGeom prst="triangle">
              <a:avLst>
                <a:gd name="adj" fmla="val 70369"/>
              </a:avLst>
            </a:prstGeom>
            <a:solidFill>
              <a:srgbClr val="0068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 sz="2400" dirty="0"/>
            </a:p>
          </p:txBody>
        </p:sp>
        <p:sp>
          <p:nvSpPr>
            <p:cNvPr id="125" name="Tasakylkinen kolmio 124">
              <a:extLst>
                <a:ext uri="{FF2B5EF4-FFF2-40B4-BE49-F238E27FC236}">
                  <a16:creationId xmlns:a16="http://schemas.microsoft.com/office/drawing/2014/main" id="{15C426AF-D372-4F9F-B1FC-93ED62CD4EA4}"/>
                </a:ext>
              </a:extLst>
            </p:cNvPr>
            <p:cNvSpPr/>
            <p:nvPr/>
          </p:nvSpPr>
          <p:spPr bwMode="auto">
            <a:xfrm rot="13455955" flipH="1">
              <a:off x="6976046" y="1546589"/>
              <a:ext cx="383332" cy="515645"/>
            </a:xfrm>
            <a:prstGeom prst="triangle">
              <a:avLst>
                <a:gd name="adj" fmla="val 66822"/>
              </a:avLst>
            </a:prstGeom>
            <a:solidFill>
              <a:srgbClr val="31A35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 sz="2400" dirty="0"/>
            </a:p>
          </p:txBody>
        </p:sp>
        <p:sp>
          <p:nvSpPr>
            <p:cNvPr id="126" name="Tasakylkinen kolmio 125">
              <a:extLst>
                <a:ext uri="{FF2B5EF4-FFF2-40B4-BE49-F238E27FC236}">
                  <a16:creationId xmlns:a16="http://schemas.microsoft.com/office/drawing/2014/main" id="{5AE76320-6204-46D8-96BD-21829F9BC6C9}"/>
                </a:ext>
              </a:extLst>
            </p:cNvPr>
            <p:cNvSpPr/>
            <p:nvPr/>
          </p:nvSpPr>
          <p:spPr bwMode="auto">
            <a:xfrm rot="10800000">
              <a:off x="6833128" y="1490034"/>
              <a:ext cx="404381" cy="546695"/>
            </a:xfrm>
            <a:prstGeom prst="triangle">
              <a:avLst>
                <a:gd name="adj" fmla="val 51412"/>
              </a:avLst>
            </a:prstGeom>
            <a:solidFill>
              <a:srgbClr val="78C67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 sz="2400"/>
            </a:p>
          </p:txBody>
        </p:sp>
        <p:sp>
          <p:nvSpPr>
            <p:cNvPr id="127" name="Ellipsi 126">
              <a:extLst>
                <a:ext uri="{FF2B5EF4-FFF2-40B4-BE49-F238E27FC236}">
                  <a16:creationId xmlns:a16="http://schemas.microsoft.com/office/drawing/2014/main" id="{2A95BD09-2AD2-4659-93B1-A449538E0B08}"/>
                </a:ext>
              </a:extLst>
            </p:cNvPr>
            <p:cNvSpPr/>
            <p:nvPr/>
          </p:nvSpPr>
          <p:spPr bwMode="auto">
            <a:xfrm>
              <a:off x="6592715" y="1466747"/>
              <a:ext cx="899611" cy="900439"/>
            </a:xfrm>
            <a:prstGeom prst="ellipse">
              <a:avLst/>
            </a:prstGeom>
            <a:noFill/>
            <a:ln w="76200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 sz="2400"/>
            </a:p>
          </p:txBody>
        </p:sp>
        <p:sp>
          <p:nvSpPr>
            <p:cNvPr id="128" name="Suorakulmio 127">
              <a:extLst>
                <a:ext uri="{FF2B5EF4-FFF2-40B4-BE49-F238E27FC236}">
                  <a16:creationId xmlns:a16="http://schemas.microsoft.com/office/drawing/2014/main" id="{277207BF-44E7-42E6-8638-7339AABCD457}"/>
                </a:ext>
              </a:extLst>
            </p:cNvPr>
            <p:cNvSpPr/>
            <p:nvPr/>
          </p:nvSpPr>
          <p:spPr bwMode="auto">
            <a:xfrm>
              <a:off x="6518486" y="2187541"/>
              <a:ext cx="1065795" cy="4857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 sz="2400"/>
            </a:p>
          </p:txBody>
        </p:sp>
        <p:sp>
          <p:nvSpPr>
            <p:cNvPr id="129" name="Tasakylkinen kolmio 128">
              <a:extLst>
                <a:ext uri="{FF2B5EF4-FFF2-40B4-BE49-F238E27FC236}">
                  <a16:creationId xmlns:a16="http://schemas.microsoft.com/office/drawing/2014/main" id="{4857D2DC-56DA-4474-B6BF-5560C079E5C0}"/>
                </a:ext>
              </a:extLst>
            </p:cNvPr>
            <p:cNvSpPr/>
            <p:nvPr/>
          </p:nvSpPr>
          <p:spPr>
            <a:xfrm rot="5069144">
              <a:off x="7185970" y="1814562"/>
              <a:ext cx="49901" cy="370037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 w="76200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 sz="2400"/>
            </a:p>
          </p:txBody>
        </p:sp>
      </p:grpSp>
      <p:sp>
        <p:nvSpPr>
          <p:cNvPr id="71697" name="Tekstiruutu 129">
            <a:extLst>
              <a:ext uri="{FF2B5EF4-FFF2-40B4-BE49-F238E27FC236}">
                <a16:creationId xmlns:a16="http://schemas.microsoft.com/office/drawing/2014/main" id="{81389398-EEB3-45C1-A39F-E3F97960B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1851" y="3316818"/>
            <a:ext cx="209761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i-FI" altLang="fi-FI" sz="2133"/>
              <a:t>Hiilensidonta</a:t>
            </a:r>
          </a:p>
        </p:txBody>
      </p:sp>
      <p:grpSp>
        <p:nvGrpSpPr>
          <p:cNvPr id="71698" name="Ryhmä 130">
            <a:extLst>
              <a:ext uri="{FF2B5EF4-FFF2-40B4-BE49-F238E27FC236}">
                <a16:creationId xmlns:a16="http://schemas.microsoft.com/office/drawing/2014/main" id="{517B8DAF-F741-4746-9394-07F8833FB86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526868" y="4095751"/>
            <a:ext cx="2036233" cy="2302933"/>
            <a:chOff x="6518486" y="1466747"/>
            <a:chExt cx="1065795" cy="1206499"/>
          </a:xfrm>
        </p:grpSpPr>
        <p:sp>
          <p:nvSpPr>
            <p:cNvPr id="132" name="Tasakylkinen kolmio 131">
              <a:extLst>
                <a:ext uri="{FF2B5EF4-FFF2-40B4-BE49-F238E27FC236}">
                  <a16:creationId xmlns:a16="http://schemas.microsoft.com/office/drawing/2014/main" id="{9008F92C-694A-40AF-B3EB-6E25B51A5C58}"/>
                </a:ext>
              </a:extLst>
            </p:cNvPr>
            <p:cNvSpPr/>
            <p:nvPr/>
          </p:nvSpPr>
          <p:spPr bwMode="auto">
            <a:xfrm rot="4989732">
              <a:off x="6609121" y="1738635"/>
              <a:ext cx="462417" cy="442050"/>
            </a:xfrm>
            <a:prstGeom prst="triangle">
              <a:avLst>
                <a:gd name="adj" fmla="val 70369"/>
              </a:avLst>
            </a:prstGeom>
            <a:solidFill>
              <a:srgbClr val="FFF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 sz="2400"/>
            </a:p>
          </p:txBody>
        </p:sp>
        <p:sp>
          <p:nvSpPr>
            <p:cNvPr id="133" name="Tasakylkinen kolmio 132">
              <a:extLst>
                <a:ext uri="{FF2B5EF4-FFF2-40B4-BE49-F238E27FC236}">
                  <a16:creationId xmlns:a16="http://schemas.microsoft.com/office/drawing/2014/main" id="{BB41D498-8CB0-4A6F-A3BA-F8B0EFACB6D0}"/>
                </a:ext>
              </a:extLst>
            </p:cNvPr>
            <p:cNvSpPr/>
            <p:nvPr/>
          </p:nvSpPr>
          <p:spPr bwMode="auto">
            <a:xfrm rot="8144045">
              <a:off x="6727879" y="1553242"/>
              <a:ext cx="365605" cy="521190"/>
            </a:xfrm>
            <a:prstGeom prst="triangle">
              <a:avLst>
                <a:gd name="adj" fmla="val 66822"/>
              </a:avLst>
            </a:prstGeom>
            <a:solidFill>
              <a:srgbClr val="C2E69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 sz="2400"/>
            </a:p>
          </p:txBody>
        </p:sp>
        <p:sp>
          <p:nvSpPr>
            <p:cNvPr id="134" name="Tasakylkinen kolmio 133">
              <a:extLst>
                <a:ext uri="{FF2B5EF4-FFF2-40B4-BE49-F238E27FC236}">
                  <a16:creationId xmlns:a16="http://schemas.microsoft.com/office/drawing/2014/main" id="{15CF5CA7-6935-4BCA-B31E-209BA0C576EA}"/>
                </a:ext>
              </a:extLst>
            </p:cNvPr>
            <p:cNvSpPr/>
            <p:nvPr/>
          </p:nvSpPr>
          <p:spPr bwMode="auto">
            <a:xfrm rot="16610268" flipH="1">
              <a:off x="7013493" y="1750821"/>
              <a:ext cx="481269" cy="416569"/>
            </a:xfrm>
            <a:prstGeom prst="triangle">
              <a:avLst>
                <a:gd name="adj" fmla="val 70369"/>
              </a:avLst>
            </a:prstGeom>
            <a:solidFill>
              <a:srgbClr val="0068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 sz="2400" dirty="0"/>
            </a:p>
          </p:txBody>
        </p:sp>
        <p:sp>
          <p:nvSpPr>
            <p:cNvPr id="135" name="Tasakylkinen kolmio 134">
              <a:extLst>
                <a:ext uri="{FF2B5EF4-FFF2-40B4-BE49-F238E27FC236}">
                  <a16:creationId xmlns:a16="http://schemas.microsoft.com/office/drawing/2014/main" id="{F09A0480-FFC6-43FA-8C77-4C169532D317}"/>
                </a:ext>
              </a:extLst>
            </p:cNvPr>
            <p:cNvSpPr/>
            <p:nvPr/>
          </p:nvSpPr>
          <p:spPr bwMode="auto">
            <a:xfrm rot="13455955" flipH="1">
              <a:off x="6974939" y="1548807"/>
              <a:ext cx="384440" cy="513427"/>
            </a:xfrm>
            <a:prstGeom prst="triangle">
              <a:avLst>
                <a:gd name="adj" fmla="val 66822"/>
              </a:avLst>
            </a:prstGeom>
            <a:solidFill>
              <a:srgbClr val="31A35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 sz="2400" dirty="0"/>
            </a:p>
          </p:txBody>
        </p:sp>
        <p:sp>
          <p:nvSpPr>
            <p:cNvPr id="136" name="Tasakylkinen kolmio 135">
              <a:extLst>
                <a:ext uri="{FF2B5EF4-FFF2-40B4-BE49-F238E27FC236}">
                  <a16:creationId xmlns:a16="http://schemas.microsoft.com/office/drawing/2014/main" id="{B63B1B29-D3A2-4084-837B-5A1A9266F4ED}"/>
                </a:ext>
              </a:extLst>
            </p:cNvPr>
            <p:cNvSpPr/>
            <p:nvPr/>
          </p:nvSpPr>
          <p:spPr bwMode="auto">
            <a:xfrm rot="10800000">
              <a:off x="6833128" y="1490034"/>
              <a:ext cx="404382" cy="547804"/>
            </a:xfrm>
            <a:prstGeom prst="triangle">
              <a:avLst>
                <a:gd name="adj" fmla="val 51412"/>
              </a:avLst>
            </a:prstGeom>
            <a:solidFill>
              <a:srgbClr val="78C67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 sz="2400"/>
            </a:p>
          </p:txBody>
        </p:sp>
        <p:sp>
          <p:nvSpPr>
            <p:cNvPr id="137" name="Ellipsi 136">
              <a:extLst>
                <a:ext uri="{FF2B5EF4-FFF2-40B4-BE49-F238E27FC236}">
                  <a16:creationId xmlns:a16="http://schemas.microsoft.com/office/drawing/2014/main" id="{1287B466-664A-4FDE-BFDD-FE59A4119588}"/>
                </a:ext>
              </a:extLst>
            </p:cNvPr>
            <p:cNvSpPr/>
            <p:nvPr/>
          </p:nvSpPr>
          <p:spPr bwMode="auto">
            <a:xfrm>
              <a:off x="6592715" y="1466747"/>
              <a:ext cx="899611" cy="899329"/>
            </a:xfrm>
            <a:prstGeom prst="ellipse">
              <a:avLst/>
            </a:prstGeom>
            <a:noFill/>
            <a:ln w="76200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 sz="2400"/>
            </a:p>
          </p:txBody>
        </p:sp>
        <p:sp>
          <p:nvSpPr>
            <p:cNvPr id="138" name="Suorakulmio 137">
              <a:extLst>
                <a:ext uri="{FF2B5EF4-FFF2-40B4-BE49-F238E27FC236}">
                  <a16:creationId xmlns:a16="http://schemas.microsoft.com/office/drawing/2014/main" id="{57421F9D-76F8-4927-A892-03B3FF94C3E8}"/>
                </a:ext>
              </a:extLst>
            </p:cNvPr>
            <p:cNvSpPr/>
            <p:nvPr/>
          </p:nvSpPr>
          <p:spPr bwMode="auto">
            <a:xfrm>
              <a:off x="6518486" y="2187541"/>
              <a:ext cx="1065795" cy="4857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 sz="2400"/>
            </a:p>
          </p:txBody>
        </p:sp>
        <p:sp>
          <p:nvSpPr>
            <p:cNvPr id="139" name="Tasakylkinen kolmio 138">
              <a:extLst>
                <a:ext uri="{FF2B5EF4-FFF2-40B4-BE49-F238E27FC236}">
                  <a16:creationId xmlns:a16="http://schemas.microsoft.com/office/drawing/2014/main" id="{D1BB10F7-6390-43D1-B4D2-5DCDDEF07D77}"/>
                </a:ext>
              </a:extLst>
            </p:cNvPr>
            <p:cNvSpPr/>
            <p:nvPr/>
          </p:nvSpPr>
          <p:spPr>
            <a:xfrm rot="19781423">
              <a:off x="6927300" y="1682985"/>
              <a:ext cx="48747" cy="370377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 w="76200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 sz="2400"/>
            </a:p>
          </p:txBody>
        </p:sp>
      </p:grpSp>
      <p:sp>
        <p:nvSpPr>
          <p:cNvPr id="71699" name="Tekstiruutu 139">
            <a:extLst>
              <a:ext uri="{FF2B5EF4-FFF2-40B4-BE49-F238E27FC236}">
                <a16:creationId xmlns:a16="http://schemas.microsoft.com/office/drawing/2014/main" id="{08746735-EF57-40C2-81BE-76D11F18D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0301" y="5556252"/>
            <a:ext cx="2097617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i-FI" altLang="fi-FI" sz="2133"/>
              <a:t>Biodiversiteetti</a:t>
            </a:r>
          </a:p>
        </p:txBody>
      </p:sp>
      <p:grpSp>
        <p:nvGrpSpPr>
          <p:cNvPr id="71700" name="Ryhmä 140">
            <a:extLst>
              <a:ext uri="{FF2B5EF4-FFF2-40B4-BE49-F238E27FC236}">
                <a16:creationId xmlns:a16="http://schemas.microsoft.com/office/drawing/2014/main" id="{E71A3752-3662-4D97-AC0C-56A6F251862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17100" y="4095751"/>
            <a:ext cx="2034117" cy="2302933"/>
            <a:chOff x="6518486" y="1466747"/>
            <a:chExt cx="1065795" cy="1206499"/>
          </a:xfrm>
        </p:grpSpPr>
        <p:sp>
          <p:nvSpPr>
            <p:cNvPr id="142" name="Tasakylkinen kolmio 141">
              <a:extLst>
                <a:ext uri="{FF2B5EF4-FFF2-40B4-BE49-F238E27FC236}">
                  <a16:creationId xmlns:a16="http://schemas.microsoft.com/office/drawing/2014/main" id="{CB241DCF-DD16-4D34-B8E2-F570297A7D57}"/>
                </a:ext>
              </a:extLst>
            </p:cNvPr>
            <p:cNvSpPr/>
            <p:nvPr/>
          </p:nvSpPr>
          <p:spPr bwMode="auto">
            <a:xfrm rot="4989732">
              <a:off x="6608902" y="1738959"/>
              <a:ext cx="462417" cy="441401"/>
            </a:xfrm>
            <a:prstGeom prst="triangle">
              <a:avLst>
                <a:gd name="adj" fmla="val 70369"/>
              </a:avLst>
            </a:prstGeom>
            <a:solidFill>
              <a:srgbClr val="FFFF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 sz="2400"/>
            </a:p>
          </p:txBody>
        </p:sp>
        <p:sp>
          <p:nvSpPr>
            <p:cNvPr id="143" name="Tasakylkinen kolmio 142">
              <a:extLst>
                <a:ext uri="{FF2B5EF4-FFF2-40B4-BE49-F238E27FC236}">
                  <a16:creationId xmlns:a16="http://schemas.microsoft.com/office/drawing/2014/main" id="{89E0D705-BF80-46DE-A0D7-B060D4D01B38}"/>
                </a:ext>
              </a:extLst>
            </p:cNvPr>
            <p:cNvSpPr/>
            <p:nvPr/>
          </p:nvSpPr>
          <p:spPr bwMode="auto">
            <a:xfrm rot="8144045">
              <a:off x="6728096" y="1553242"/>
              <a:ext cx="364876" cy="521190"/>
            </a:xfrm>
            <a:prstGeom prst="triangle">
              <a:avLst>
                <a:gd name="adj" fmla="val 66822"/>
              </a:avLst>
            </a:prstGeom>
            <a:solidFill>
              <a:srgbClr val="C2E69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 sz="2400"/>
            </a:p>
          </p:txBody>
        </p:sp>
        <p:sp>
          <p:nvSpPr>
            <p:cNvPr id="144" name="Tasakylkinen kolmio 143">
              <a:extLst>
                <a:ext uri="{FF2B5EF4-FFF2-40B4-BE49-F238E27FC236}">
                  <a16:creationId xmlns:a16="http://schemas.microsoft.com/office/drawing/2014/main" id="{908F0D2E-D5B1-4413-99C8-45F8D26B7CFA}"/>
                </a:ext>
              </a:extLst>
            </p:cNvPr>
            <p:cNvSpPr/>
            <p:nvPr/>
          </p:nvSpPr>
          <p:spPr bwMode="auto">
            <a:xfrm rot="16610268" flipH="1">
              <a:off x="7013705" y="1750049"/>
              <a:ext cx="481269" cy="418111"/>
            </a:xfrm>
            <a:prstGeom prst="triangle">
              <a:avLst>
                <a:gd name="adj" fmla="val 70369"/>
              </a:avLst>
            </a:prstGeom>
            <a:solidFill>
              <a:srgbClr val="00683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 sz="2400" dirty="0"/>
            </a:p>
          </p:txBody>
        </p:sp>
        <p:sp>
          <p:nvSpPr>
            <p:cNvPr id="145" name="Tasakylkinen kolmio 144">
              <a:extLst>
                <a:ext uri="{FF2B5EF4-FFF2-40B4-BE49-F238E27FC236}">
                  <a16:creationId xmlns:a16="http://schemas.microsoft.com/office/drawing/2014/main" id="{E629DBF2-3593-4CE2-857A-A17F1F2B0E7B}"/>
                </a:ext>
              </a:extLst>
            </p:cNvPr>
            <p:cNvSpPr/>
            <p:nvPr/>
          </p:nvSpPr>
          <p:spPr bwMode="auto">
            <a:xfrm rot="13455955" flipH="1">
              <a:off x="6977632" y="1542153"/>
              <a:ext cx="383730" cy="521190"/>
            </a:xfrm>
            <a:prstGeom prst="triangle">
              <a:avLst>
                <a:gd name="adj" fmla="val 66822"/>
              </a:avLst>
            </a:prstGeom>
            <a:solidFill>
              <a:srgbClr val="31A35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 sz="2400" dirty="0"/>
            </a:p>
          </p:txBody>
        </p:sp>
        <p:sp>
          <p:nvSpPr>
            <p:cNvPr id="146" name="Tasakylkinen kolmio 145">
              <a:extLst>
                <a:ext uri="{FF2B5EF4-FFF2-40B4-BE49-F238E27FC236}">
                  <a16:creationId xmlns:a16="http://schemas.microsoft.com/office/drawing/2014/main" id="{8257E268-D004-4000-815E-9D95A09BBFC2}"/>
                </a:ext>
              </a:extLst>
            </p:cNvPr>
            <p:cNvSpPr/>
            <p:nvPr/>
          </p:nvSpPr>
          <p:spPr bwMode="auto">
            <a:xfrm rot="10800000">
              <a:off x="6833455" y="1490034"/>
              <a:ext cx="404803" cy="547804"/>
            </a:xfrm>
            <a:prstGeom prst="triangle">
              <a:avLst>
                <a:gd name="adj" fmla="val 51412"/>
              </a:avLst>
            </a:prstGeom>
            <a:solidFill>
              <a:srgbClr val="78C67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 sz="2400"/>
            </a:p>
          </p:txBody>
        </p:sp>
        <p:sp>
          <p:nvSpPr>
            <p:cNvPr id="147" name="Ellipsi 146">
              <a:extLst>
                <a:ext uri="{FF2B5EF4-FFF2-40B4-BE49-F238E27FC236}">
                  <a16:creationId xmlns:a16="http://schemas.microsoft.com/office/drawing/2014/main" id="{A9B28C7D-F3A5-43A2-8BD6-8194C364335F}"/>
                </a:ext>
              </a:extLst>
            </p:cNvPr>
            <p:cNvSpPr/>
            <p:nvPr/>
          </p:nvSpPr>
          <p:spPr bwMode="auto">
            <a:xfrm>
              <a:off x="6592793" y="1466747"/>
              <a:ext cx="899437" cy="899329"/>
            </a:xfrm>
            <a:prstGeom prst="ellipse">
              <a:avLst/>
            </a:prstGeom>
            <a:noFill/>
            <a:ln w="76200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 sz="2400"/>
            </a:p>
          </p:txBody>
        </p:sp>
        <p:sp>
          <p:nvSpPr>
            <p:cNvPr id="148" name="Suorakulmio 147">
              <a:extLst>
                <a:ext uri="{FF2B5EF4-FFF2-40B4-BE49-F238E27FC236}">
                  <a16:creationId xmlns:a16="http://schemas.microsoft.com/office/drawing/2014/main" id="{124D630C-5CAF-40FD-8C9C-26EEABC4972C}"/>
                </a:ext>
              </a:extLst>
            </p:cNvPr>
            <p:cNvSpPr/>
            <p:nvPr/>
          </p:nvSpPr>
          <p:spPr bwMode="auto">
            <a:xfrm>
              <a:off x="6518486" y="2187541"/>
              <a:ext cx="1065795" cy="4857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 sz="2400"/>
            </a:p>
          </p:txBody>
        </p:sp>
        <p:sp>
          <p:nvSpPr>
            <p:cNvPr id="149" name="Tasakylkinen kolmio 148">
              <a:extLst>
                <a:ext uri="{FF2B5EF4-FFF2-40B4-BE49-F238E27FC236}">
                  <a16:creationId xmlns:a16="http://schemas.microsoft.com/office/drawing/2014/main" id="{8D4336AB-DD2B-4989-921C-2B5D5C1436F5}"/>
                </a:ext>
              </a:extLst>
            </p:cNvPr>
            <p:cNvSpPr/>
            <p:nvPr/>
          </p:nvSpPr>
          <p:spPr>
            <a:xfrm rot="538973">
              <a:off x="7046393" y="1666352"/>
              <a:ext cx="48798" cy="369268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 w="76200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 sz="2400"/>
            </a:p>
          </p:txBody>
        </p:sp>
      </p:grpSp>
      <p:sp>
        <p:nvSpPr>
          <p:cNvPr id="71701" name="Tekstiruutu 149">
            <a:extLst>
              <a:ext uri="{FF2B5EF4-FFF2-40B4-BE49-F238E27FC236}">
                <a16:creationId xmlns:a16="http://schemas.microsoft.com/office/drawing/2014/main" id="{DC8D7D0A-6176-4310-BEF9-9FA7B4095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8417" y="5556252"/>
            <a:ext cx="209761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fi-FI" altLang="fi-FI" sz="2133"/>
              <a:t>Virkistysarvot</a:t>
            </a: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A5B0CA80-57AA-4F38-AB45-DBEB45EE6620}"/>
              </a:ext>
            </a:extLst>
          </p:cNvPr>
          <p:cNvSpPr/>
          <p:nvPr/>
        </p:nvSpPr>
        <p:spPr>
          <a:xfrm>
            <a:off x="7789334" y="802217"/>
            <a:ext cx="3865033" cy="889000"/>
          </a:xfrm>
          <a:prstGeom prst="rect">
            <a:avLst/>
          </a:prstGeom>
          <a:solidFill>
            <a:srgbClr val="008F8B"/>
          </a:solidFill>
          <a:ln w="12700"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i-FI" sz="1867" b="1" dirty="0"/>
              <a:t>Monimuotoisuuden ja ekosysteemipalveluiden </a:t>
            </a:r>
          </a:p>
          <a:p>
            <a:pPr algn="ctr" eaLnBrk="1" hangingPunct="1">
              <a:defRPr/>
            </a:pPr>
            <a:r>
              <a:rPr lang="fi-FI" sz="1867" b="1" dirty="0"/>
              <a:t>synergiat ja ristiriidat</a:t>
            </a:r>
          </a:p>
        </p:txBody>
      </p:sp>
      <p:sp>
        <p:nvSpPr>
          <p:cNvPr id="14" name="Nuoli: Oikea 13">
            <a:extLst>
              <a:ext uri="{FF2B5EF4-FFF2-40B4-BE49-F238E27FC236}">
                <a16:creationId xmlns:a16="http://schemas.microsoft.com/office/drawing/2014/main" id="{C7ADE262-C0E4-4C35-A4F9-6E6179D6B968}"/>
              </a:ext>
            </a:extLst>
          </p:cNvPr>
          <p:cNvSpPr/>
          <p:nvPr/>
        </p:nvSpPr>
        <p:spPr>
          <a:xfrm>
            <a:off x="6752167" y="2144184"/>
            <a:ext cx="764117" cy="2497667"/>
          </a:xfrm>
          <a:prstGeom prst="rightArrow">
            <a:avLst/>
          </a:prstGeom>
          <a:gradFill flip="none" rotWithShape="1">
            <a:gsLst>
              <a:gs pos="0">
                <a:srgbClr val="008F8B">
                  <a:tint val="66000"/>
                  <a:satMod val="160000"/>
                </a:srgbClr>
              </a:gs>
              <a:gs pos="50000">
                <a:srgbClr val="008F8B">
                  <a:tint val="44500"/>
                  <a:satMod val="160000"/>
                </a:srgbClr>
              </a:gs>
              <a:gs pos="100000">
                <a:srgbClr val="008F8B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i-FI"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uorakulmio 33">
            <a:extLst>
              <a:ext uri="{FF2B5EF4-FFF2-40B4-BE49-F238E27FC236}">
                <a16:creationId xmlns:a16="http://schemas.microsoft.com/office/drawing/2014/main" id="{44404EA5-AD4F-4B89-AC45-F8FBBE9B9596}"/>
              </a:ext>
            </a:extLst>
          </p:cNvPr>
          <p:cNvSpPr/>
          <p:nvPr/>
        </p:nvSpPr>
        <p:spPr>
          <a:xfrm>
            <a:off x="7823767" y="3540196"/>
            <a:ext cx="3776157" cy="8162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35" name="Suorakulmio 34">
            <a:extLst>
              <a:ext uri="{FF2B5EF4-FFF2-40B4-BE49-F238E27FC236}">
                <a16:creationId xmlns:a16="http://schemas.microsoft.com/office/drawing/2014/main" id="{384FFDC0-BA8D-4808-8058-44E9EEBDE236}"/>
              </a:ext>
            </a:extLst>
          </p:cNvPr>
          <p:cNvSpPr/>
          <p:nvPr/>
        </p:nvSpPr>
        <p:spPr>
          <a:xfrm>
            <a:off x="7823767" y="4445829"/>
            <a:ext cx="3776157" cy="8162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36" name="Suorakulmio 35">
            <a:extLst>
              <a:ext uri="{FF2B5EF4-FFF2-40B4-BE49-F238E27FC236}">
                <a16:creationId xmlns:a16="http://schemas.microsoft.com/office/drawing/2014/main" id="{75EB0BEE-C1C1-4FC9-8767-254F66AAD4DA}"/>
              </a:ext>
            </a:extLst>
          </p:cNvPr>
          <p:cNvSpPr/>
          <p:nvPr/>
        </p:nvSpPr>
        <p:spPr>
          <a:xfrm>
            <a:off x="7823767" y="5384749"/>
            <a:ext cx="3776157" cy="8162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9DE199-FF55-40F0-B105-7DF34E6D35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457" y="1614153"/>
            <a:ext cx="6995240" cy="4367548"/>
          </a:xfrm>
        </p:spPr>
        <p:txBody>
          <a:bodyPr>
            <a:normAutofit/>
          </a:bodyPr>
          <a:lstStyle/>
          <a:p>
            <a:r>
              <a:rPr lang="fi-FI" sz="2133" dirty="0" err="1"/>
              <a:t>iLand</a:t>
            </a:r>
            <a:r>
              <a:rPr lang="fi-FI" sz="2133" dirty="0"/>
              <a:t> on prosessipohjainen malli, joka simuloi metsien kehitystä muuttuvassa ilmastossa ottaen huomioon niin metsänhoidon kuin erilaiset tuhoriskit.</a:t>
            </a:r>
          </a:p>
          <a:p>
            <a:endParaRPr lang="fi-FI" sz="2133" dirty="0"/>
          </a:p>
          <a:p>
            <a:r>
              <a:rPr lang="fi-FI" sz="2133" dirty="0"/>
              <a:t>Käytössä Keski-Euroopassa (Saksa, Itävalta), Pohjois-Amerikassa (Oregon, Yellowstone) sekä Japanissa. Nyt ensimmäistä kertaa boreaaliselle alueelle!</a:t>
            </a:r>
          </a:p>
          <a:p>
            <a:endParaRPr lang="fi-FI" sz="2133" dirty="0"/>
          </a:p>
          <a:p>
            <a:r>
              <a:rPr lang="fi-FI" sz="2133" dirty="0"/>
              <a:t>Tutkimusaiheet tyypillisesti liittyvät metsätuhoihin ja metsänhoitoon sekä niiden vaikutuksiin erilaisiin ekosysteemipalveluihin.</a:t>
            </a:r>
          </a:p>
          <a:p>
            <a:endParaRPr lang="fi-FI" sz="2133" dirty="0"/>
          </a:p>
          <a:p>
            <a:pPr marL="0" indent="0">
              <a:buNone/>
            </a:pPr>
            <a:endParaRPr lang="fi-FI" sz="2133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F4058E4-245C-43BE-BB3D-0137EE9D34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1EA29D1-C869-400A-B864-ABFD0D3EE98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82DB29D-E878-4DDE-A127-0643870A2903}" type="datetime1">
              <a:rPr lang="fi-FI" smtClean="0"/>
              <a:t>1.11.2023</a:t>
            </a:fld>
            <a:endParaRPr lang="fi-FI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3D6FC4A8-298F-43D9-802F-19F021B84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918" y="278456"/>
            <a:ext cx="4138625" cy="3150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Grafik 23" descr="iland_transparent2.gif">
            <a:extLst>
              <a:ext uri="{FF2B5EF4-FFF2-40B4-BE49-F238E27FC236}">
                <a16:creationId xmlns:a16="http://schemas.microsoft.com/office/drawing/2014/main" id="{68086373-E076-4497-8800-CC3F31844A04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3950" y="102411"/>
            <a:ext cx="2118191" cy="1279349"/>
          </a:xfrm>
          <a:prstGeom prst="rect">
            <a:avLst/>
          </a:prstGeom>
        </p:spPr>
      </p:pic>
      <p:sp>
        <p:nvSpPr>
          <p:cNvPr id="23" name="Textfeld 2">
            <a:extLst>
              <a:ext uri="{FF2B5EF4-FFF2-40B4-BE49-F238E27FC236}">
                <a16:creationId xmlns:a16="http://schemas.microsoft.com/office/drawing/2014/main" id="{5397DE6E-02E9-4E13-850F-A45F3ADC4BF2}"/>
              </a:ext>
            </a:extLst>
          </p:cNvPr>
          <p:cNvSpPr txBox="1"/>
          <p:nvPr/>
        </p:nvSpPr>
        <p:spPr>
          <a:xfrm>
            <a:off x="2361354" y="102411"/>
            <a:ext cx="3066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iland-model.org</a:t>
            </a:r>
          </a:p>
        </p:txBody>
      </p:sp>
      <p:sp>
        <p:nvSpPr>
          <p:cNvPr id="30" name="Rechteck 19">
            <a:extLst>
              <a:ext uri="{FF2B5EF4-FFF2-40B4-BE49-F238E27FC236}">
                <a16:creationId xmlns:a16="http://schemas.microsoft.com/office/drawing/2014/main" id="{741AD6D1-0CEA-4124-A71D-B729B050EB60}"/>
              </a:ext>
            </a:extLst>
          </p:cNvPr>
          <p:cNvSpPr/>
          <p:nvPr/>
        </p:nvSpPr>
        <p:spPr>
          <a:xfrm>
            <a:off x="7823767" y="3461821"/>
            <a:ext cx="4030028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r>
              <a:rPr lang="en-US" sz="2400" b="1" dirty="0" err="1"/>
              <a:t>Puutason</a:t>
            </a:r>
            <a:r>
              <a:rPr lang="en-US" sz="2400" b="1" dirty="0"/>
              <a:t> </a:t>
            </a:r>
            <a:r>
              <a:rPr lang="en-US" sz="2400" b="1" dirty="0" err="1"/>
              <a:t>prosessit</a:t>
            </a:r>
            <a:br>
              <a:rPr lang="en-US" sz="2400" b="1" dirty="0"/>
            </a:br>
            <a:r>
              <a:rPr lang="en-US" sz="2400" dirty="0" err="1"/>
              <a:t>kilpailu</a:t>
            </a:r>
            <a:r>
              <a:rPr lang="en-US" sz="2400" dirty="0"/>
              <a:t>, </a:t>
            </a:r>
            <a:r>
              <a:rPr lang="en-US" sz="2400" dirty="0" err="1"/>
              <a:t>kasvu</a:t>
            </a:r>
            <a:r>
              <a:rPr lang="en-US" sz="2400" dirty="0"/>
              <a:t>, </a:t>
            </a:r>
            <a:r>
              <a:rPr lang="en-US" sz="2400" dirty="0" err="1"/>
              <a:t>kuolleisuus</a:t>
            </a:r>
            <a:endParaRPr lang="en-US" sz="2400" dirty="0"/>
          </a:p>
        </p:txBody>
      </p:sp>
      <p:sp>
        <p:nvSpPr>
          <p:cNvPr id="31" name="Rechteck 16">
            <a:extLst>
              <a:ext uri="{FF2B5EF4-FFF2-40B4-BE49-F238E27FC236}">
                <a16:creationId xmlns:a16="http://schemas.microsoft.com/office/drawing/2014/main" id="{032D23A9-88D9-45DF-85DB-98AE746366CC}"/>
              </a:ext>
            </a:extLst>
          </p:cNvPr>
          <p:cNvSpPr/>
          <p:nvPr/>
        </p:nvSpPr>
        <p:spPr>
          <a:xfrm>
            <a:off x="7823767" y="4428890"/>
            <a:ext cx="4404357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r>
              <a:rPr lang="en-US" sz="2400" b="1" dirty="0" err="1"/>
              <a:t>Metsikkötason</a:t>
            </a:r>
            <a:r>
              <a:rPr lang="en-US" sz="2400" b="1" dirty="0"/>
              <a:t> </a:t>
            </a:r>
            <a:r>
              <a:rPr lang="en-US" sz="2400" b="1" dirty="0" err="1"/>
              <a:t>prosessit</a:t>
            </a:r>
            <a:br>
              <a:rPr lang="en-US" sz="2400" b="1" dirty="0"/>
            </a:br>
            <a:r>
              <a:rPr lang="en-US" sz="2400" dirty="0" err="1"/>
              <a:t>tuotos</a:t>
            </a:r>
            <a:r>
              <a:rPr lang="en-US" sz="2400" dirty="0"/>
              <a:t>, </a:t>
            </a:r>
            <a:r>
              <a:rPr lang="en-US" sz="2400" dirty="0" err="1"/>
              <a:t>ympäristövasteet</a:t>
            </a:r>
            <a:endParaRPr lang="en-US" sz="2400" dirty="0"/>
          </a:p>
        </p:txBody>
      </p:sp>
      <p:sp>
        <p:nvSpPr>
          <p:cNvPr id="32" name="Rechteck 17">
            <a:extLst>
              <a:ext uri="{FF2B5EF4-FFF2-40B4-BE49-F238E27FC236}">
                <a16:creationId xmlns:a16="http://schemas.microsoft.com/office/drawing/2014/main" id="{B6E699B7-2ADF-4ED2-8833-BB751C34DC9B}"/>
              </a:ext>
            </a:extLst>
          </p:cNvPr>
          <p:cNvSpPr/>
          <p:nvPr/>
        </p:nvSpPr>
        <p:spPr>
          <a:xfrm>
            <a:off x="7823767" y="5395959"/>
            <a:ext cx="4375112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r>
              <a:rPr lang="en-US" sz="2400" b="1" dirty="0" err="1"/>
              <a:t>Maisematason</a:t>
            </a:r>
            <a:r>
              <a:rPr lang="en-US" sz="2400" b="1" dirty="0"/>
              <a:t> </a:t>
            </a:r>
            <a:r>
              <a:rPr lang="en-US" sz="2400" b="1" dirty="0" err="1"/>
              <a:t>prosessit</a:t>
            </a:r>
            <a:br>
              <a:rPr lang="en-US" sz="2400" b="1" dirty="0"/>
            </a:br>
            <a:r>
              <a:rPr lang="en-US" sz="2400" dirty="0" err="1"/>
              <a:t>häiriödynamiikka</a:t>
            </a:r>
            <a:r>
              <a:rPr lang="en-US" sz="2400" dirty="0"/>
              <a:t>, </a:t>
            </a:r>
            <a:r>
              <a:rPr lang="en-US" sz="2400" dirty="0" err="1"/>
              <a:t>siemenlevintä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4667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5B6C40B-B04D-48AA-B2D7-EBF7BA8BD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Tutkimusalueet simulaatiomallinnusta varten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A8C5806-A5A9-4FAB-941C-83B4D672C7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458" y="1614153"/>
            <a:ext cx="5631543" cy="4367548"/>
          </a:xfrm>
        </p:spPr>
        <p:txBody>
          <a:bodyPr/>
          <a:lstStyle/>
          <a:p>
            <a:r>
              <a:rPr lang="fi-FI" sz="2133" dirty="0"/>
              <a:t>Urjala ~30 000 ha metsää</a:t>
            </a:r>
          </a:p>
          <a:p>
            <a:r>
              <a:rPr lang="fi-FI" sz="2133" dirty="0"/>
              <a:t>Äänekoski ~50 000 ha metsää</a:t>
            </a:r>
          </a:p>
          <a:p>
            <a:endParaRPr lang="fi-FI" sz="2133" dirty="0"/>
          </a:p>
          <a:p>
            <a:r>
              <a:rPr lang="fi-FI" sz="2133" dirty="0"/>
              <a:t>Maisematasolla simuloidaan hankkeen erilaiset skenaariot ottaen huomioon erityisesti metsätuhoriskit</a:t>
            </a:r>
          </a:p>
          <a:p>
            <a:endParaRPr lang="fi-FI" sz="2133" dirty="0"/>
          </a:p>
          <a:p>
            <a:r>
              <a:rPr lang="fi-FI" sz="2133" dirty="0"/>
              <a:t>Tuloksissa esimerkit Urjalaan, mutta Äänekosken tulokset samansuuntaiset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FAAA99B-0844-4102-9083-E4B1F2804E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8E8EC76-80C8-414A-B15D-F8BB361CC3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EBB3E28-F3AB-42E7-8CEF-9C935CAB14FD}" type="datetime1">
              <a:rPr lang="fi-FI" smtClean="0"/>
              <a:t>1.11.2023</a:t>
            </a:fld>
            <a:endParaRPr lang="fi-FI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253AC2-4E70-48F9-8098-D0143FCC8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942" y="1418167"/>
            <a:ext cx="6427602" cy="436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728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1A6D103-C60C-47FE-8FA7-80637644E5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458" y="892801"/>
            <a:ext cx="5408023" cy="5088900"/>
          </a:xfrm>
        </p:spPr>
        <p:txBody>
          <a:bodyPr/>
          <a:lstStyle/>
          <a:p>
            <a:r>
              <a:rPr lang="fi-FI" sz="2133" dirty="0"/>
              <a:t>Molemmissa maisemissa simulaatiot lähtevät liikkeelle metsien nykytilanteesta kuviotasolla. </a:t>
            </a:r>
          </a:p>
          <a:p>
            <a:endParaRPr lang="fi-FI" sz="2133" dirty="0"/>
          </a:p>
          <a:p>
            <a:r>
              <a:rPr lang="fi-FI" sz="2133" dirty="0"/>
              <a:t>Metsänhoito skenaarioissa vaihtelee kuvioittain riippuen kasvupaikasta ja puulajista.</a:t>
            </a:r>
          </a:p>
          <a:p>
            <a:endParaRPr lang="fi-FI" sz="2133" dirty="0"/>
          </a:p>
          <a:p>
            <a:r>
              <a:rPr lang="fi-FI" sz="2133" dirty="0"/>
              <a:t>Metsätuhoja voi tapahtua yksittäisille puille kuvioiden sisällä, vain osa kuviosta siis tuhoutuu. Pyrkii jäljittelemään todellisuutta parhain mahdollisin keinoin. </a:t>
            </a:r>
          </a:p>
          <a:p>
            <a:pPr marL="457189" indent="-457189"/>
            <a:endParaRPr lang="fi-FI" sz="2133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876AC40-026F-4ACA-920C-5327B0226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09F2BDD-FEE6-4B50-8E65-AE880FD00C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B11FE49-F058-40A1-B01E-9EE70E4A6537}" type="datetime1">
              <a:rPr lang="fi-FI" smtClean="0"/>
              <a:t>1.11.2023</a:t>
            </a:fld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736DCFC-8252-4971-BA63-DE2A3E85A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756" y="274321"/>
            <a:ext cx="6004297" cy="568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63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2310E3C-2457-822F-D173-6DAC1D2E5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59" y="547174"/>
            <a:ext cx="11114202" cy="945515"/>
          </a:xfrm>
        </p:spPr>
        <p:txBody>
          <a:bodyPr/>
          <a:lstStyle/>
          <a:p>
            <a:r>
              <a:rPr lang="en-US" dirty="0" err="1"/>
              <a:t>Käsittelyvaihtoehdot</a:t>
            </a:r>
            <a:r>
              <a:rPr lang="en-US" dirty="0"/>
              <a:t> </a:t>
            </a:r>
            <a:r>
              <a:rPr lang="en-US" dirty="0" err="1"/>
              <a:t>muuttuvassa</a:t>
            </a:r>
            <a:r>
              <a:rPr lang="en-US" dirty="0"/>
              <a:t> </a:t>
            </a:r>
            <a:r>
              <a:rPr lang="en-US" dirty="0" err="1"/>
              <a:t>ilmastossa</a:t>
            </a:r>
            <a:r>
              <a:rPr lang="en-US" dirty="0"/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C384E6-1454-2741-6E6F-D8725BEAD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02" y="2002863"/>
            <a:ext cx="8635235" cy="3019747"/>
          </a:xfrm>
          <a:prstGeom prst="rect">
            <a:avLst/>
          </a:prstGeom>
        </p:spPr>
      </p:pic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EC9C414-EFAD-7F37-091B-854452358B59}"/>
              </a:ext>
            </a:extLst>
          </p:cNvPr>
          <p:cNvGrpSpPr/>
          <p:nvPr/>
        </p:nvGrpSpPr>
        <p:grpSpPr>
          <a:xfrm>
            <a:off x="9146236" y="2524935"/>
            <a:ext cx="2724568" cy="1038042"/>
            <a:chOff x="9146236" y="2524935"/>
            <a:chExt cx="2724568" cy="1038042"/>
          </a:xfrm>
        </p:grpSpPr>
        <p:grpSp>
          <p:nvGrpSpPr>
            <p:cNvPr id="53" name="Ryhmä 604">
              <a:extLst>
                <a:ext uri="{FF2B5EF4-FFF2-40B4-BE49-F238E27FC236}">
                  <a16:creationId xmlns:a16="http://schemas.microsoft.com/office/drawing/2014/main" id="{6420C710-B92C-3D0B-3402-186B56B48786}"/>
                </a:ext>
              </a:extLst>
            </p:cNvPr>
            <p:cNvGrpSpPr/>
            <p:nvPr/>
          </p:nvGrpSpPr>
          <p:grpSpPr>
            <a:xfrm>
              <a:off x="11030486" y="2865020"/>
              <a:ext cx="840318" cy="620853"/>
              <a:chOff x="2042133" y="1046771"/>
              <a:chExt cx="1058681" cy="782186"/>
            </a:xfrm>
          </p:grpSpPr>
          <p:sp>
            <p:nvSpPr>
              <p:cNvPr id="54" name="Vapaamuotoinen: Muoto 5">
                <a:extLst>
                  <a:ext uri="{FF2B5EF4-FFF2-40B4-BE49-F238E27FC236}">
                    <a16:creationId xmlns:a16="http://schemas.microsoft.com/office/drawing/2014/main" id="{EF6AA8D4-4226-AAD1-8625-7932FEC90843}"/>
                  </a:ext>
                </a:extLst>
              </p:cNvPr>
              <p:cNvSpPr/>
              <p:nvPr/>
            </p:nvSpPr>
            <p:spPr>
              <a:xfrm>
                <a:off x="2048786" y="1132594"/>
                <a:ext cx="277294" cy="405163"/>
              </a:xfrm>
              <a:custGeom>
                <a:avLst/>
                <a:gdLst>
                  <a:gd name="connsiteX0" fmla="*/ 277294 w 277294"/>
                  <a:gd name="connsiteY0" fmla="*/ 202582 h 405163"/>
                  <a:gd name="connsiteX1" fmla="*/ 138647 w 277294"/>
                  <a:gd name="connsiteY1" fmla="*/ 405164 h 405163"/>
                  <a:gd name="connsiteX2" fmla="*/ 0 w 277294"/>
                  <a:gd name="connsiteY2" fmla="*/ 202582 h 405163"/>
                  <a:gd name="connsiteX3" fmla="*/ 138647 w 277294"/>
                  <a:gd name="connsiteY3" fmla="*/ 0 h 405163"/>
                  <a:gd name="connsiteX4" fmla="*/ 277294 w 277294"/>
                  <a:gd name="connsiteY4" fmla="*/ 202582 h 405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294" h="405163">
                    <a:moveTo>
                      <a:pt x="277294" y="202582"/>
                    </a:moveTo>
                    <a:cubicBezTo>
                      <a:pt x="277294" y="314465"/>
                      <a:pt x="215220" y="405164"/>
                      <a:pt x="138647" y="405164"/>
                    </a:cubicBezTo>
                    <a:cubicBezTo>
                      <a:pt x="62074" y="405164"/>
                      <a:pt x="0" y="314465"/>
                      <a:pt x="0" y="202582"/>
                    </a:cubicBezTo>
                    <a:cubicBezTo>
                      <a:pt x="0" y="90699"/>
                      <a:pt x="62074" y="0"/>
                      <a:pt x="138647" y="0"/>
                    </a:cubicBezTo>
                    <a:cubicBezTo>
                      <a:pt x="215220" y="0"/>
                      <a:pt x="277294" y="90699"/>
                      <a:pt x="277294" y="202582"/>
                    </a:cubicBezTo>
                    <a:close/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55" name="Vapaamuotoinen: Muoto 6">
                <a:extLst>
                  <a:ext uri="{FF2B5EF4-FFF2-40B4-BE49-F238E27FC236}">
                    <a16:creationId xmlns:a16="http://schemas.microsoft.com/office/drawing/2014/main" id="{D0717C6F-8A8D-D175-80B3-F5BED31948D6}"/>
                  </a:ext>
                </a:extLst>
              </p:cNvPr>
              <p:cNvSpPr/>
              <p:nvPr/>
            </p:nvSpPr>
            <p:spPr>
              <a:xfrm>
                <a:off x="2042133" y="1123347"/>
                <a:ext cx="290600" cy="418469"/>
              </a:xfrm>
              <a:custGeom>
                <a:avLst/>
                <a:gdLst>
                  <a:gd name="connsiteX0" fmla="*/ 145064 w 290600"/>
                  <a:gd name="connsiteY0" fmla="*/ 418394 h 418469"/>
                  <a:gd name="connsiteX1" fmla="*/ -236 w 290600"/>
                  <a:gd name="connsiteY1" fmla="*/ 209092 h 418469"/>
                  <a:gd name="connsiteX2" fmla="*/ 145064 w 290600"/>
                  <a:gd name="connsiteY2" fmla="*/ -76 h 418469"/>
                  <a:gd name="connsiteX3" fmla="*/ 290364 w 290600"/>
                  <a:gd name="connsiteY3" fmla="*/ 209159 h 418469"/>
                  <a:gd name="connsiteX4" fmla="*/ 145064 w 290600"/>
                  <a:gd name="connsiteY4" fmla="*/ 418394 h 418469"/>
                  <a:gd name="connsiteX5" fmla="*/ 145064 w 290600"/>
                  <a:gd name="connsiteY5" fmla="*/ 13163 h 418469"/>
                  <a:gd name="connsiteX6" fmla="*/ 13070 w 290600"/>
                  <a:gd name="connsiteY6" fmla="*/ 209092 h 418469"/>
                  <a:gd name="connsiteX7" fmla="*/ 145064 w 290600"/>
                  <a:gd name="connsiteY7" fmla="*/ 405088 h 418469"/>
                  <a:gd name="connsiteX8" fmla="*/ 277059 w 290600"/>
                  <a:gd name="connsiteY8" fmla="*/ 209092 h 418469"/>
                  <a:gd name="connsiteX9" fmla="*/ 145064 w 290600"/>
                  <a:gd name="connsiteY9" fmla="*/ 13230 h 418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90600" h="418469">
                    <a:moveTo>
                      <a:pt x="145064" y="418394"/>
                    </a:moveTo>
                    <a:cubicBezTo>
                      <a:pt x="65229" y="418394"/>
                      <a:pt x="-236" y="324521"/>
                      <a:pt x="-236" y="209092"/>
                    </a:cubicBezTo>
                    <a:cubicBezTo>
                      <a:pt x="-236" y="93664"/>
                      <a:pt x="64963" y="-76"/>
                      <a:pt x="145064" y="-76"/>
                    </a:cubicBezTo>
                    <a:cubicBezTo>
                      <a:pt x="225166" y="-76"/>
                      <a:pt x="290364" y="93797"/>
                      <a:pt x="290364" y="209159"/>
                    </a:cubicBezTo>
                    <a:cubicBezTo>
                      <a:pt x="290364" y="324521"/>
                      <a:pt x="225166" y="418394"/>
                      <a:pt x="145064" y="418394"/>
                    </a:cubicBezTo>
                    <a:close/>
                    <a:moveTo>
                      <a:pt x="145064" y="13163"/>
                    </a:moveTo>
                    <a:cubicBezTo>
                      <a:pt x="72281" y="13163"/>
                      <a:pt x="13070" y="101049"/>
                      <a:pt x="13070" y="209092"/>
                    </a:cubicBezTo>
                    <a:cubicBezTo>
                      <a:pt x="13070" y="317136"/>
                      <a:pt x="72281" y="405088"/>
                      <a:pt x="145064" y="405088"/>
                    </a:cubicBezTo>
                    <a:cubicBezTo>
                      <a:pt x="217847" y="405088"/>
                      <a:pt x="277059" y="317136"/>
                      <a:pt x="277059" y="209092"/>
                    </a:cubicBezTo>
                    <a:cubicBezTo>
                      <a:pt x="277059" y="101049"/>
                      <a:pt x="217847" y="13230"/>
                      <a:pt x="145064" y="1323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56" name="Vapaamuotoinen: Muoto 557">
                <a:extLst>
                  <a:ext uri="{FF2B5EF4-FFF2-40B4-BE49-F238E27FC236}">
                    <a16:creationId xmlns:a16="http://schemas.microsoft.com/office/drawing/2014/main" id="{A3755CC7-ADA8-C299-A003-199189B0F86E}"/>
                  </a:ext>
                </a:extLst>
              </p:cNvPr>
              <p:cNvSpPr/>
              <p:nvPr/>
            </p:nvSpPr>
            <p:spPr>
              <a:xfrm>
                <a:off x="2661455" y="1173443"/>
                <a:ext cx="306300" cy="522853"/>
              </a:xfrm>
              <a:custGeom>
                <a:avLst/>
                <a:gdLst>
                  <a:gd name="connsiteX0" fmla="*/ -236 w 306300"/>
                  <a:gd name="connsiteY0" fmla="*/ 323190 h 522853"/>
                  <a:gd name="connsiteX1" fmla="*/ 152183 w 306300"/>
                  <a:gd name="connsiteY1" fmla="*/ -76 h 522853"/>
                  <a:gd name="connsiteX2" fmla="*/ 306065 w 306300"/>
                  <a:gd name="connsiteY2" fmla="*/ 323190 h 522853"/>
                  <a:gd name="connsiteX3" fmla="*/ 152183 w 306300"/>
                  <a:gd name="connsiteY3" fmla="*/ 522778 h 522853"/>
                  <a:gd name="connsiteX4" fmla="*/ -236 w 306300"/>
                  <a:gd name="connsiteY4" fmla="*/ 323190 h 522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6300" h="522853">
                    <a:moveTo>
                      <a:pt x="-236" y="323190"/>
                    </a:moveTo>
                    <a:cubicBezTo>
                      <a:pt x="-236" y="178755"/>
                      <a:pt x="70219" y="-76"/>
                      <a:pt x="152183" y="-76"/>
                    </a:cubicBezTo>
                    <a:cubicBezTo>
                      <a:pt x="234147" y="-76"/>
                      <a:pt x="306065" y="178755"/>
                      <a:pt x="306065" y="323190"/>
                    </a:cubicBezTo>
                    <a:cubicBezTo>
                      <a:pt x="306065" y="467625"/>
                      <a:pt x="203277" y="522778"/>
                      <a:pt x="152183" y="522778"/>
                    </a:cubicBezTo>
                    <a:cubicBezTo>
                      <a:pt x="101088" y="522778"/>
                      <a:pt x="-236" y="467492"/>
                      <a:pt x="-236" y="323190"/>
                    </a:cubicBezTo>
                    <a:close/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57" name="Vapaamuotoinen: Muoto 558">
                <a:extLst>
                  <a:ext uri="{FF2B5EF4-FFF2-40B4-BE49-F238E27FC236}">
                    <a16:creationId xmlns:a16="http://schemas.microsoft.com/office/drawing/2014/main" id="{E0F74C95-9ADC-A7C6-1BB5-9F1F6BB63702}"/>
                  </a:ext>
                </a:extLst>
              </p:cNvPr>
              <p:cNvSpPr/>
              <p:nvPr/>
            </p:nvSpPr>
            <p:spPr>
              <a:xfrm>
                <a:off x="2654802" y="1166923"/>
                <a:ext cx="319606" cy="536159"/>
              </a:xfrm>
              <a:custGeom>
                <a:avLst/>
                <a:gdLst>
                  <a:gd name="connsiteX0" fmla="*/ 158836 w 319606"/>
                  <a:gd name="connsiteY0" fmla="*/ 536084 h 536159"/>
                  <a:gd name="connsiteX1" fmla="*/ -236 w 319606"/>
                  <a:gd name="connsiteY1" fmla="*/ 329843 h 536159"/>
                  <a:gd name="connsiteX2" fmla="*/ 158836 w 319606"/>
                  <a:gd name="connsiteY2" fmla="*/ -76 h 536159"/>
                  <a:gd name="connsiteX3" fmla="*/ 319371 w 319606"/>
                  <a:gd name="connsiteY3" fmla="*/ 329843 h 536159"/>
                  <a:gd name="connsiteX4" fmla="*/ 158836 w 319606"/>
                  <a:gd name="connsiteY4" fmla="*/ 536084 h 536159"/>
                  <a:gd name="connsiteX5" fmla="*/ 158836 w 319606"/>
                  <a:gd name="connsiteY5" fmla="*/ 13097 h 536159"/>
                  <a:gd name="connsiteX6" fmla="*/ 13070 w 319606"/>
                  <a:gd name="connsiteY6" fmla="*/ 329710 h 536159"/>
                  <a:gd name="connsiteX7" fmla="*/ 158836 w 319606"/>
                  <a:gd name="connsiteY7" fmla="*/ 522645 h 536159"/>
                  <a:gd name="connsiteX8" fmla="*/ 306065 w 319606"/>
                  <a:gd name="connsiteY8" fmla="*/ 329710 h 536159"/>
                  <a:gd name="connsiteX9" fmla="*/ 158836 w 319606"/>
                  <a:gd name="connsiteY9" fmla="*/ 13097 h 536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9606" h="536159">
                    <a:moveTo>
                      <a:pt x="158836" y="536084"/>
                    </a:moveTo>
                    <a:cubicBezTo>
                      <a:pt x="103350" y="536084"/>
                      <a:pt x="-236" y="475542"/>
                      <a:pt x="-236" y="329843"/>
                    </a:cubicBezTo>
                    <a:cubicBezTo>
                      <a:pt x="-236" y="181350"/>
                      <a:pt x="72946" y="-76"/>
                      <a:pt x="158836" y="-76"/>
                    </a:cubicBezTo>
                    <a:cubicBezTo>
                      <a:pt x="244725" y="-76"/>
                      <a:pt x="319371" y="181350"/>
                      <a:pt x="319371" y="329843"/>
                    </a:cubicBezTo>
                    <a:cubicBezTo>
                      <a:pt x="319371" y="475276"/>
                      <a:pt x="214853" y="536084"/>
                      <a:pt x="158836" y="536084"/>
                    </a:cubicBezTo>
                    <a:close/>
                    <a:moveTo>
                      <a:pt x="158836" y="13097"/>
                    </a:moveTo>
                    <a:cubicBezTo>
                      <a:pt x="81728" y="13097"/>
                      <a:pt x="13070" y="190131"/>
                      <a:pt x="13070" y="329710"/>
                    </a:cubicBezTo>
                    <a:cubicBezTo>
                      <a:pt x="13070" y="466162"/>
                      <a:pt x="108007" y="522645"/>
                      <a:pt x="158836" y="522645"/>
                    </a:cubicBezTo>
                    <a:cubicBezTo>
                      <a:pt x="209664" y="522645"/>
                      <a:pt x="306065" y="466029"/>
                      <a:pt x="306065" y="329710"/>
                    </a:cubicBezTo>
                    <a:cubicBezTo>
                      <a:pt x="306065" y="190131"/>
                      <a:pt x="236742" y="13097"/>
                      <a:pt x="158836" y="1309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58" name="Vapaamuotoinen: Muoto 559">
                <a:extLst>
                  <a:ext uri="{FF2B5EF4-FFF2-40B4-BE49-F238E27FC236}">
                    <a16:creationId xmlns:a16="http://schemas.microsoft.com/office/drawing/2014/main" id="{EE53A012-B58F-4405-59F4-5A5817CACC24}"/>
                  </a:ext>
                </a:extLst>
              </p:cNvPr>
              <p:cNvSpPr/>
              <p:nvPr/>
            </p:nvSpPr>
            <p:spPr>
              <a:xfrm>
                <a:off x="2297806" y="1240372"/>
                <a:ext cx="192735" cy="448407"/>
              </a:xfrm>
              <a:custGeom>
                <a:avLst/>
                <a:gdLst>
                  <a:gd name="connsiteX0" fmla="*/ 96667 w 192735"/>
                  <a:gd name="connsiteY0" fmla="*/ 448408 h 448407"/>
                  <a:gd name="connsiteX1" fmla="*/ 96667 w 192735"/>
                  <a:gd name="connsiteY1" fmla="*/ 448408 h 448407"/>
                  <a:gd name="connsiteX2" fmla="*/ 96667 w 192735"/>
                  <a:gd name="connsiteY2" fmla="*/ 448408 h 448407"/>
                  <a:gd name="connsiteX3" fmla="*/ 86621 w 192735"/>
                  <a:gd name="connsiteY3" fmla="*/ 447809 h 448407"/>
                  <a:gd name="connsiteX4" fmla="*/ 77773 w 192735"/>
                  <a:gd name="connsiteY4" fmla="*/ 446146 h 448407"/>
                  <a:gd name="connsiteX5" fmla="*/ 67793 w 192735"/>
                  <a:gd name="connsiteY5" fmla="*/ 443950 h 448407"/>
                  <a:gd name="connsiteX6" fmla="*/ 59411 w 192735"/>
                  <a:gd name="connsiteY6" fmla="*/ 440624 h 448407"/>
                  <a:gd name="connsiteX7" fmla="*/ 50562 w 192735"/>
                  <a:gd name="connsiteY7" fmla="*/ 436166 h 448407"/>
                  <a:gd name="connsiteX8" fmla="*/ 42778 w 192735"/>
                  <a:gd name="connsiteY8" fmla="*/ 431775 h 448407"/>
                  <a:gd name="connsiteX9" fmla="*/ 35527 w 192735"/>
                  <a:gd name="connsiteY9" fmla="*/ 426786 h 448407"/>
                  <a:gd name="connsiteX10" fmla="*/ 28341 w 192735"/>
                  <a:gd name="connsiteY10" fmla="*/ 419534 h 448407"/>
                  <a:gd name="connsiteX11" fmla="*/ 22753 w 192735"/>
                  <a:gd name="connsiteY11" fmla="*/ 412881 h 448407"/>
                  <a:gd name="connsiteX12" fmla="*/ 16632 w 192735"/>
                  <a:gd name="connsiteY12" fmla="*/ 405696 h 448407"/>
                  <a:gd name="connsiteX13" fmla="*/ 12241 w 192735"/>
                  <a:gd name="connsiteY13" fmla="*/ 397912 h 448407"/>
                  <a:gd name="connsiteX14" fmla="*/ 7252 w 192735"/>
                  <a:gd name="connsiteY14" fmla="*/ 389596 h 448407"/>
                  <a:gd name="connsiteX15" fmla="*/ 4457 w 192735"/>
                  <a:gd name="connsiteY15" fmla="*/ 380747 h 448407"/>
                  <a:gd name="connsiteX16" fmla="*/ 2195 w 192735"/>
                  <a:gd name="connsiteY16" fmla="*/ 371367 h 448407"/>
                  <a:gd name="connsiteX17" fmla="*/ 532 w 192735"/>
                  <a:gd name="connsiteY17" fmla="*/ 361920 h 448407"/>
                  <a:gd name="connsiteX18" fmla="*/ 0 w 192735"/>
                  <a:gd name="connsiteY18" fmla="*/ 351940 h 448407"/>
                  <a:gd name="connsiteX19" fmla="*/ 0 w 192735"/>
                  <a:gd name="connsiteY19" fmla="*/ 97000 h 448407"/>
                  <a:gd name="connsiteX20" fmla="*/ 0 w 192735"/>
                  <a:gd name="connsiteY20" fmla="*/ 97000 h 448407"/>
                  <a:gd name="connsiteX21" fmla="*/ 532 w 192735"/>
                  <a:gd name="connsiteY21" fmla="*/ 87020 h 448407"/>
                  <a:gd name="connsiteX22" fmla="*/ 2195 w 192735"/>
                  <a:gd name="connsiteY22" fmla="*/ 77041 h 448407"/>
                  <a:gd name="connsiteX23" fmla="*/ 4457 w 192735"/>
                  <a:gd name="connsiteY23" fmla="*/ 68126 h 448407"/>
                  <a:gd name="connsiteX24" fmla="*/ 7252 w 192735"/>
                  <a:gd name="connsiteY24" fmla="*/ 59278 h 448407"/>
                  <a:gd name="connsiteX25" fmla="*/ 12241 w 192735"/>
                  <a:gd name="connsiteY25" fmla="*/ 50961 h 448407"/>
                  <a:gd name="connsiteX26" fmla="*/ 16632 w 192735"/>
                  <a:gd name="connsiteY26" fmla="*/ 42645 h 448407"/>
                  <a:gd name="connsiteX27" fmla="*/ 22753 w 192735"/>
                  <a:gd name="connsiteY27" fmla="*/ 34861 h 448407"/>
                  <a:gd name="connsiteX28" fmla="*/ 28341 w 192735"/>
                  <a:gd name="connsiteY28" fmla="*/ 28208 h 448407"/>
                  <a:gd name="connsiteX29" fmla="*/ 35527 w 192735"/>
                  <a:gd name="connsiteY29" fmla="*/ 22154 h 448407"/>
                  <a:gd name="connsiteX30" fmla="*/ 42778 w 192735"/>
                  <a:gd name="connsiteY30" fmla="*/ 16034 h 448407"/>
                  <a:gd name="connsiteX31" fmla="*/ 50562 w 192735"/>
                  <a:gd name="connsiteY31" fmla="*/ 11643 h 448407"/>
                  <a:gd name="connsiteX32" fmla="*/ 59411 w 192735"/>
                  <a:gd name="connsiteY32" fmla="*/ 8316 h 448407"/>
                  <a:gd name="connsiteX33" fmla="*/ 67793 w 192735"/>
                  <a:gd name="connsiteY33" fmla="*/ 4391 h 448407"/>
                  <a:gd name="connsiteX34" fmla="*/ 77773 w 192735"/>
                  <a:gd name="connsiteY34" fmla="*/ 2195 h 448407"/>
                  <a:gd name="connsiteX35" fmla="*/ 86621 w 192735"/>
                  <a:gd name="connsiteY35" fmla="*/ 532 h 448407"/>
                  <a:gd name="connsiteX36" fmla="*/ 96667 w 192735"/>
                  <a:gd name="connsiteY36" fmla="*/ 0 h 448407"/>
                  <a:gd name="connsiteX37" fmla="*/ 96667 w 192735"/>
                  <a:gd name="connsiteY37" fmla="*/ 0 h 448407"/>
                  <a:gd name="connsiteX38" fmla="*/ 96667 w 192735"/>
                  <a:gd name="connsiteY38" fmla="*/ 0 h 448407"/>
                  <a:gd name="connsiteX39" fmla="*/ 106114 w 192735"/>
                  <a:gd name="connsiteY39" fmla="*/ 532 h 448407"/>
                  <a:gd name="connsiteX40" fmla="*/ 116094 w 192735"/>
                  <a:gd name="connsiteY40" fmla="*/ 2195 h 448407"/>
                  <a:gd name="connsiteX41" fmla="*/ 124942 w 192735"/>
                  <a:gd name="connsiteY41" fmla="*/ 4391 h 448407"/>
                  <a:gd name="connsiteX42" fmla="*/ 134389 w 192735"/>
                  <a:gd name="connsiteY42" fmla="*/ 8316 h 448407"/>
                  <a:gd name="connsiteX43" fmla="*/ 142173 w 192735"/>
                  <a:gd name="connsiteY43" fmla="*/ 11643 h 448407"/>
                  <a:gd name="connsiteX44" fmla="*/ 150489 w 192735"/>
                  <a:gd name="connsiteY44" fmla="*/ 16034 h 448407"/>
                  <a:gd name="connsiteX45" fmla="*/ 158273 w 192735"/>
                  <a:gd name="connsiteY45" fmla="*/ 22154 h 448407"/>
                  <a:gd name="connsiteX46" fmla="*/ 164926 w 192735"/>
                  <a:gd name="connsiteY46" fmla="*/ 28208 h 448407"/>
                  <a:gd name="connsiteX47" fmla="*/ 171047 w 192735"/>
                  <a:gd name="connsiteY47" fmla="*/ 34861 h 448407"/>
                  <a:gd name="connsiteX48" fmla="*/ 176635 w 192735"/>
                  <a:gd name="connsiteY48" fmla="*/ 42645 h 448407"/>
                  <a:gd name="connsiteX49" fmla="*/ 181625 w 192735"/>
                  <a:gd name="connsiteY49" fmla="*/ 50961 h 448407"/>
                  <a:gd name="connsiteX50" fmla="*/ 185484 w 192735"/>
                  <a:gd name="connsiteY50" fmla="*/ 59278 h 448407"/>
                  <a:gd name="connsiteX51" fmla="*/ 189409 w 192735"/>
                  <a:gd name="connsiteY51" fmla="*/ 68126 h 448407"/>
                  <a:gd name="connsiteX52" fmla="*/ 191604 w 192735"/>
                  <a:gd name="connsiteY52" fmla="*/ 77041 h 448407"/>
                  <a:gd name="connsiteX53" fmla="*/ 192735 w 192735"/>
                  <a:gd name="connsiteY53" fmla="*/ 87020 h 448407"/>
                  <a:gd name="connsiteX54" fmla="*/ 192735 w 192735"/>
                  <a:gd name="connsiteY54" fmla="*/ 97000 h 448407"/>
                  <a:gd name="connsiteX55" fmla="*/ 192735 w 192735"/>
                  <a:gd name="connsiteY55" fmla="*/ 351940 h 448407"/>
                  <a:gd name="connsiteX56" fmla="*/ 192735 w 192735"/>
                  <a:gd name="connsiteY56" fmla="*/ 351940 h 448407"/>
                  <a:gd name="connsiteX57" fmla="*/ 192735 w 192735"/>
                  <a:gd name="connsiteY57" fmla="*/ 361920 h 448407"/>
                  <a:gd name="connsiteX58" fmla="*/ 191604 w 192735"/>
                  <a:gd name="connsiteY58" fmla="*/ 371367 h 448407"/>
                  <a:gd name="connsiteX59" fmla="*/ 189409 w 192735"/>
                  <a:gd name="connsiteY59" fmla="*/ 380747 h 448407"/>
                  <a:gd name="connsiteX60" fmla="*/ 185484 w 192735"/>
                  <a:gd name="connsiteY60" fmla="*/ 389596 h 448407"/>
                  <a:gd name="connsiteX61" fmla="*/ 181625 w 192735"/>
                  <a:gd name="connsiteY61" fmla="*/ 397912 h 448407"/>
                  <a:gd name="connsiteX62" fmla="*/ 176635 w 192735"/>
                  <a:gd name="connsiteY62" fmla="*/ 405696 h 448407"/>
                  <a:gd name="connsiteX63" fmla="*/ 171047 w 192735"/>
                  <a:gd name="connsiteY63" fmla="*/ 412881 h 448407"/>
                  <a:gd name="connsiteX64" fmla="*/ 164926 w 192735"/>
                  <a:gd name="connsiteY64" fmla="*/ 419534 h 448407"/>
                  <a:gd name="connsiteX65" fmla="*/ 158273 w 192735"/>
                  <a:gd name="connsiteY65" fmla="*/ 426786 h 448407"/>
                  <a:gd name="connsiteX66" fmla="*/ 150489 w 192735"/>
                  <a:gd name="connsiteY66" fmla="*/ 431775 h 448407"/>
                  <a:gd name="connsiteX67" fmla="*/ 142173 w 192735"/>
                  <a:gd name="connsiteY67" fmla="*/ 436166 h 448407"/>
                  <a:gd name="connsiteX68" fmla="*/ 134389 w 192735"/>
                  <a:gd name="connsiteY68" fmla="*/ 440624 h 448407"/>
                  <a:gd name="connsiteX69" fmla="*/ 124942 w 192735"/>
                  <a:gd name="connsiteY69" fmla="*/ 443950 h 448407"/>
                  <a:gd name="connsiteX70" fmla="*/ 116094 w 192735"/>
                  <a:gd name="connsiteY70" fmla="*/ 446146 h 448407"/>
                  <a:gd name="connsiteX71" fmla="*/ 106114 w 192735"/>
                  <a:gd name="connsiteY71" fmla="*/ 447809 h 448407"/>
                  <a:gd name="connsiteX72" fmla="*/ 96667 w 192735"/>
                  <a:gd name="connsiteY72" fmla="*/ 448408 h 448407"/>
                  <a:gd name="connsiteX73" fmla="*/ 96667 w 192735"/>
                  <a:gd name="connsiteY73" fmla="*/ 448408 h 448407"/>
                  <a:gd name="connsiteX74" fmla="*/ 96667 w 192735"/>
                  <a:gd name="connsiteY74" fmla="*/ 448408 h 448407"/>
                  <a:gd name="connsiteX75" fmla="*/ 96667 w 192735"/>
                  <a:gd name="connsiteY75" fmla="*/ 448408 h 448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92735" h="448407">
                    <a:moveTo>
                      <a:pt x="96667" y="448408"/>
                    </a:moveTo>
                    <a:lnTo>
                      <a:pt x="96667" y="448408"/>
                    </a:lnTo>
                    <a:lnTo>
                      <a:pt x="96667" y="448408"/>
                    </a:lnTo>
                    <a:lnTo>
                      <a:pt x="86621" y="447809"/>
                    </a:lnTo>
                    <a:lnTo>
                      <a:pt x="77773" y="446146"/>
                    </a:lnTo>
                    <a:lnTo>
                      <a:pt x="67793" y="443950"/>
                    </a:lnTo>
                    <a:lnTo>
                      <a:pt x="59411" y="440624"/>
                    </a:lnTo>
                    <a:lnTo>
                      <a:pt x="50562" y="436166"/>
                    </a:lnTo>
                    <a:lnTo>
                      <a:pt x="42778" y="431775"/>
                    </a:lnTo>
                    <a:lnTo>
                      <a:pt x="35527" y="426786"/>
                    </a:lnTo>
                    <a:lnTo>
                      <a:pt x="28341" y="419534"/>
                    </a:lnTo>
                    <a:lnTo>
                      <a:pt x="22753" y="412881"/>
                    </a:lnTo>
                    <a:lnTo>
                      <a:pt x="16632" y="405696"/>
                    </a:lnTo>
                    <a:lnTo>
                      <a:pt x="12241" y="397912"/>
                    </a:lnTo>
                    <a:lnTo>
                      <a:pt x="7252" y="389596"/>
                    </a:lnTo>
                    <a:lnTo>
                      <a:pt x="4457" y="380747"/>
                    </a:lnTo>
                    <a:lnTo>
                      <a:pt x="2195" y="371367"/>
                    </a:lnTo>
                    <a:lnTo>
                      <a:pt x="532" y="361920"/>
                    </a:lnTo>
                    <a:lnTo>
                      <a:pt x="0" y="351940"/>
                    </a:lnTo>
                    <a:lnTo>
                      <a:pt x="0" y="97000"/>
                    </a:lnTo>
                    <a:lnTo>
                      <a:pt x="0" y="97000"/>
                    </a:lnTo>
                    <a:lnTo>
                      <a:pt x="532" y="87020"/>
                    </a:lnTo>
                    <a:lnTo>
                      <a:pt x="2195" y="77041"/>
                    </a:lnTo>
                    <a:lnTo>
                      <a:pt x="4457" y="68126"/>
                    </a:lnTo>
                    <a:lnTo>
                      <a:pt x="7252" y="59278"/>
                    </a:lnTo>
                    <a:lnTo>
                      <a:pt x="12241" y="50961"/>
                    </a:lnTo>
                    <a:lnTo>
                      <a:pt x="16632" y="42645"/>
                    </a:lnTo>
                    <a:lnTo>
                      <a:pt x="22753" y="34861"/>
                    </a:lnTo>
                    <a:lnTo>
                      <a:pt x="28341" y="28208"/>
                    </a:lnTo>
                    <a:lnTo>
                      <a:pt x="35527" y="22154"/>
                    </a:lnTo>
                    <a:lnTo>
                      <a:pt x="42778" y="16034"/>
                    </a:lnTo>
                    <a:lnTo>
                      <a:pt x="50562" y="11643"/>
                    </a:lnTo>
                    <a:lnTo>
                      <a:pt x="59411" y="8316"/>
                    </a:lnTo>
                    <a:lnTo>
                      <a:pt x="67793" y="4391"/>
                    </a:lnTo>
                    <a:lnTo>
                      <a:pt x="77773" y="2195"/>
                    </a:lnTo>
                    <a:lnTo>
                      <a:pt x="86621" y="532"/>
                    </a:lnTo>
                    <a:lnTo>
                      <a:pt x="96667" y="0"/>
                    </a:lnTo>
                    <a:lnTo>
                      <a:pt x="96667" y="0"/>
                    </a:lnTo>
                    <a:lnTo>
                      <a:pt x="96667" y="0"/>
                    </a:lnTo>
                    <a:lnTo>
                      <a:pt x="106114" y="532"/>
                    </a:lnTo>
                    <a:lnTo>
                      <a:pt x="116094" y="2195"/>
                    </a:lnTo>
                    <a:lnTo>
                      <a:pt x="124942" y="4391"/>
                    </a:lnTo>
                    <a:lnTo>
                      <a:pt x="134389" y="8316"/>
                    </a:lnTo>
                    <a:lnTo>
                      <a:pt x="142173" y="11643"/>
                    </a:lnTo>
                    <a:lnTo>
                      <a:pt x="150489" y="16034"/>
                    </a:lnTo>
                    <a:lnTo>
                      <a:pt x="158273" y="22154"/>
                    </a:lnTo>
                    <a:lnTo>
                      <a:pt x="164926" y="28208"/>
                    </a:lnTo>
                    <a:lnTo>
                      <a:pt x="171047" y="34861"/>
                    </a:lnTo>
                    <a:lnTo>
                      <a:pt x="176635" y="42645"/>
                    </a:lnTo>
                    <a:lnTo>
                      <a:pt x="181625" y="50961"/>
                    </a:lnTo>
                    <a:lnTo>
                      <a:pt x="185484" y="59278"/>
                    </a:lnTo>
                    <a:lnTo>
                      <a:pt x="189409" y="68126"/>
                    </a:lnTo>
                    <a:lnTo>
                      <a:pt x="191604" y="77041"/>
                    </a:lnTo>
                    <a:lnTo>
                      <a:pt x="192735" y="87020"/>
                    </a:lnTo>
                    <a:lnTo>
                      <a:pt x="192735" y="97000"/>
                    </a:lnTo>
                    <a:lnTo>
                      <a:pt x="192735" y="351940"/>
                    </a:lnTo>
                    <a:lnTo>
                      <a:pt x="192735" y="351940"/>
                    </a:lnTo>
                    <a:lnTo>
                      <a:pt x="192735" y="361920"/>
                    </a:lnTo>
                    <a:lnTo>
                      <a:pt x="191604" y="371367"/>
                    </a:lnTo>
                    <a:lnTo>
                      <a:pt x="189409" y="380747"/>
                    </a:lnTo>
                    <a:lnTo>
                      <a:pt x="185484" y="389596"/>
                    </a:lnTo>
                    <a:lnTo>
                      <a:pt x="181625" y="397912"/>
                    </a:lnTo>
                    <a:lnTo>
                      <a:pt x="176635" y="405696"/>
                    </a:lnTo>
                    <a:lnTo>
                      <a:pt x="171047" y="412881"/>
                    </a:lnTo>
                    <a:lnTo>
                      <a:pt x="164926" y="419534"/>
                    </a:lnTo>
                    <a:lnTo>
                      <a:pt x="158273" y="426786"/>
                    </a:lnTo>
                    <a:lnTo>
                      <a:pt x="150489" y="431775"/>
                    </a:lnTo>
                    <a:lnTo>
                      <a:pt x="142173" y="436166"/>
                    </a:lnTo>
                    <a:lnTo>
                      <a:pt x="134389" y="440624"/>
                    </a:lnTo>
                    <a:lnTo>
                      <a:pt x="124942" y="443950"/>
                    </a:lnTo>
                    <a:lnTo>
                      <a:pt x="116094" y="446146"/>
                    </a:lnTo>
                    <a:lnTo>
                      <a:pt x="106114" y="447809"/>
                    </a:lnTo>
                    <a:lnTo>
                      <a:pt x="96667" y="448408"/>
                    </a:lnTo>
                    <a:lnTo>
                      <a:pt x="96667" y="448408"/>
                    </a:lnTo>
                    <a:lnTo>
                      <a:pt x="96667" y="448408"/>
                    </a:lnTo>
                    <a:lnTo>
                      <a:pt x="96667" y="448408"/>
                    </a:lnTo>
                    <a:close/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59" name="Vapaamuotoinen: Muoto 560">
                <a:extLst>
                  <a:ext uri="{FF2B5EF4-FFF2-40B4-BE49-F238E27FC236}">
                    <a16:creationId xmlns:a16="http://schemas.microsoft.com/office/drawing/2014/main" id="{D2750ED0-369C-F305-577E-76E99BFFF57D}"/>
                  </a:ext>
                </a:extLst>
              </p:cNvPr>
              <p:cNvSpPr/>
              <p:nvPr/>
            </p:nvSpPr>
            <p:spPr>
              <a:xfrm>
                <a:off x="2291153" y="1233652"/>
                <a:ext cx="206041" cy="461846"/>
              </a:xfrm>
              <a:custGeom>
                <a:avLst/>
                <a:gdLst>
                  <a:gd name="connsiteX0" fmla="*/ 103084 w 206041"/>
                  <a:gd name="connsiteY0" fmla="*/ 461771 h 461846"/>
                  <a:gd name="connsiteX1" fmla="*/ 91841 w 206041"/>
                  <a:gd name="connsiteY1" fmla="*/ 461039 h 461846"/>
                  <a:gd name="connsiteX2" fmla="*/ 82926 w 206041"/>
                  <a:gd name="connsiteY2" fmla="*/ 459376 h 461846"/>
                  <a:gd name="connsiteX3" fmla="*/ 71749 w 206041"/>
                  <a:gd name="connsiteY3" fmla="*/ 456848 h 461846"/>
                  <a:gd name="connsiteX4" fmla="*/ 63366 w 206041"/>
                  <a:gd name="connsiteY4" fmla="*/ 453521 h 461846"/>
                  <a:gd name="connsiteX5" fmla="*/ 53986 w 206041"/>
                  <a:gd name="connsiteY5" fmla="*/ 448864 h 461846"/>
                  <a:gd name="connsiteX6" fmla="*/ 45869 w 206041"/>
                  <a:gd name="connsiteY6" fmla="*/ 444207 h 461846"/>
                  <a:gd name="connsiteX7" fmla="*/ 37287 w 206041"/>
                  <a:gd name="connsiteY7" fmla="*/ 438153 h 461846"/>
                  <a:gd name="connsiteX8" fmla="*/ 30035 w 206041"/>
                  <a:gd name="connsiteY8" fmla="*/ 430968 h 461846"/>
                  <a:gd name="connsiteX9" fmla="*/ 17328 w 206041"/>
                  <a:gd name="connsiteY9" fmla="*/ 415732 h 461846"/>
                  <a:gd name="connsiteX10" fmla="*/ 7282 w 206041"/>
                  <a:gd name="connsiteY10" fmla="*/ 398302 h 461846"/>
                  <a:gd name="connsiteX11" fmla="*/ 4488 w 206041"/>
                  <a:gd name="connsiteY11" fmla="*/ 389453 h 461846"/>
                  <a:gd name="connsiteX12" fmla="*/ 2159 w 206041"/>
                  <a:gd name="connsiteY12" fmla="*/ 379540 h 461846"/>
                  <a:gd name="connsiteX13" fmla="*/ 363 w 206041"/>
                  <a:gd name="connsiteY13" fmla="*/ 368962 h 461846"/>
                  <a:gd name="connsiteX14" fmla="*/ -236 w 206041"/>
                  <a:gd name="connsiteY14" fmla="*/ 358983 h 461846"/>
                  <a:gd name="connsiteX15" fmla="*/ -236 w 206041"/>
                  <a:gd name="connsiteY15" fmla="*/ 103577 h 461846"/>
                  <a:gd name="connsiteX16" fmla="*/ 429 w 206041"/>
                  <a:gd name="connsiteY16" fmla="*/ 92533 h 461846"/>
                  <a:gd name="connsiteX17" fmla="*/ 2093 w 206041"/>
                  <a:gd name="connsiteY17" fmla="*/ 82554 h 461846"/>
                  <a:gd name="connsiteX18" fmla="*/ 4421 w 206041"/>
                  <a:gd name="connsiteY18" fmla="*/ 73173 h 461846"/>
                  <a:gd name="connsiteX19" fmla="*/ 7947 w 206041"/>
                  <a:gd name="connsiteY19" fmla="*/ 62462 h 461846"/>
                  <a:gd name="connsiteX20" fmla="*/ 12937 w 206041"/>
                  <a:gd name="connsiteY20" fmla="*/ 54146 h 461846"/>
                  <a:gd name="connsiteX21" fmla="*/ 17860 w 206041"/>
                  <a:gd name="connsiteY21" fmla="*/ 45164 h 461846"/>
                  <a:gd name="connsiteX22" fmla="*/ 30434 w 206041"/>
                  <a:gd name="connsiteY22" fmla="*/ 29796 h 461846"/>
                  <a:gd name="connsiteX23" fmla="*/ 45869 w 206041"/>
                  <a:gd name="connsiteY23" fmla="*/ 16889 h 461846"/>
                  <a:gd name="connsiteX24" fmla="*/ 54651 w 206041"/>
                  <a:gd name="connsiteY24" fmla="*/ 12032 h 461846"/>
                  <a:gd name="connsiteX25" fmla="*/ 63499 w 206041"/>
                  <a:gd name="connsiteY25" fmla="*/ 8706 h 461846"/>
                  <a:gd name="connsiteX26" fmla="*/ 72747 w 206041"/>
                  <a:gd name="connsiteY26" fmla="*/ 4515 h 461846"/>
                  <a:gd name="connsiteX27" fmla="*/ 92706 w 206041"/>
                  <a:gd name="connsiteY27" fmla="*/ 523 h 461846"/>
                  <a:gd name="connsiteX28" fmla="*/ 103084 w 206041"/>
                  <a:gd name="connsiteY28" fmla="*/ -76 h 461846"/>
                  <a:gd name="connsiteX29" fmla="*/ 113596 w 206041"/>
                  <a:gd name="connsiteY29" fmla="*/ 589 h 461846"/>
                  <a:gd name="connsiteX30" fmla="*/ 123575 w 206041"/>
                  <a:gd name="connsiteY30" fmla="*/ 2253 h 461846"/>
                  <a:gd name="connsiteX31" fmla="*/ 133887 w 206041"/>
                  <a:gd name="connsiteY31" fmla="*/ 4914 h 461846"/>
                  <a:gd name="connsiteX32" fmla="*/ 151251 w 206041"/>
                  <a:gd name="connsiteY32" fmla="*/ 12099 h 461846"/>
                  <a:gd name="connsiteX33" fmla="*/ 161031 w 206041"/>
                  <a:gd name="connsiteY33" fmla="*/ 17421 h 461846"/>
                  <a:gd name="connsiteX34" fmla="*/ 168815 w 206041"/>
                  <a:gd name="connsiteY34" fmla="*/ 23542 h 461846"/>
                  <a:gd name="connsiteX35" fmla="*/ 175867 w 206041"/>
                  <a:gd name="connsiteY35" fmla="*/ 30195 h 461846"/>
                  <a:gd name="connsiteX36" fmla="*/ 182919 w 206041"/>
                  <a:gd name="connsiteY36" fmla="*/ 37912 h 461846"/>
                  <a:gd name="connsiteX37" fmla="*/ 188441 w 206041"/>
                  <a:gd name="connsiteY37" fmla="*/ 45696 h 461846"/>
                  <a:gd name="connsiteX38" fmla="*/ 194096 w 206041"/>
                  <a:gd name="connsiteY38" fmla="*/ 55010 h 461846"/>
                  <a:gd name="connsiteX39" fmla="*/ 202280 w 206041"/>
                  <a:gd name="connsiteY39" fmla="*/ 73439 h 461846"/>
                  <a:gd name="connsiteX40" fmla="*/ 204674 w 206041"/>
                  <a:gd name="connsiteY40" fmla="*/ 83152 h 461846"/>
                  <a:gd name="connsiteX41" fmla="*/ 205806 w 206041"/>
                  <a:gd name="connsiteY41" fmla="*/ 93864 h 461846"/>
                  <a:gd name="connsiteX42" fmla="*/ 205806 w 206041"/>
                  <a:gd name="connsiteY42" fmla="*/ 369295 h 461846"/>
                  <a:gd name="connsiteX43" fmla="*/ 204608 w 206041"/>
                  <a:gd name="connsiteY43" fmla="*/ 379474 h 461846"/>
                  <a:gd name="connsiteX44" fmla="*/ 201947 w 206041"/>
                  <a:gd name="connsiteY44" fmla="*/ 390052 h 461846"/>
                  <a:gd name="connsiteX45" fmla="*/ 193697 w 206041"/>
                  <a:gd name="connsiteY45" fmla="*/ 408148 h 461846"/>
                  <a:gd name="connsiteX46" fmla="*/ 188707 w 206041"/>
                  <a:gd name="connsiteY46" fmla="*/ 415932 h 461846"/>
                  <a:gd name="connsiteX47" fmla="*/ 182853 w 206041"/>
                  <a:gd name="connsiteY47" fmla="*/ 423583 h 461846"/>
                  <a:gd name="connsiteX48" fmla="*/ 168350 w 206041"/>
                  <a:gd name="connsiteY48" fmla="*/ 439018 h 461846"/>
                  <a:gd name="connsiteX49" fmla="*/ 160632 w 206041"/>
                  <a:gd name="connsiteY49" fmla="*/ 444007 h 461846"/>
                  <a:gd name="connsiteX50" fmla="*/ 143135 w 206041"/>
                  <a:gd name="connsiteY50" fmla="*/ 453521 h 461846"/>
                  <a:gd name="connsiteX51" fmla="*/ 133688 w 206041"/>
                  <a:gd name="connsiteY51" fmla="*/ 456848 h 461846"/>
                  <a:gd name="connsiteX52" fmla="*/ 124174 w 206041"/>
                  <a:gd name="connsiteY52" fmla="*/ 459243 h 461846"/>
                  <a:gd name="connsiteX53" fmla="*/ 112930 w 206041"/>
                  <a:gd name="connsiteY53" fmla="*/ 461105 h 461846"/>
                  <a:gd name="connsiteX54" fmla="*/ 93837 w 206041"/>
                  <a:gd name="connsiteY54" fmla="*/ 447933 h 461846"/>
                  <a:gd name="connsiteX55" fmla="*/ 103084 w 206041"/>
                  <a:gd name="connsiteY55" fmla="*/ 448398 h 461846"/>
                  <a:gd name="connsiteX56" fmla="*/ 111733 w 206041"/>
                  <a:gd name="connsiteY56" fmla="*/ 447933 h 461846"/>
                  <a:gd name="connsiteX57" fmla="*/ 121380 w 206041"/>
                  <a:gd name="connsiteY57" fmla="*/ 446336 h 461846"/>
                  <a:gd name="connsiteX58" fmla="*/ 129762 w 206041"/>
                  <a:gd name="connsiteY58" fmla="*/ 444207 h 461846"/>
                  <a:gd name="connsiteX59" fmla="*/ 138079 w 206041"/>
                  <a:gd name="connsiteY59" fmla="*/ 441280 h 461846"/>
                  <a:gd name="connsiteX60" fmla="*/ 153846 w 206041"/>
                  <a:gd name="connsiteY60" fmla="*/ 432564 h 461846"/>
                  <a:gd name="connsiteX61" fmla="*/ 160499 w 206041"/>
                  <a:gd name="connsiteY61" fmla="*/ 428306 h 461846"/>
                  <a:gd name="connsiteX62" fmla="*/ 172674 w 206041"/>
                  <a:gd name="connsiteY62" fmla="*/ 415001 h 461846"/>
                  <a:gd name="connsiteX63" fmla="*/ 177863 w 206041"/>
                  <a:gd name="connsiteY63" fmla="*/ 408348 h 461846"/>
                  <a:gd name="connsiteX64" fmla="*/ 182254 w 206041"/>
                  <a:gd name="connsiteY64" fmla="*/ 401695 h 461846"/>
                  <a:gd name="connsiteX65" fmla="*/ 189572 w 206041"/>
                  <a:gd name="connsiteY65" fmla="*/ 385595 h 461846"/>
                  <a:gd name="connsiteX66" fmla="*/ 191568 w 206041"/>
                  <a:gd name="connsiteY66" fmla="*/ 377145 h 461846"/>
                  <a:gd name="connsiteX67" fmla="*/ 192566 w 206041"/>
                  <a:gd name="connsiteY67" fmla="*/ 368497 h 461846"/>
                  <a:gd name="connsiteX68" fmla="*/ 192566 w 206041"/>
                  <a:gd name="connsiteY68" fmla="*/ 93997 h 461846"/>
                  <a:gd name="connsiteX69" fmla="*/ 191568 w 206041"/>
                  <a:gd name="connsiteY69" fmla="*/ 84816 h 461846"/>
                  <a:gd name="connsiteX70" fmla="*/ 189572 w 206041"/>
                  <a:gd name="connsiteY70" fmla="*/ 76965 h 461846"/>
                  <a:gd name="connsiteX71" fmla="*/ 182254 w 206041"/>
                  <a:gd name="connsiteY71" fmla="*/ 60732 h 461846"/>
                  <a:gd name="connsiteX72" fmla="*/ 177397 w 206041"/>
                  <a:gd name="connsiteY72" fmla="*/ 52682 h 461846"/>
                  <a:gd name="connsiteX73" fmla="*/ 172408 w 206041"/>
                  <a:gd name="connsiteY73" fmla="*/ 45696 h 461846"/>
                  <a:gd name="connsiteX74" fmla="*/ 166553 w 206041"/>
                  <a:gd name="connsiteY74" fmla="*/ 39376 h 461846"/>
                  <a:gd name="connsiteX75" fmla="*/ 160299 w 206041"/>
                  <a:gd name="connsiteY75" fmla="*/ 33655 h 461846"/>
                  <a:gd name="connsiteX76" fmla="*/ 153646 w 206041"/>
                  <a:gd name="connsiteY76" fmla="*/ 28266 h 461846"/>
                  <a:gd name="connsiteX77" fmla="*/ 145796 w 206041"/>
                  <a:gd name="connsiteY77" fmla="*/ 24141 h 461846"/>
                  <a:gd name="connsiteX78" fmla="*/ 129629 w 206041"/>
                  <a:gd name="connsiteY78" fmla="*/ 17488 h 461846"/>
                  <a:gd name="connsiteX79" fmla="*/ 121247 w 206041"/>
                  <a:gd name="connsiteY79" fmla="*/ 15425 h 461846"/>
                  <a:gd name="connsiteX80" fmla="*/ 112132 w 206041"/>
                  <a:gd name="connsiteY80" fmla="*/ 13895 h 461846"/>
                  <a:gd name="connsiteX81" fmla="*/ 103417 w 206041"/>
                  <a:gd name="connsiteY81" fmla="*/ 13363 h 461846"/>
                  <a:gd name="connsiteX82" fmla="*/ 94169 w 206041"/>
                  <a:gd name="connsiteY82" fmla="*/ 13895 h 461846"/>
                  <a:gd name="connsiteX83" fmla="*/ 76672 w 206041"/>
                  <a:gd name="connsiteY83" fmla="*/ 17488 h 461846"/>
                  <a:gd name="connsiteX84" fmla="*/ 69021 w 206041"/>
                  <a:gd name="connsiteY84" fmla="*/ 21080 h 461846"/>
                  <a:gd name="connsiteX85" fmla="*/ 60106 w 206041"/>
                  <a:gd name="connsiteY85" fmla="*/ 24407 h 461846"/>
                  <a:gd name="connsiteX86" fmla="*/ 53453 w 206041"/>
                  <a:gd name="connsiteY86" fmla="*/ 28266 h 461846"/>
                  <a:gd name="connsiteX87" fmla="*/ 40147 w 206041"/>
                  <a:gd name="connsiteY87" fmla="*/ 39709 h 461846"/>
                  <a:gd name="connsiteX88" fmla="*/ 29370 w 206041"/>
                  <a:gd name="connsiteY88" fmla="*/ 53015 h 461846"/>
                  <a:gd name="connsiteX89" fmla="*/ 25178 w 206041"/>
                  <a:gd name="connsiteY89" fmla="*/ 60798 h 461846"/>
                  <a:gd name="connsiteX90" fmla="*/ 20455 w 206041"/>
                  <a:gd name="connsiteY90" fmla="*/ 68715 h 461846"/>
                  <a:gd name="connsiteX91" fmla="*/ 17860 w 206041"/>
                  <a:gd name="connsiteY91" fmla="*/ 76832 h 461846"/>
                  <a:gd name="connsiteX92" fmla="*/ 15798 w 206041"/>
                  <a:gd name="connsiteY92" fmla="*/ 85348 h 461846"/>
                  <a:gd name="connsiteX93" fmla="*/ 14268 w 206041"/>
                  <a:gd name="connsiteY93" fmla="*/ 94396 h 461846"/>
                  <a:gd name="connsiteX94" fmla="*/ 13735 w 206041"/>
                  <a:gd name="connsiteY94" fmla="*/ 104042 h 461846"/>
                  <a:gd name="connsiteX95" fmla="*/ 13735 w 206041"/>
                  <a:gd name="connsiteY95" fmla="*/ 358650 h 461846"/>
                  <a:gd name="connsiteX96" fmla="*/ 14268 w 206041"/>
                  <a:gd name="connsiteY96" fmla="*/ 367831 h 461846"/>
                  <a:gd name="connsiteX97" fmla="*/ 15864 w 206041"/>
                  <a:gd name="connsiteY97" fmla="*/ 376879 h 461846"/>
                  <a:gd name="connsiteX98" fmla="*/ 17993 w 206041"/>
                  <a:gd name="connsiteY98" fmla="*/ 385927 h 461846"/>
                  <a:gd name="connsiteX99" fmla="*/ 20388 w 206041"/>
                  <a:gd name="connsiteY99" fmla="*/ 393578 h 461846"/>
                  <a:gd name="connsiteX100" fmla="*/ 29237 w 206041"/>
                  <a:gd name="connsiteY100" fmla="*/ 408547 h 461846"/>
                  <a:gd name="connsiteX101" fmla="*/ 40547 w 206041"/>
                  <a:gd name="connsiteY101" fmla="*/ 421853 h 461846"/>
                  <a:gd name="connsiteX102" fmla="*/ 47199 w 206041"/>
                  <a:gd name="connsiteY102" fmla="*/ 428506 h 461846"/>
                  <a:gd name="connsiteX103" fmla="*/ 53852 w 206041"/>
                  <a:gd name="connsiteY103" fmla="*/ 433163 h 461846"/>
                  <a:gd name="connsiteX104" fmla="*/ 61104 w 206041"/>
                  <a:gd name="connsiteY104" fmla="*/ 437288 h 461846"/>
                  <a:gd name="connsiteX105" fmla="*/ 69686 w 206041"/>
                  <a:gd name="connsiteY105" fmla="*/ 441546 h 461846"/>
                  <a:gd name="connsiteX106" fmla="*/ 77005 w 206041"/>
                  <a:gd name="connsiteY106" fmla="*/ 444473 h 461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</a:cxnLst>
                <a:rect l="l" t="t" r="r" b="b"/>
                <a:pathLst>
                  <a:path w="206041" h="461846">
                    <a:moveTo>
                      <a:pt x="103084" y="461771"/>
                    </a:moveTo>
                    <a:lnTo>
                      <a:pt x="91841" y="461039"/>
                    </a:lnTo>
                    <a:lnTo>
                      <a:pt x="82926" y="459376"/>
                    </a:lnTo>
                    <a:lnTo>
                      <a:pt x="71749" y="456848"/>
                    </a:lnTo>
                    <a:lnTo>
                      <a:pt x="63366" y="453521"/>
                    </a:lnTo>
                    <a:lnTo>
                      <a:pt x="53986" y="448864"/>
                    </a:lnTo>
                    <a:lnTo>
                      <a:pt x="45869" y="444207"/>
                    </a:lnTo>
                    <a:lnTo>
                      <a:pt x="37287" y="438153"/>
                    </a:lnTo>
                    <a:lnTo>
                      <a:pt x="30035" y="430968"/>
                    </a:lnTo>
                    <a:lnTo>
                      <a:pt x="17328" y="415732"/>
                    </a:lnTo>
                    <a:lnTo>
                      <a:pt x="7282" y="398302"/>
                    </a:lnTo>
                    <a:lnTo>
                      <a:pt x="4488" y="389453"/>
                    </a:lnTo>
                    <a:lnTo>
                      <a:pt x="2159" y="379540"/>
                    </a:lnTo>
                    <a:lnTo>
                      <a:pt x="363" y="368962"/>
                    </a:lnTo>
                    <a:lnTo>
                      <a:pt x="-236" y="358983"/>
                    </a:lnTo>
                    <a:lnTo>
                      <a:pt x="-236" y="103577"/>
                    </a:lnTo>
                    <a:lnTo>
                      <a:pt x="429" y="92533"/>
                    </a:lnTo>
                    <a:lnTo>
                      <a:pt x="2093" y="82554"/>
                    </a:lnTo>
                    <a:lnTo>
                      <a:pt x="4421" y="73173"/>
                    </a:lnTo>
                    <a:lnTo>
                      <a:pt x="7947" y="62462"/>
                    </a:lnTo>
                    <a:lnTo>
                      <a:pt x="12937" y="54146"/>
                    </a:lnTo>
                    <a:lnTo>
                      <a:pt x="17860" y="45164"/>
                    </a:lnTo>
                    <a:lnTo>
                      <a:pt x="30434" y="29796"/>
                    </a:lnTo>
                    <a:lnTo>
                      <a:pt x="45869" y="16889"/>
                    </a:lnTo>
                    <a:lnTo>
                      <a:pt x="54651" y="12032"/>
                    </a:lnTo>
                    <a:lnTo>
                      <a:pt x="63499" y="8706"/>
                    </a:lnTo>
                    <a:lnTo>
                      <a:pt x="72747" y="4515"/>
                    </a:lnTo>
                    <a:lnTo>
                      <a:pt x="92706" y="523"/>
                    </a:lnTo>
                    <a:lnTo>
                      <a:pt x="103084" y="-76"/>
                    </a:lnTo>
                    <a:lnTo>
                      <a:pt x="113596" y="589"/>
                    </a:lnTo>
                    <a:lnTo>
                      <a:pt x="123575" y="2253"/>
                    </a:lnTo>
                    <a:lnTo>
                      <a:pt x="133887" y="4914"/>
                    </a:lnTo>
                    <a:lnTo>
                      <a:pt x="151251" y="12099"/>
                    </a:lnTo>
                    <a:lnTo>
                      <a:pt x="161031" y="17421"/>
                    </a:lnTo>
                    <a:lnTo>
                      <a:pt x="168815" y="23542"/>
                    </a:lnTo>
                    <a:lnTo>
                      <a:pt x="175867" y="30195"/>
                    </a:lnTo>
                    <a:lnTo>
                      <a:pt x="182919" y="37912"/>
                    </a:lnTo>
                    <a:lnTo>
                      <a:pt x="188441" y="45696"/>
                    </a:lnTo>
                    <a:lnTo>
                      <a:pt x="194096" y="55010"/>
                    </a:lnTo>
                    <a:lnTo>
                      <a:pt x="202280" y="73439"/>
                    </a:lnTo>
                    <a:lnTo>
                      <a:pt x="204674" y="83152"/>
                    </a:lnTo>
                    <a:lnTo>
                      <a:pt x="205806" y="93864"/>
                    </a:lnTo>
                    <a:lnTo>
                      <a:pt x="205806" y="369295"/>
                    </a:lnTo>
                    <a:lnTo>
                      <a:pt x="204608" y="379474"/>
                    </a:lnTo>
                    <a:lnTo>
                      <a:pt x="201947" y="390052"/>
                    </a:lnTo>
                    <a:lnTo>
                      <a:pt x="193697" y="408148"/>
                    </a:lnTo>
                    <a:lnTo>
                      <a:pt x="188707" y="415932"/>
                    </a:lnTo>
                    <a:lnTo>
                      <a:pt x="182853" y="423583"/>
                    </a:lnTo>
                    <a:lnTo>
                      <a:pt x="168350" y="439018"/>
                    </a:lnTo>
                    <a:lnTo>
                      <a:pt x="160632" y="444007"/>
                    </a:lnTo>
                    <a:lnTo>
                      <a:pt x="143135" y="453521"/>
                    </a:lnTo>
                    <a:lnTo>
                      <a:pt x="133688" y="456848"/>
                    </a:lnTo>
                    <a:lnTo>
                      <a:pt x="124174" y="459243"/>
                    </a:lnTo>
                    <a:lnTo>
                      <a:pt x="112930" y="461105"/>
                    </a:lnTo>
                    <a:close/>
                    <a:moveTo>
                      <a:pt x="93837" y="447933"/>
                    </a:moveTo>
                    <a:lnTo>
                      <a:pt x="103084" y="448398"/>
                    </a:lnTo>
                    <a:lnTo>
                      <a:pt x="111733" y="447933"/>
                    </a:lnTo>
                    <a:lnTo>
                      <a:pt x="121380" y="446336"/>
                    </a:lnTo>
                    <a:lnTo>
                      <a:pt x="129762" y="444207"/>
                    </a:lnTo>
                    <a:lnTo>
                      <a:pt x="138079" y="441280"/>
                    </a:lnTo>
                    <a:lnTo>
                      <a:pt x="153846" y="432564"/>
                    </a:lnTo>
                    <a:lnTo>
                      <a:pt x="160499" y="428306"/>
                    </a:lnTo>
                    <a:lnTo>
                      <a:pt x="172674" y="415001"/>
                    </a:lnTo>
                    <a:lnTo>
                      <a:pt x="177863" y="408348"/>
                    </a:lnTo>
                    <a:lnTo>
                      <a:pt x="182254" y="401695"/>
                    </a:lnTo>
                    <a:lnTo>
                      <a:pt x="189572" y="385595"/>
                    </a:lnTo>
                    <a:lnTo>
                      <a:pt x="191568" y="377145"/>
                    </a:lnTo>
                    <a:lnTo>
                      <a:pt x="192566" y="368497"/>
                    </a:lnTo>
                    <a:lnTo>
                      <a:pt x="192566" y="93997"/>
                    </a:lnTo>
                    <a:lnTo>
                      <a:pt x="191568" y="84816"/>
                    </a:lnTo>
                    <a:lnTo>
                      <a:pt x="189572" y="76965"/>
                    </a:lnTo>
                    <a:lnTo>
                      <a:pt x="182254" y="60732"/>
                    </a:lnTo>
                    <a:lnTo>
                      <a:pt x="177397" y="52682"/>
                    </a:lnTo>
                    <a:lnTo>
                      <a:pt x="172408" y="45696"/>
                    </a:lnTo>
                    <a:lnTo>
                      <a:pt x="166553" y="39376"/>
                    </a:lnTo>
                    <a:lnTo>
                      <a:pt x="160299" y="33655"/>
                    </a:lnTo>
                    <a:lnTo>
                      <a:pt x="153646" y="28266"/>
                    </a:lnTo>
                    <a:lnTo>
                      <a:pt x="145796" y="24141"/>
                    </a:lnTo>
                    <a:lnTo>
                      <a:pt x="129629" y="17488"/>
                    </a:lnTo>
                    <a:lnTo>
                      <a:pt x="121247" y="15425"/>
                    </a:lnTo>
                    <a:lnTo>
                      <a:pt x="112132" y="13895"/>
                    </a:lnTo>
                    <a:lnTo>
                      <a:pt x="103417" y="13363"/>
                    </a:lnTo>
                    <a:lnTo>
                      <a:pt x="94169" y="13895"/>
                    </a:lnTo>
                    <a:lnTo>
                      <a:pt x="76672" y="17488"/>
                    </a:lnTo>
                    <a:lnTo>
                      <a:pt x="69021" y="21080"/>
                    </a:lnTo>
                    <a:lnTo>
                      <a:pt x="60106" y="24407"/>
                    </a:lnTo>
                    <a:lnTo>
                      <a:pt x="53453" y="28266"/>
                    </a:lnTo>
                    <a:lnTo>
                      <a:pt x="40147" y="39709"/>
                    </a:lnTo>
                    <a:lnTo>
                      <a:pt x="29370" y="53015"/>
                    </a:lnTo>
                    <a:lnTo>
                      <a:pt x="25178" y="60798"/>
                    </a:lnTo>
                    <a:lnTo>
                      <a:pt x="20455" y="68715"/>
                    </a:lnTo>
                    <a:lnTo>
                      <a:pt x="17860" y="76832"/>
                    </a:lnTo>
                    <a:lnTo>
                      <a:pt x="15798" y="85348"/>
                    </a:lnTo>
                    <a:lnTo>
                      <a:pt x="14268" y="94396"/>
                    </a:lnTo>
                    <a:lnTo>
                      <a:pt x="13735" y="104042"/>
                    </a:lnTo>
                    <a:lnTo>
                      <a:pt x="13735" y="358650"/>
                    </a:lnTo>
                    <a:lnTo>
                      <a:pt x="14268" y="367831"/>
                    </a:lnTo>
                    <a:lnTo>
                      <a:pt x="15864" y="376879"/>
                    </a:lnTo>
                    <a:lnTo>
                      <a:pt x="17993" y="385927"/>
                    </a:lnTo>
                    <a:lnTo>
                      <a:pt x="20388" y="393578"/>
                    </a:lnTo>
                    <a:lnTo>
                      <a:pt x="29237" y="408547"/>
                    </a:lnTo>
                    <a:lnTo>
                      <a:pt x="40547" y="421853"/>
                    </a:lnTo>
                    <a:lnTo>
                      <a:pt x="47199" y="428506"/>
                    </a:lnTo>
                    <a:lnTo>
                      <a:pt x="53852" y="433163"/>
                    </a:lnTo>
                    <a:lnTo>
                      <a:pt x="61104" y="437288"/>
                    </a:lnTo>
                    <a:lnTo>
                      <a:pt x="69686" y="441546"/>
                    </a:lnTo>
                    <a:lnTo>
                      <a:pt x="77005" y="444473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60" name="Vapaamuotoinen: Muoto 561">
                <a:extLst>
                  <a:ext uri="{FF2B5EF4-FFF2-40B4-BE49-F238E27FC236}">
                    <a16:creationId xmlns:a16="http://schemas.microsoft.com/office/drawing/2014/main" id="{5654C2A5-CC1A-B40D-A534-E25416000459}"/>
                  </a:ext>
                </a:extLst>
              </p:cNvPr>
              <p:cNvSpPr/>
              <p:nvPr/>
            </p:nvSpPr>
            <p:spPr>
              <a:xfrm>
                <a:off x="2352227" y="1300581"/>
                <a:ext cx="85290" cy="528375"/>
              </a:xfrm>
              <a:custGeom>
                <a:avLst/>
                <a:gdLst>
                  <a:gd name="connsiteX0" fmla="*/ 75910 w 85290"/>
                  <a:gd name="connsiteY0" fmla="*/ 119087 h 528375"/>
                  <a:gd name="connsiteX1" fmla="*/ 85291 w 85290"/>
                  <a:gd name="connsiteY1" fmla="*/ 109640 h 528375"/>
                  <a:gd name="connsiteX2" fmla="*/ 49099 w 85290"/>
                  <a:gd name="connsiteY2" fmla="*/ 73914 h 528375"/>
                  <a:gd name="connsiteX3" fmla="*/ 49099 w 85290"/>
                  <a:gd name="connsiteY3" fmla="*/ 25481 h 528375"/>
                  <a:gd name="connsiteX4" fmla="*/ 75910 w 85290"/>
                  <a:gd name="connsiteY4" fmla="*/ 52292 h 528375"/>
                  <a:gd name="connsiteX5" fmla="*/ 85291 w 85290"/>
                  <a:gd name="connsiteY5" fmla="*/ 42845 h 528375"/>
                  <a:gd name="connsiteX6" fmla="*/ 42313 w 85290"/>
                  <a:gd name="connsiteY6" fmla="*/ 0 h 528375"/>
                  <a:gd name="connsiteX7" fmla="*/ 0 w 85290"/>
                  <a:gd name="connsiteY7" fmla="*/ 42911 h 528375"/>
                  <a:gd name="connsiteX8" fmla="*/ 9447 w 85290"/>
                  <a:gd name="connsiteY8" fmla="*/ 52226 h 528375"/>
                  <a:gd name="connsiteX9" fmla="*/ 35793 w 85290"/>
                  <a:gd name="connsiteY9" fmla="*/ 25614 h 528375"/>
                  <a:gd name="connsiteX10" fmla="*/ 35793 w 85290"/>
                  <a:gd name="connsiteY10" fmla="*/ 73914 h 528375"/>
                  <a:gd name="connsiteX11" fmla="*/ 0 w 85290"/>
                  <a:gd name="connsiteY11" fmla="*/ 109640 h 528375"/>
                  <a:gd name="connsiteX12" fmla="*/ 9447 w 85290"/>
                  <a:gd name="connsiteY12" fmla="*/ 119087 h 528375"/>
                  <a:gd name="connsiteX13" fmla="*/ 35793 w 85290"/>
                  <a:gd name="connsiteY13" fmla="*/ 92675 h 528375"/>
                  <a:gd name="connsiteX14" fmla="*/ 35793 w 85290"/>
                  <a:gd name="connsiteY14" fmla="*/ 140643 h 528375"/>
                  <a:gd name="connsiteX15" fmla="*/ 66 w 85290"/>
                  <a:gd name="connsiteY15" fmla="*/ 175904 h 528375"/>
                  <a:gd name="connsiteX16" fmla="*/ 9381 w 85290"/>
                  <a:gd name="connsiteY16" fmla="*/ 185417 h 528375"/>
                  <a:gd name="connsiteX17" fmla="*/ 35793 w 85290"/>
                  <a:gd name="connsiteY17" fmla="*/ 159338 h 528375"/>
                  <a:gd name="connsiteX18" fmla="*/ 35793 w 85290"/>
                  <a:gd name="connsiteY18" fmla="*/ 206973 h 528375"/>
                  <a:gd name="connsiteX19" fmla="*/ 0 w 85290"/>
                  <a:gd name="connsiteY19" fmla="*/ 242766 h 528375"/>
                  <a:gd name="connsiteX20" fmla="*/ 9447 w 85290"/>
                  <a:gd name="connsiteY20" fmla="*/ 252146 h 528375"/>
                  <a:gd name="connsiteX21" fmla="*/ 35793 w 85290"/>
                  <a:gd name="connsiteY21" fmla="*/ 225801 h 528375"/>
                  <a:gd name="connsiteX22" fmla="*/ 35793 w 85290"/>
                  <a:gd name="connsiteY22" fmla="*/ 273768 h 528375"/>
                  <a:gd name="connsiteX23" fmla="*/ 0 w 85290"/>
                  <a:gd name="connsiteY23" fmla="*/ 309561 h 528375"/>
                  <a:gd name="connsiteX24" fmla="*/ 9447 w 85290"/>
                  <a:gd name="connsiteY24" fmla="*/ 318942 h 528375"/>
                  <a:gd name="connsiteX25" fmla="*/ 35793 w 85290"/>
                  <a:gd name="connsiteY25" fmla="*/ 292596 h 528375"/>
                  <a:gd name="connsiteX26" fmla="*/ 35793 w 85290"/>
                  <a:gd name="connsiteY26" fmla="*/ 528376 h 528375"/>
                  <a:gd name="connsiteX27" fmla="*/ 49099 w 85290"/>
                  <a:gd name="connsiteY27" fmla="*/ 528376 h 528375"/>
                  <a:gd name="connsiteX28" fmla="*/ 49099 w 85290"/>
                  <a:gd name="connsiteY28" fmla="*/ 292463 h 528375"/>
                  <a:gd name="connsiteX29" fmla="*/ 75910 w 85290"/>
                  <a:gd name="connsiteY29" fmla="*/ 318942 h 528375"/>
                  <a:gd name="connsiteX30" fmla="*/ 85291 w 85290"/>
                  <a:gd name="connsiteY30" fmla="*/ 309494 h 528375"/>
                  <a:gd name="connsiteX31" fmla="*/ 49099 w 85290"/>
                  <a:gd name="connsiteY31" fmla="*/ 273835 h 528375"/>
                  <a:gd name="connsiteX32" fmla="*/ 49099 w 85290"/>
                  <a:gd name="connsiteY32" fmla="*/ 225734 h 528375"/>
                  <a:gd name="connsiteX33" fmla="*/ 75910 w 85290"/>
                  <a:gd name="connsiteY33" fmla="*/ 252213 h 528375"/>
                  <a:gd name="connsiteX34" fmla="*/ 85291 w 85290"/>
                  <a:gd name="connsiteY34" fmla="*/ 242699 h 528375"/>
                  <a:gd name="connsiteX35" fmla="*/ 49099 w 85290"/>
                  <a:gd name="connsiteY35" fmla="*/ 207039 h 528375"/>
                  <a:gd name="connsiteX36" fmla="*/ 49099 w 85290"/>
                  <a:gd name="connsiteY36" fmla="*/ 159271 h 528375"/>
                  <a:gd name="connsiteX37" fmla="*/ 75910 w 85290"/>
                  <a:gd name="connsiteY37" fmla="*/ 185417 h 528375"/>
                  <a:gd name="connsiteX38" fmla="*/ 85224 w 85290"/>
                  <a:gd name="connsiteY38" fmla="*/ 175904 h 528375"/>
                  <a:gd name="connsiteX39" fmla="*/ 49099 w 85290"/>
                  <a:gd name="connsiteY39" fmla="*/ 140710 h 528375"/>
                  <a:gd name="connsiteX40" fmla="*/ 49099 w 85290"/>
                  <a:gd name="connsiteY40" fmla="*/ 92609 h 528375"/>
                  <a:gd name="connsiteX41" fmla="*/ 75910 w 85290"/>
                  <a:gd name="connsiteY41" fmla="*/ 119087 h 528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85290" h="528375">
                    <a:moveTo>
                      <a:pt x="75910" y="119087"/>
                    </a:moveTo>
                    <a:lnTo>
                      <a:pt x="85291" y="109640"/>
                    </a:lnTo>
                    <a:lnTo>
                      <a:pt x="49099" y="73914"/>
                    </a:lnTo>
                    <a:lnTo>
                      <a:pt x="49099" y="25481"/>
                    </a:lnTo>
                    <a:lnTo>
                      <a:pt x="75910" y="52292"/>
                    </a:lnTo>
                    <a:lnTo>
                      <a:pt x="85291" y="42845"/>
                    </a:lnTo>
                    <a:lnTo>
                      <a:pt x="42313" y="0"/>
                    </a:lnTo>
                    <a:lnTo>
                      <a:pt x="0" y="42911"/>
                    </a:lnTo>
                    <a:lnTo>
                      <a:pt x="9447" y="52226"/>
                    </a:lnTo>
                    <a:lnTo>
                      <a:pt x="35793" y="25614"/>
                    </a:lnTo>
                    <a:lnTo>
                      <a:pt x="35793" y="73914"/>
                    </a:lnTo>
                    <a:lnTo>
                      <a:pt x="0" y="109640"/>
                    </a:lnTo>
                    <a:lnTo>
                      <a:pt x="9447" y="119087"/>
                    </a:lnTo>
                    <a:lnTo>
                      <a:pt x="35793" y="92675"/>
                    </a:lnTo>
                    <a:lnTo>
                      <a:pt x="35793" y="140643"/>
                    </a:lnTo>
                    <a:lnTo>
                      <a:pt x="66" y="175904"/>
                    </a:lnTo>
                    <a:lnTo>
                      <a:pt x="9381" y="185417"/>
                    </a:lnTo>
                    <a:lnTo>
                      <a:pt x="35793" y="159338"/>
                    </a:lnTo>
                    <a:lnTo>
                      <a:pt x="35793" y="206973"/>
                    </a:lnTo>
                    <a:lnTo>
                      <a:pt x="0" y="242766"/>
                    </a:lnTo>
                    <a:lnTo>
                      <a:pt x="9447" y="252146"/>
                    </a:lnTo>
                    <a:lnTo>
                      <a:pt x="35793" y="225801"/>
                    </a:lnTo>
                    <a:lnTo>
                      <a:pt x="35793" y="273768"/>
                    </a:lnTo>
                    <a:lnTo>
                      <a:pt x="0" y="309561"/>
                    </a:lnTo>
                    <a:lnTo>
                      <a:pt x="9447" y="318942"/>
                    </a:lnTo>
                    <a:lnTo>
                      <a:pt x="35793" y="292596"/>
                    </a:lnTo>
                    <a:lnTo>
                      <a:pt x="35793" y="528376"/>
                    </a:lnTo>
                    <a:lnTo>
                      <a:pt x="49099" y="528376"/>
                    </a:lnTo>
                    <a:lnTo>
                      <a:pt x="49099" y="292463"/>
                    </a:lnTo>
                    <a:lnTo>
                      <a:pt x="75910" y="318942"/>
                    </a:lnTo>
                    <a:lnTo>
                      <a:pt x="85291" y="309494"/>
                    </a:lnTo>
                    <a:lnTo>
                      <a:pt x="49099" y="273835"/>
                    </a:lnTo>
                    <a:lnTo>
                      <a:pt x="49099" y="225734"/>
                    </a:lnTo>
                    <a:lnTo>
                      <a:pt x="75910" y="252213"/>
                    </a:lnTo>
                    <a:lnTo>
                      <a:pt x="85291" y="242699"/>
                    </a:lnTo>
                    <a:lnTo>
                      <a:pt x="49099" y="207039"/>
                    </a:lnTo>
                    <a:lnTo>
                      <a:pt x="49099" y="159271"/>
                    </a:lnTo>
                    <a:lnTo>
                      <a:pt x="75910" y="185417"/>
                    </a:lnTo>
                    <a:lnTo>
                      <a:pt x="85224" y="175904"/>
                    </a:lnTo>
                    <a:lnTo>
                      <a:pt x="49099" y="140710"/>
                    </a:lnTo>
                    <a:lnTo>
                      <a:pt x="49099" y="92609"/>
                    </a:lnTo>
                    <a:lnTo>
                      <a:pt x="75910" y="119087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61" name="Vapaamuotoinen: Muoto 562">
                <a:extLst>
                  <a:ext uri="{FF2B5EF4-FFF2-40B4-BE49-F238E27FC236}">
                    <a16:creationId xmlns:a16="http://schemas.microsoft.com/office/drawing/2014/main" id="{BC684C17-D5BC-2955-F8F1-AADCB8E64CAD}"/>
                  </a:ext>
                </a:extLst>
              </p:cNvPr>
              <p:cNvSpPr/>
              <p:nvPr/>
            </p:nvSpPr>
            <p:spPr>
              <a:xfrm>
                <a:off x="2873418" y="1296123"/>
                <a:ext cx="220411" cy="368239"/>
              </a:xfrm>
              <a:custGeom>
                <a:avLst/>
                <a:gdLst>
                  <a:gd name="connsiteX0" fmla="*/ 193800 w 220411"/>
                  <a:gd name="connsiteY0" fmla="*/ 368240 h 368239"/>
                  <a:gd name="connsiteX1" fmla="*/ 26013 w 220411"/>
                  <a:gd name="connsiteY1" fmla="*/ 368240 h 368239"/>
                  <a:gd name="connsiteX2" fmla="*/ 26013 w 220411"/>
                  <a:gd name="connsiteY2" fmla="*/ 368240 h 368239"/>
                  <a:gd name="connsiteX3" fmla="*/ 19959 w 220411"/>
                  <a:gd name="connsiteY3" fmla="*/ 367708 h 368239"/>
                  <a:gd name="connsiteX4" fmla="*/ 14969 w 220411"/>
                  <a:gd name="connsiteY4" fmla="*/ 365512 h 368239"/>
                  <a:gd name="connsiteX5" fmla="*/ 9447 w 220411"/>
                  <a:gd name="connsiteY5" fmla="*/ 362186 h 368239"/>
                  <a:gd name="connsiteX6" fmla="*/ 6121 w 220411"/>
                  <a:gd name="connsiteY6" fmla="*/ 358859 h 368239"/>
                  <a:gd name="connsiteX7" fmla="*/ 2794 w 220411"/>
                  <a:gd name="connsiteY7" fmla="*/ 353271 h 368239"/>
                  <a:gd name="connsiteX8" fmla="*/ 532 w 220411"/>
                  <a:gd name="connsiteY8" fmla="*/ 348281 h 368239"/>
                  <a:gd name="connsiteX9" fmla="*/ 0 w 220411"/>
                  <a:gd name="connsiteY9" fmla="*/ 342227 h 368239"/>
                  <a:gd name="connsiteX10" fmla="*/ 532 w 220411"/>
                  <a:gd name="connsiteY10" fmla="*/ 336106 h 368239"/>
                  <a:gd name="connsiteX11" fmla="*/ 84160 w 220411"/>
                  <a:gd name="connsiteY11" fmla="*/ 21090 h 368239"/>
                  <a:gd name="connsiteX12" fmla="*/ 84160 w 220411"/>
                  <a:gd name="connsiteY12" fmla="*/ 21090 h 368239"/>
                  <a:gd name="connsiteX13" fmla="*/ 85823 w 220411"/>
                  <a:gd name="connsiteY13" fmla="*/ 16100 h 368239"/>
                  <a:gd name="connsiteX14" fmla="*/ 88085 w 220411"/>
                  <a:gd name="connsiteY14" fmla="*/ 12175 h 368239"/>
                  <a:gd name="connsiteX15" fmla="*/ 90812 w 220411"/>
                  <a:gd name="connsiteY15" fmla="*/ 8316 h 368239"/>
                  <a:gd name="connsiteX16" fmla="*/ 93607 w 220411"/>
                  <a:gd name="connsiteY16" fmla="*/ 5522 h 368239"/>
                  <a:gd name="connsiteX17" fmla="*/ 97465 w 220411"/>
                  <a:gd name="connsiteY17" fmla="*/ 3326 h 368239"/>
                  <a:gd name="connsiteX18" fmla="*/ 101923 w 220411"/>
                  <a:gd name="connsiteY18" fmla="*/ 1663 h 368239"/>
                  <a:gd name="connsiteX19" fmla="*/ 105782 w 220411"/>
                  <a:gd name="connsiteY19" fmla="*/ 1131 h 368239"/>
                  <a:gd name="connsiteX20" fmla="*/ 110239 w 220411"/>
                  <a:gd name="connsiteY20" fmla="*/ 0 h 368239"/>
                  <a:gd name="connsiteX21" fmla="*/ 114098 w 220411"/>
                  <a:gd name="connsiteY21" fmla="*/ 1131 h 368239"/>
                  <a:gd name="connsiteX22" fmla="*/ 118489 w 220411"/>
                  <a:gd name="connsiteY22" fmla="*/ 1663 h 368239"/>
                  <a:gd name="connsiteX23" fmla="*/ 122414 w 220411"/>
                  <a:gd name="connsiteY23" fmla="*/ 3326 h 368239"/>
                  <a:gd name="connsiteX24" fmla="*/ 126273 w 220411"/>
                  <a:gd name="connsiteY24" fmla="*/ 5522 h 368239"/>
                  <a:gd name="connsiteX25" fmla="*/ 129000 w 220411"/>
                  <a:gd name="connsiteY25" fmla="*/ 8316 h 368239"/>
                  <a:gd name="connsiteX26" fmla="*/ 132327 w 220411"/>
                  <a:gd name="connsiteY26" fmla="*/ 12175 h 368239"/>
                  <a:gd name="connsiteX27" fmla="*/ 134589 w 220411"/>
                  <a:gd name="connsiteY27" fmla="*/ 16100 h 368239"/>
                  <a:gd name="connsiteX28" fmla="*/ 135653 w 220411"/>
                  <a:gd name="connsiteY28" fmla="*/ 21090 h 368239"/>
                  <a:gd name="connsiteX29" fmla="*/ 219281 w 220411"/>
                  <a:gd name="connsiteY29" fmla="*/ 336106 h 368239"/>
                  <a:gd name="connsiteX30" fmla="*/ 219281 w 220411"/>
                  <a:gd name="connsiteY30" fmla="*/ 336106 h 368239"/>
                  <a:gd name="connsiteX31" fmla="*/ 220412 w 220411"/>
                  <a:gd name="connsiteY31" fmla="*/ 342227 h 368239"/>
                  <a:gd name="connsiteX32" fmla="*/ 219281 w 220411"/>
                  <a:gd name="connsiteY32" fmla="*/ 348281 h 368239"/>
                  <a:gd name="connsiteX33" fmla="*/ 217617 w 220411"/>
                  <a:gd name="connsiteY33" fmla="*/ 353271 h 368239"/>
                  <a:gd name="connsiteX34" fmla="*/ 214291 w 220411"/>
                  <a:gd name="connsiteY34" fmla="*/ 358859 h 368239"/>
                  <a:gd name="connsiteX35" fmla="*/ 210432 w 220411"/>
                  <a:gd name="connsiteY35" fmla="*/ 362186 h 368239"/>
                  <a:gd name="connsiteX36" fmla="*/ 206041 w 220411"/>
                  <a:gd name="connsiteY36" fmla="*/ 365512 h 368239"/>
                  <a:gd name="connsiteX37" fmla="*/ 199921 w 220411"/>
                  <a:gd name="connsiteY37" fmla="*/ 367708 h 368239"/>
                  <a:gd name="connsiteX38" fmla="*/ 193800 w 220411"/>
                  <a:gd name="connsiteY38" fmla="*/ 368240 h 368239"/>
                  <a:gd name="connsiteX39" fmla="*/ 193800 w 220411"/>
                  <a:gd name="connsiteY39" fmla="*/ 368240 h 368239"/>
                  <a:gd name="connsiteX40" fmla="*/ 193800 w 220411"/>
                  <a:gd name="connsiteY40" fmla="*/ 368240 h 368239"/>
                  <a:gd name="connsiteX41" fmla="*/ 193800 w 220411"/>
                  <a:gd name="connsiteY41" fmla="*/ 368240 h 368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20411" h="368239">
                    <a:moveTo>
                      <a:pt x="193800" y="368240"/>
                    </a:moveTo>
                    <a:lnTo>
                      <a:pt x="26013" y="368240"/>
                    </a:lnTo>
                    <a:lnTo>
                      <a:pt x="26013" y="368240"/>
                    </a:lnTo>
                    <a:lnTo>
                      <a:pt x="19959" y="367708"/>
                    </a:lnTo>
                    <a:lnTo>
                      <a:pt x="14969" y="365512"/>
                    </a:lnTo>
                    <a:lnTo>
                      <a:pt x="9447" y="362186"/>
                    </a:lnTo>
                    <a:lnTo>
                      <a:pt x="6121" y="358859"/>
                    </a:lnTo>
                    <a:lnTo>
                      <a:pt x="2794" y="353271"/>
                    </a:lnTo>
                    <a:lnTo>
                      <a:pt x="532" y="348281"/>
                    </a:lnTo>
                    <a:lnTo>
                      <a:pt x="0" y="342227"/>
                    </a:lnTo>
                    <a:lnTo>
                      <a:pt x="532" y="336106"/>
                    </a:lnTo>
                    <a:lnTo>
                      <a:pt x="84160" y="21090"/>
                    </a:lnTo>
                    <a:lnTo>
                      <a:pt x="84160" y="21090"/>
                    </a:lnTo>
                    <a:lnTo>
                      <a:pt x="85823" y="16100"/>
                    </a:lnTo>
                    <a:lnTo>
                      <a:pt x="88085" y="12175"/>
                    </a:lnTo>
                    <a:lnTo>
                      <a:pt x="90812" y="8316"/>
                    </a:lnTo>
                    <a:lnTo>
                      <a:pt x="93607" y="5522"/>
                    </a:lnTo>
                    <a:lnTo>
                      <a:pt x="97465" y="3326"/>
                    </a:lnTo>
                    <a:lnTo>
                      <a:pt x="101923" y="1663"/>
                    </a:lnTo>
                    <a:lnTo>
                      <a:pt x="105782" y="1131"/>
                    </a:lnTo>
                    <a:lnTo>
                      <a:pt x="110239" y="0"/>
                    </a:lnTo>
                    <a:lnTo>
                      <a:pt x="114098" y="1131"/>
                    </a:lnTo>
                    <a:lnTo>
                      <a:pt x="118489" y="1663"/>
                    </a:lnTo>
                    <a:lnTo>
                      <a:pt x="122414" y="3326"/>
                    </a:lnTo>
                    <a:lnTo>
                      <a:pt x="126273" y="5522"/>
                    </a:lnTo>
                    <a:lnTo>
                      <a:pt x="129000" y="8316"/>
                    </a:lnTo>
                    <a:lnTo>
                      <a:pt x="132327" y="12175"/>
                    </a:lnTo>
                    <a:lnTo>
                      <a:pt x="134589" y="16100"/>
                    </a:lnTo>
                    <a:lnTo>
                      <a:pt x="135653" y="21090"/>
                    </a:lnTo>
                    <a:lnTo>
                      <a:pt x="219281" y="336106"/>
                    </a:lnTo>
                    <a:lnTo>
                      <a:pt x="219281" y="336106"/>
                    </a:lnTo>
                    <a:lnTo>
                      <a:pt x="220412" y="342227"/>
                    </a:lnTo>
                    <a:lnTo>
                      <a:pt x="219281" y="348281"/>
                    </a:lnTo>
                    <a:lnTo>
                      <a:pt x="217617" y="353271"/>
                    </a:lnTo>
                    <a:lnTo>
                      <a:pt x="214291" y="358859"/>
                    </a:lnTo>
                    <a:lnTo>
                      <a:pt x="210432" y="362186"/>
                    </a:lnTo>
                    <a:lnTo>
                      <a:pt x="206041" y="365512"/>
                    </a:lnTo>
                    <a:lnTo>
                      <a:pt x="199921" y="367708"/>
                    </a:lnTo>
                    <a:lnTo>
                      <a:pt x="193800" y="368240"/>
                    </a:lnTo>
                    <a:lnTo>
                      <a:pt x="193800" y="368240"/>
                    </a:lnTo>
                    <a:lnTo>
                      <a:pt x="193800" y="368240"/>
                    </a:lnTo>
                    <a:lnTo>
                      <a:pt x="193800" y="368240"/>
                    </a:lnTo>
                    <a:close/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62" name="Vapaamuotoinen: Muoto 563">
                <a:extLst>
                  <a:ext uri="{FF2B5EF4-FFF2-40B4-BE49-F238E27FC236}">
                    <a16:creationId xmlns:a16="http://schemas.microsoft.com/office/drawing/2014/main" id="{85C8298E-2934-2521-77CF-55422A56B9DB}"/>
                  </a:ext>
                </a:extLst>
              </p:cNvPr>
              <p:cNvSpPr/>
              <p:nvPr/>
            </p:nvSpPr>
            <p:spPr>
              <a:xfrm>
                <a:off x="2866964" y="1289138"/>
                <a:ext cx="233850" cy="381878"/>
              </a:xfrm>
              <a:custGeom>
                <a:avLst/>
                <a:gdLst>
                  <a:gd name="connsiteX0" fmla="*/ 200350 w 233850"/>
                  <a:gd name="connsiteY0" fmla="*/ 381803 h 381878"/>
                  <a:gd name="connsiteX1" fmla="*/ 32231 w 233850"/>
                  <a:gd name="connsiteY1" fmla="*/ 381803 h 381878"/>
                  <a:gd name="connsiteX2" fmla="*/ 24447 w 233850"/>
                  <a:gd name="connsiteY2" fmla="*/ 381137 h 381878"/>
                  <a:gd name="connsiteX3" fmla="*/ 17794 w 233850"/>
                  <a:gd name="connsiteY3" fmla="*/ 378077 h 381878"/>
                  <a:gd name="connsiteX4" fmla="*/ 11141 w 233850"/>
                  <a:gd name="connsiteY4" fmla="*/ 373752 h 381878"/>
                  <a:gd name="connsiteX5" fmla="*/ 6816 w 233850"/>
                  <a:gd name="connsiteY5" fmla="*/ 369162 h 381878"/>
                  <a:gd name="connsiteX6" fmla="*/ 3091 w 233850"/>
                  <a:gd name="connsiteY6" fmla="*/ 362908 h 381878"/>
                  <a:gd name="connsiteX7" fmla="*/ 430 w 233850"/>
                  <a:gd name="connsiteY7" fmla="*/ 356921 h 381878"/>
                  <a:gd name="connsiteX8" fmla="*/ -236 w 233850"/>
                  <a:gd name="connsiteY8" fmla="*/ 349070 h 381878"/>
                  <a:gd name="connsiteX9" fmla="*/ 563 w 233850"/>
                  <a:gd name="connsiteY9" fmla="*/ 341286 h 381878"/>
                  <a:gd name="connsiteX10" fmla="*/ 84190 w 233850"/>
                  <a:gd name="connsiteY10" fmla="*/ 26270 h 381878"/>
                  <a:gd name="connsiteX11" fmla="*/ 86519 w 233850"/>
                  <a:gd name="connsiteY11" fmla="*/ 19617 h 381878"/>
                  <a:gd name="connsiteX12" fmla="*/ 89047 w 233850"/>
                  <a:gd name="connsiteY12" fmla="*/ 15159 h 381878"/>
                  <a:gd name="connsiteX13" fmla="*/ 92573 w 233850"/>
                  <a:gd name="connsiteY13" fmla="*/ 10436 h 381878"/>
                  <a:gd name="connsiteX14" fmla="*/ 96697 w 233850"/>
                  <a:gd name="connsiteY14" fmla="*/ 6577 h 381878"/>
                  <a:gd name="connsiteX15" fmla="*/ 101554 w 233850"/>
                  <a:gd name="connsiteY15" fmla="*/ 3916 h 381878"/>
                  <a:gd name="connsiteX16" fmla="*/ 107409 w 233850"/>
                  <a:gd name="connsiteY16" fmla="*/ 1920 h 381878"/>
                  <a:gd name="connsiteX17" fmla="*/ 110935 w 233850"/>
                  <a:gd name="connsiteY17" fmla="*/ 1388 h 381878"/>
                  <a:gd name="connsiteX18" fmla="*/ 116723 w 233850"/>
                  <a:gd name="connsiteY18" fmla="*/ -76 h 381878"/>
                  <a:gd name="connsiteX19" fmla="*/ 121846 w 233850"/>
                  <a:gd name="connsiteY19" fmla="*/ 1388 h 381878"/>
                  <a:gd name="connsiteX20" fmla="*/ 127567 w 233850"/>
                  <a:gd name="connsiteY20" fmla="*/ 2386 h 381878"/>
                  <a:gd name="connsiteX21" fmla="*/ 132091 w 233850"/>
                  <a:gd name="connsiteY21" fmla="*/ 4382 h 381878"/>
                  <a:gd name="connsiteX22" fmla="*/ 137413 w 233850"/>
                  <a:gd name="connsiteY22" fmla="*/ 7642 h 381878"/>
                  <a:gd name="connsiteX23" fmla="*/ 140141 w 233850"/>
                  <a:gd name="connsiteY23" fmla="*/ 10436 h 381878"/>
                  <a:gd name="connsiteX24" fmla="*/ 144532 w 233850"/>
                  <a:gd name="connsiteY24" fmla="*/ 15758 h 381878"/>
                  <a:gd name="connsiteX25" fmla="*/ 147459 w 233850"/>
                  <a:gd name="connsiteY25" fmla="*/ 21480 h 381878"/>
                  <a:gd name="connsiteX26" fmla="*/ 148590 w 233850"/>
                  <a:gd name="connsiteY26" fmla="*/ 26469 h 381878"/>
                  <a:gd name="connsiteX27" fmla="*/ 232151 w 233850"/>
                  <a:gd name="connsiteY27" fmla="*/ 341220 h 381878"/>
                  <a:gd name="connsiteX28" fmla="*/ 233615 w 233850"/>
                  <a:gd name="connsiteY28" fmla="*/ 349004 h 381878"/>
                  <a:gd name="connsiteX29" fmla="*/ 232018 w 233850"/>
                  <a:gd name="connsiteY29" fmla="*/ 357253 h 381878"/>
                  <a:gd name="connsiteX30" fmla="*/ 229756 w 233850"/>
                  <a:gd name="connsiteY30" fmla="*/ 363906 h 381878"/>
                  <a:gd name="connsiteX31" fmla="*/ 225897 w 233850"/>
                  <a:gd name="connsiteY31" fmla="*/ 370559 h 381878"/>
                  <a:gd name="connsiteX32" fmla="*/ 221174 w 233850"/>
                  <a:gd name="connsiteY32" fmla="*/ 374551 h 381878"/>
                  <a:gd name="connsiteX33" fmla="*/ 214521 w 233850"/>
                  <a:gd name="connsiteY33" fmla="*/ 379075 h 381878"/>
                  <a:gd name="connsiteX34" fmla="*/ 206737 w 233850"/>
                  <a:gd name="connsiteY34" fmla="*/ 381669 h 381878"/>
                  <a:gd name="connsiteX35" fmla="*/ 27840 w 233850"/>
                  <a:gd name="connsiteY35" fmla="*/ 368097 h 381878"/>
                  <a:gd name="connsiteX36" fmla="*/ 32896 w 233850"/>
                  <a:gd name="connsiteY36" fmla="*/ 368563 h 381878"/>
                  <a:gd name="connsiteX37" fmla="*/ 199751 w 233850"/>
                  <a:gd name="connsiteY37" fmla="*/ 368563 h 381878"/>
                  <a:gd name="connsiteX38" fmla="*/ 204674 w 233850"/>
                  <a:gd name="connsiteY38" fmla="*/ 368097 h 381878"/>
                  <a:gd name="connsiteX39" fmla="*/ 208999 w 233850"/>
                  <a:gd name="connsiteY39" fmla="*/ 366567 h 381878"/>
                  <a:gd name="connsiteX40" fmla="*/ 215652 w 233850"/>
                  <a:gd name="connsiteY40" fmla="*/ 361445 h 381878"/>
                  <a:gd name="connsiteX41" fmla="*/ 218047 w 233850"/>
                  <a:gd name="connsiteY41" fmla="*/ 357453 h 381878"/>
                  <a:gd name="connsiteX42" fmla="*/ 219311 w 233850"/>
                  <a:gd name="connsiteY42" fmla="*/ 353594 h 381878"/>
                  <a:gd name="connsiteX43" fmla="*/ 220109 w 233850"/>
                  <a:gd name="connsiteY43" fmla="*/ 349137 h 381878"/>
                  <a:gd name="connsiteX44" fmla="*/ 219244 w 233850"/>
                  <a:gd name="connsiteY44" fmla="*/ 344280 h 381878"/>
                  <a:gd name="connsiteX45" fmla="*/ 135750 w 233850"/>
                  <a:gd name="connsiteY45" fmla="*/ 29729 h 381878"/>
                  <a:gd name="connsiteX46" fmla="*/ 134819 w 233850"/>
                  <a:gd name="connsiteY46" fmla="*/ 25471 h 381878"/>
                  <a:gd name="connsiteX47" fmla="*/ 133355 w 233850"/>
                  <a:gd name="connsiteY47" fmla="*/ 23010 h 381878"/>
                  <a:gd name="connsiteX48" fmla="*/ 128698 w 233850"/>
                  <a:gd name="connsiteY48" fmla="*/ 17821 h 381878"/>
                  <a:gd name="connsiteX49" fmla="*/ 123243 w 233850"/>
                  <a:gd name="connsiteY49" fmla="*/ 15093 h 381878"/>
                  <a:gd name="connsiteX50" fmla="*/ 118719 w 233850"/>
                  <a:gd name="connsiteY50" fmla="*/ 14494 h 381878"/>
                  <a:gd name="connsiteX51" fmla="*/ 116590 w 233850"/>
                  <a:gd name="connsiteY51" fmla="*/ 13829 h 381878"/>
                  <a:gd name="connsiteX52" fmla="*/ 109937 w 233850"/>
                  <a:gd name="connsiteY52" fmla="*/ 15093 h 381878"/>
                  <a:gd name="connsiteX53" fmla="*/ 106677 w 233850"/>
                  <a:gd name="connsiteY53" fmla="*/ 16357 h 381878"/>
                  <a:gd name="connsiteX54" fmla="*/ 104016 w 233850"/>
                  <a:gd name="connsiteY54" fmla="*/ 17821 h 381878"/>
                  <a:gd name="connsiteX55" fmla="*/ 102286 w 233850"/>
                  <a:gd name="connsiteY55" fmla="*/ 19617 h 381878"/>
                  <a:gd name="connsiteX56" fmla="*/ 100024 w 233850"/>
                  <a:gd name="connsiteY56" fmla="*/ 22744 h 381878"/>
                  <a:gd name="connsiteX57" fmla="*/ 98294 w 233850"/>
                  <a:gd name="connsiteY57" fmla="*/ 25738 h 381878"/>
                  <a:gd name="connsiteX58" fmla="*/ 96830 w 233850"/>
                  <a:gd name="connsiteY58" fmla="*/ 30129 h 381878"/>
                  <a:gd name="connsiteX59" fmla="*/ 13469 w 233850"/>
                  <a:gd name="connsiteY59" fmla="*/ 344213 h 381878"/>
                  <a:gd name="connsiteX60" fmla="*/ 13070 w 233850"/>
                  <a:gd name="connsiteY60" fmla="*/ 349137 h 381878"/>
                  <a:gd name="connsiteX61" fmla="*/ 13469 w 233850"/>
                  <a:gd name="connsiteY61" fmla="*/ 353594 h 381878"/>
                  <a:gd name="connsiteX62" fmla="*/ 15066 w 233850"/>
                  <a:gd name="connsiteY62" fmla="*/ 357187 h 381878"/>
                  <a:gd name="connsiteX63" fmla="*/ 17727 w 233850"/>
                  <a:gd name="connsiteY63" fmla="*/ 361711 h 381878"/>
                  <a:gd name="connsiteX64" fmla="*/ 19923 w 233850"/>
                  <a:gd name="connsiteY64" fmla="*/ 363840 h 381878"/>
                  <a:gd name="connsiteX65" fmla="*/ 24380 w 233850"/>
                  <a:gd name="connsiteY65" fmla="*/ 366567 h 381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233850" h="381878">
                    <a:moveTo>
                      <a:pt x="200350" y="381803"/>
                    </a:moveTo>
                    <a:lnTo>
                      <a:pt x="32231" y="381803"/>
                    </a:lnTo>
                    <a:lnTo>
                      <a:pt x="24447" y="381137"/>
                    </a:lnTo>
                    <a:lnTo>
                      <a:pt x="17794" y="378077"/>
                    </a:lnTo>
                    <a:lnTo>
                      <a:pt x="11141" y="373752"/>
                    </a:lnTo>
                    <a:lnTo>
                      <a:pt x="6816" y="369162"/>
                    </a:lnTo>
                    <a:lnTo>
                      <a:pt x="3091" y="362908"/>
                    </a:lnTo>
                    <a:lnTo>
                      <a:pt x="430" y="356921"/>
                    </a:lnTo>
                    <a:lnTo>
                      <a:pt x="-236" y="349070"/>
                    </a:lnTo>
                    <a:lnTo>
                      <a:pt x="563" y="341286"/>
                    </a:lnTo>
                    <a:lnTo>
                      <a:pt x="84190" y="26270"/>
                    </a:lnTo>
                    <a:lnTo>
                      <a:pt x="86519" y="19617"/>
                    </a:lnTo>
                    <a:lnTo>
                      <a:pt x="89047" y="15159"/>
                    </a:lnTo>
                    <a:lnTo>
                      <a:pt x="92573" y="10436"/>
                    </a:lnTo>
                    <a:lnTo>
                      <a:pt x="96697" y="6577"/>
                    </a:lnTo>
                    <a:lnTo>
                      <a:pt x="101554" y="3916"/>
                    </a:lnTo>
                    <a:lnTo>
                      <a:pt x="107409" y="1920"/>
                    </a:lnTo>
                    <a:lnTo>
                      <a:pt x="110935" y="1388"/>
                    </a:lnTo>
                    <a:lnTo>
                      <a:pt x="116723" y="-76"/>
                    </a:lnTo>
                    <a:lnTo>
                      <a:pt x="121846" y="1388"/>
                    </a:lnTo>
                    <a:lnTo>
                      <a:pt x="127567" y="2386"/>
                    </a:lnTo>
                    <a:lnTo>
                      <a:pt x="132091" y="4382"/>
                    </a:lnTo>
                    <a:lnTo>
                      <a:pt x="137413" y="7642"/>
                    </a:lnTo>
                    <a:lnTo>
                      <a:pt x="140141" y="10436"/>
                    </a:lnTo>
                    <a:lnTo>
                      <a:pt x="144532" y="15758"/>
                    </a:lnTo>
                    <a:lnTo>
                      <a:pt x="147459" y="21480"/>
                    </a:lnTo>
                    <a:lnTo>
                      <a:pt x="148590" y="26469"/>
                    </a:lnTo>
                    <a:lnTo>
                      <a:pt x="232151" y="341220"/>
                    </a:lnTo>
                    <a:lnTo>
                      <a:pt x="233615" y="349004"/>
                    </a:lnTo>
                    <a:lnTo>
                      <a:pt x="232018" y="357253"/>
                    </a:lnTo>
                    <a:lnTo>
                      <a:pt x="229756" y="363906"/>
                    </a:lnTo>
                    <a:lnTo>
                      <a:pt x="225897" y="370559"/>
                    </a:lnTo>
                    <a:lnTo>
                      <a:pt x="221174" y="374551"/>
                    </a:lnTo>
                    <a:lnTo>
                      <a:pt x="214521" y="379075"/>
                    </a:lnTo>
                    <a:lnTo>
                      <a:pt x="206737" y="381669"/>
                    </a:lnTo>
                    <a:close/>
                    <a:moveTo>
                      <a:pt x="27840" y="368097"/>
                    </a:moveTo>
                    <a:lnTo>
                      <a:pt x="32896" y="368563"/>
                    </a:lnTo>
                    <a:lnTo>
                      <a:pt x="199751" y="368563"/>
                    </a:lnTo>
                    <a:lnTo>
                      <a:pt x="204674" y="368097"/>
                    </a:lnTo>
                    <a:lnTo>
                      <a:pt x="208999" y="366567"/>
                    </a:lnTo>
                    <a:lnTo>
                      <a:pt x="215652" y="361445"/>
                    </a:lnTo>
                    <a:lnTo>
                      <a:pt x="218047" y="357453"/>
                    </a:lnTo>
                    <a:lnTo>
                      <a:pt x="219311" y="353594"/>
                    </a:lnTo>
                    <a:lnTo>
                      <a:pt x="220109" y="349137"/>
                    </a:lnTo>
                    <a:lnTo>
                      <a:pt x="219244" y="344280"/>
                    </a:lnTo>
                    <a:lnTo>
                      <a:pt x="135750" y="29729"/>
                    </a:lnTo>
                    <a:lnTo>
                      <a:pt x="134819" y="25471"/>
                    </a:lnTo>
                    <a:lnTo>
                      <a:pt x="133355" y="23010"/>
                    </a:lnTo>
                    <a:lnTo>
                      <a:pt x="128698" y="17821"/>
                    </a:lnTo>
                    <a:lnTo>
                      <a:pt x="123243" y="15093"/>
                    </a:lnTo>
                    <a:lnTo>
                      <a:pt x="118719" y="14494"/>
                    </a:lnTo>
                    <a:lnTo>
                      <a:pt x="116590" y="13829"/>
                    </a:lnTo>
                    <a:lnTo>
                      <a:pt x="109937" y="15093"/>
                    </a:lnTo>
                    <a:lnTo>
                      <a:pt x="106677" y="16357"/>
                    </a:lnTo>
                    <a:lnTo>
                      <a:pt x="104016" y="17821"/>
                    </a:lnTo>
                    <a:lnTo>
                      <a:pt x="102286" y="19617"/>
                    </a:lnTo>
                    <a:lnTo>
                      <a:pt x="100024" y="22744"/>
                    </a:lnTo>
                    <a:lnTo>
                      <a:pt x="98294" y="25738"/>
                    </a:lnTo>
                    <a:lnTo>
                      <a:pt x="96830" y="30129"/>
                    </a:lnTo>
                    <a:lnTo>
                      <a:pt x="13469" y="344213"/>
                    </a:lnTo>
                    <a:lnTo>
                      <a:pt x="13070" y="349137"/>
                    </a:lnTo>
                    <a:lnTo>
                      <a:pt x="13469" y="353594"/>
                    </a:lnTo>
                    <a:lnTo>
                      <a:pt x="15066" y="357187"/>
                    </a:lnTo>
                    <a:lnTo>
                      <a:pt x="17727" y="361711"/>
                    </a:lnTo>
                    <a:lnTo>
                      <a:pt x="19923" y="363840"/>
                    </a:lnTo>
                    <a:lnTo>
                      <a:pt x="24380" y="366567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63" name="Vapaamuotoinen: Muoto 564">
                <a:extLst>
                  <a:ext uri="{FF2B5EF4-FFF2-40B4-BE49-F238E27FC236}">
                    <a16:creationId xmlns:a16="http://schemas.microsoft.com/office/drawing/2014/main" id="{90A9682B-24CF-D099-996D-9D535B682106}"/>
                  </a:ext>
                </a:extLst>
              </p:cNvPr>
              <p:cNvSpPr/>
              <p:nvPr/>
            </p:nvSpPr>
            <p:spPr>
              <a:xfrm>
                <a:off x="2940745" y="1411552"/>
                <a:ext cx="85290" cy="417405"/>
              </a:xfrm>
              <a:custGeom>
                <a:avLst/>
                <a:gdLst>
                  <a:gd name="connsiteX0" fmla="*/ 49564 w 85290"/>
                  <a:gd name="connsiteY0" fmla="*/ 123013 h 417405"/>
                  <a:gd name="connsiteX1" fmla="*/ 75843 w 85290"/>
                  <a:gd name="connsiteY1" fmla="*/ 149691 h 417405"/>
                  <a:gd name="connsiteX2" fmla="*/ 85291 w 85290"/>
                  <a:gd name="connsiteY2" fmla="*/ 140377 h 417405"/>
                  <a:gd name="connsiteX3" fmla="*/ 49564 w 85290"/>
                  <a:gd name="connsiteY3" fmla="*/ 104118 h 417405"/>
                  <a:gd name="connsiteX4" fmla="*/ 49564 w 85290"/>
                  <a:gd name="connsiteY4" fmla="*/ 62804 h 417405"/>
                  <a:gd name="connsiteX5" fmla="*/ 75843 w 85290"/>
                  <a:gd name="connsiteY5" fmla="*/ 89149 h 417405"/>
                  <a:gd name="connsiteX6" fmla="*/ 85291 w 85290"/>
                  <a:gd name="connsiteY6" fmla="*/ 79769 h 417405"/>
                  <a:gd name="connsiteX7" fmla="*/ 49564 w 85290"/>
                  <a:gd name="connsiteY7" fmla="*/ 43976 h 417405"/>
                  <a:gd name="connsiteX8" fmla="*/ 49564 w 85290"/>
                  <a:gd name="connsiteY8" fmla="*/ 0 h 417405"/>
                  <a:gd name="connsiteX9" fmla="*/ 36258 w 85290"/>
                  <a:gd name="connsiteY9" fmla="*/ 0 h 417405"/>
                  <a:gd name="connsiteX10" fmla="*/ 36258 w 85290"/>
                  <a:gd name="connsiteY10" fmla="*/ 44042 h 417405"/>
                  <a:gd name="connsiteX11" fmla="*/ 66 w 85290"/>
                  <a:gd name="connsiteY11" fmla="*/ 79702 h 417405"/>
                  <a:gd name="connsiteX12" fmla="*/ 9381 w 85290"/>
                  <a:gd name="connsiteY12" fmla="*/ 89149 h 417405"/>
                  <a:gd name="connsiteX13" fmla="*/ 36258 w 85290"/>
                  <a:gd name="connsiteY13" fmla="*/ 62737 h 417405"/>
                  <a:gd name="connsiteX14" fmla="*/ 36258 w 85290"/>
                  <a:gd name="connsiteY14" fmla="*/ 104118 h 417405"/>
                  <a:gd name="connsiteX15" fmla="*/ 0 w 85290"/>
                  <a:gd name="connsiteY15" fmla="*/ 140310 h 417405"/>
                  <a:gd name="connsiteX16" fmla="*/ 9447 w 85290"/>
                  <a:gd name="connsiteY16" fmla="*/ 149758 h 417405"/>
                  <a:gd name="connsiteX17" fmla="*/ 36258 w 85290"/>
                  <a:gd name="connsiteY17" fmla="*/ 122946 h 417405"/>
                  <a:gd name="connsiteX18" fmla="*/ 36258 w 85290"/>
                  <a:gd name="connsiteY18" fmla="*/ 163729 h 417405"/>
                  <a:gd name="connsiteX19" fmla="*/ 66 w 85290"/>
                  <a:gd name="connsiteY19" fmla="*/ 199455 h 417405"/>
                  <a:gd name="connsiteX20" fmla="*/ 9381 w 85290"/>
                  <a:gd name="connsiteY20" fmla="*/ 208902 h 417405"/>
                  <a:gd name="connsiteX21" fmla="*/ 36258 w 85290"/>
                  <a:gd name="connsiteY21" fmla="*/ 182423 h 417405"/>
                  <a:gd name="connsiteX22" fmla="*/ 36258 w 85290"/>
                  <a:gd name="connsiteY22" fmla="*/ 417405 h 417405"/>
                  <a:gd name="connsiteX23" fmla="*/ 49564 w 85290"/>
                  <a:gd name="connsiteY23" fmla="*/ 417405 h 417405"/>
                  <a:gd name="connsiteX24" fmla="*/ 49564 w 85290"/>
                  <a:gd name="connsiteY24" fmla="*/ 182557 h 417405"/>
                  <a:gd name="connsiteX25" fmla="*/ 75843 w 85290"/>
                  <a:gd name="connsiteY25" fmla="*/ 208902 h 417405"/>
                  <a:gd name="connsiteX26" fmla="*/ 85291 w 85290"/>
                  <a:gd name="connsiteY26" fmla="*/ 199455 h 417405"/>
                  <a:gd name="connsiteX27" fmla="*/ 49564 w 85290"/>
                  <a:gd name="connsiteY27" fmla="*/ 163729 h 417405"/>
                  <a:gd name="connsiteX28" fmla="*/ 49564 w 85290"/>
                  <a:gd name="connsiteY28" fmla="*/ 123013 h 41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85290" h="417405">
                    <a:moveTo>
                      <a:pt x="49564" y="123013"/>
                    </a:moveTo>
                    <a:lnTo>
                      <a:pt x="75843" y="149691"/>
                    </a:lnTo>
                    <a:lnTo>
                      <a:pt x="85291" y="140377"/>
                    </a:lnTo>
                    <a:lnTo>
                      <a:pt x="49564" y="104118"/>
                    </a:lnTo>
                    <a:lnTo>
                      <a:pt x="49564" y="62804"/>
                    </a:lnTo>
                    <a:lnTo>
                      <a:pt x="75843" y="89149"/>
                    </a:lnTo>
                    <a:lnTo>
                      <a:pt x="85291" y="79769"/>
                    </a:lnTo>
                    <a:lnTo>
                      <a:pt x="49564" y="43976"/>
                    </a:lnTo>
                    <a:lnTo>
                      <a:pt x="49564" y="0"/>
                    </a:lnTo>
                    <a:lnTo>
                      <a:pt x="36258" y="0"/>
                    </a:lnTo>
                    <a:lnTo>
                      <a:pt x="36258" y="44042"/>
                    </a:lnTo>
                    <a:lnTo>
                      <a:pt x="66" y="79702"/>
                    </a:lnTo>
                    <a:lnTo>
                      <a:pt x="9381" y="89149"/>
                    </a:lnTo>
                    <a:lnTo>
                      <a:pt x="36258" y="62737"/>
                    </a:lnTo>
                    <a:lnTo>
                      <a:pt x="36258" y="104118"/>
                    </a:lnTo>
                    <a:lnTo>
                      <a:pt x="0" y="140310"/>
                    </a:lnTo>
                    <a:lnTo>
                      <a:pt x="9447" y="149758"/>
                    </a:lnTo>
                    <a:lnTo>
                      <a:pt x="36258" y="122946"/>
                    </a:lnTo>
                    <a:lnTo>
                      <a:pt x="36258" y="163729"/>
                    </a:lnTo>
                    <a:lnTo>
                      <a:pt x="66" y="199455"/>
                    </a:lnTo>
                    <a:lnTo>
                      <a:pt x="9381" y="208902"/>
                    </a:lnTo>
                    <a:lnTo>
                      <a:pt x="36258" y="182423"/>
                    </a:lnTo>
                    <a:lnTo>
                      <a:pt x="36258" y="417405"/>
                    </a:lnTo>
                    <a:lnTo>
                      <a:pt x="49564" y="417405"/>
                    </a:lnTo>
                    <a:lnTo>
                      <a:pt x="49564" y="182557"/>
                    </a:lnTo>
                    <a:lnTo>
                      <a:pt x="75843" y="208902"/>
                    </a:lnTo>
                    <a:lnTo>
                      <a:pt x="85291" y="199455"/>
                    </a:lnTo>
                    <a:lnTo>
                      <a:pt x="49564" y="163729"/>
                    </a:lnTo>
                    <a:lnTo>
                      <a:pt x="49564" y="123013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64" name="Vapaamuotoinen: Muoto 565">
                <a:extLst>
                  <a:ext uri="{FF2B5EF4-FFF2-40B4-BE49-F238E27FC236}">
                    <a16:creationId xmlns:a16="http://schemas.microsoft.com/office/drawing/2014/main" id="{82761993-22ED-31FB-0499-ADF82D155BA1}"/>
                  </a:ext>
                </a:extLst>
              </p:cNvPr>
              <p:cNvSpPr/>
              <p:nvPr/>
            </p:nvSpPr>
            <p:spPr>
              <a:xfrm>
                <a:off x="2723660" y="1269312"/>
                <a:ext cx="176236" cy="559644"/>
              </a:xfrm>
              <a:custGeom>
                <a:avLst/>
                <a:gdLst>
                  <a:gd name="connsiteX0" fmla="*/ 163795 w 176236"/>
                  <a:gd name="connsiteY0" fmla="*/ 235713 h 559644"/>
                  <a:gd name="connsiteX1" fmla="*/ 95802 w 176236"/>
                  <a:gd name="connsiteY1" fmla="*/ 301511 h 559644"/>
                  <a:gd name="connsiteX2" fmla="*/ 95802 w 176236"/>
                  <a:gd name="connsiteY2" fmla="*/ 212694 h 559644"/>
                  <a:gd name="connsiteX3" fmla="*/ 176236 w 176236"/>
                  <a:gd name="connsiteY3" fmla="*/ 133325 h 559644"/>
                  <a:gd name="connsiteX4" fmla="*/ 166856 w 176236"/>
                  <a:gd name="connsiteY4" fmla="*/ 123811 h 559644"/>
                  <a:gd name="connsiteX5" fmla="*/ 95802 w 176236"/>
                  <a:gd name="connsiteY5" fmla="*/ 194000 h 559644"/>
                  <a:gd name="connsiteX6" fmla="*/ 95802 w 176236"/>
                  <a:gd name="connsiteY6" fmla="*/ 0 h 559644"/>
                  <a:gd name="connsiteX7" fmla="*/ 82496 w 176236"/>
                  <a:gd name="connsiteY7" fmla="*/ 0 h 559644"/>
                  <a:gd name="connsiteX8" fmla="*/ 82496 w 176236"/>
                  <a:gd name="connsiteY8" fmla="*/ 133990 h 559644"/>
                  <a:gd name="connsiteX9" fmla="*/ 10445 w 176236"/>
                  <a:gd name="connsiteY9" fmla="*/ 60143 h 559644"/>
                  <a:gd name="connsiteX10" fmla="*/ 931 w 176236"/>
                  <a:gd name="connsiteY10" fmla="*/ 69457 h 559644"/>
                  <a:gd name="connsiteX11" fmla="*/ 82496 w 176236"/>
                  <a:gd name="connsiteY11" fmla="*/ 153017 h 559644"/>
                  <a:gd name="connsiteX12" fmla="*/ 82496 w 176236"/>
                  <a:gd name="connsiteY12" fmla="*/ 241302 h 559644"/>
                  <a:gd name="connsiteX13" fmla="*/ 9248 w 176236"/>
                  <a:gd name="connsiteY13" fmla="*/ 169916 h 559644"/>
                  <a:gd name="connsiteX14" fmla="*/ 0 w 176236"/>
                  <a:gd name="connsiteY14" fmla="*/ 179430 h 559644"/>
                  <a:gd name="connsiteX15" fmla="*/ 82496 w 176236"/>
                  <a:gd name="connsiteY15" fmla="*/ 259930 h 559644"/>
                  <a:gd name="connsiteX16" fmla="*/ 82496 w 176236"/>
                  <a:gd name="connsiteY16" fmla="*/ 559645 h 559644"/>
                  <a:gd name="connsiteX17" fmla="*/ 95802 w 176236"/>
                  <a:gd name="connsiteY17" fmla="*/ 559645 h 559644"/>
                  <a:gd name="connsiteX18" fmla="*/ 95802 w 176236"/>
                  <a:gd name="connsiteY18" fmla="*/ 320073 h 559644"/>
                  <a:gd name="connsiteX19" fmla="*/ 173043 w 176236"/>
                  <a:gd name="connsiteY19" fmla="*/ 245294 h 559644"/>
                  <a:gd name="connsiteX20" fmla="*/ 163795 w 176236"/>
                  <a:gd name="connsiteY20" fmla="*/ 235713 h 559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6236" h="559644">
                    <a:moveTo>
                      <a:pt x="163795" y="235713"/>
                    </a:moveTo>
                    <a:lnTo>
                      <a:pt x="95802" y="301511"/>
                    </a:lnTo>
                    <a:lnTo>
                      <a:pt x="95802" y="212694"/>
                    </a:lnTo>
                    <a:lnTo>
                      <a:pt x="176236" y="133325"/>
                    </a:lnTo>
                    <a:lnTo>
                      <a:pt x="166856" y="123811"/>
                    </a:lnTo>
                    <a:lnTo>
                      <a:pt x="95802" y="194000"/>
                    </a:lnTo>
                    <a:lnTo>
                      <a:pt x="95802" y="0"/>
                    </a:lnTo>
                    <a:lnTo>
                      <a:pt x="82496" y="0"/>
                    </a:lnTo>
                    <a:lnTo>
                      <a:pt x="82496" y="133990"/>
                    </a:lnTo>
                    <a:lnTo>
                      <a:pt x="10445" y="60143"/>
                    </a:lnTo>
                    <a:lnTo>
                      <a:pt x="931" y="69457"/>
                    </a:lnTo>
                    <a:lnTo>
                      <a:pt x="82496" y="153017"/>
                    </a:lnTo>
                    <a:lnTo>
                      <a:pt x="82496" y="241302"/>
                    </a:lnTo>
                    <a:lnTo>
                      <a:pt x="9248" y="169916"/>
                    </a:lnTo>
                    <a:lnTo>
                      <a:pt x="0" y="179430"/>
                    </a:lnTo>
                    <a:lnTo>
                      <a:pt x="82496" y="259930"/>
                    </a:lnTo>
                    <a:lnTo>
                      <a:pt x="82496" y="559645"/>
                    </a:lnTo>
                    <a:lnTo>
                      <a:pt x="95802" y="559645"/>
                    </a:lnTo>
                    <a:lnTo>
                      <a:pt x="95802" y="320073"/>
                    </a:lnTo>
                    <a:lnTo>
                      <a:pt x="173043" y="245294"/>
                    </a:lnTo>
                    <a:lnTo>
                      <a:pt x="163795" y="235713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65" name="Vapaamuotoinen: Muoto 566">
                <a:extLst>
                  <a:ext uri="{FF2B5EF4-FFF2-40B4-BE49-F238E27FC236}">
                    <a16:creationId xmlns:a16="http://schemas.microsoft.com/office/drawing/2014/main" id="{DCBFCEF6-6542-0976-C620-F6962D95C273}"/>
                  </a:ext>
                </a:extLst>
              </p:cNvPr>
              <p:cNvSpPr/>
              <p:nvPr/>
            </p:nvSpPr>
            <p:spPr>
              <a:xfrm>
                <a:off x="2101278" y="1185618"/>
                <a:ext cx="174373" cy="643338"/>
              </a:xfrm>
              <a:custGeom>
                <a:avLst/>
                <a:gdLst>
                  <a:gd name="connsiteX0" fmla="*/ 174373 w 174373"/>
                  <a:gd name="connsiteY0" fmla="*/ 199921 h 643338"/>
                  <a:gd name="connsiteX1" fmla="*/ 164594 w 174373"/>
                  <a:gd name="connsiteY1" fmla="*/ 190939 h 643338"/>
                  <a:gd name="connsiteX2" fmla="*/ 93939 w 174373"/>
                  <a:gd name="connsiteY2" fmla="*/ 267714 h 643338"/>
                  <a:gd name="connsiteX3" fmla="*/ 93939 w 174373"/>
                  <a:gd name="connsiteY3" fmla="*/ 197526 h 643338"/>
                  <a:gd name="connsiteX4" fmla="*/ 172377 w 174373"/>
                  <a:gd name="connsiteY4" fmla="*/ 119021 h 643338"/>
                  <a:gd name="connsiteX5" fmla="*/ 162997 w 174373"/>
                  <a:gd name="connsiteY5" fmla="*/ 109574 h 643338"/>
                  <a:gd name="connsiteX6" fmla="*/ 93939 w 174373"/>
                  <a:gd name="connsiteY6" fmla="*/ 178698 h 643338"/>
                  <a:gd name="connsiteX7" fmla="*/ 93939 w 174373"/>
                  <a:gd name="connsiteY7" fmla="*/ 119354 h 643338"/>
                  <a:gd name="connsiteX8" fmla="*/ 154880 w 174373"/>
                  <a:gd name="connsiteY8" fmla="*/ 58346 h 643338"/>
                  <a:gd name="connsiteX9" fmla="*/ 145500 w 174373"/>
                  <a:gd name="connsiteY9" fmla="*/ 48966 h 643338"/>
                  <a:gd name="connsiteX10" fmla="*/ 93939 w 174373"/>
                  <a:gd name="connsiteY10" fmla="*/ 100526 h 643338"/>
                  <a:gd name="connsiteX11" fmla="*/ 93939 w 174373"/>
                  <a:gd name="connsiteY11" fmla="*/ 0 h 643338"/>
                  <a:gd name="connsiteX12" fmla="*/ 80634 w 174373"/>
                  <a:gd name="connsiteY12" fmla="*/ 0 h 643338"/>
                  <a:gd name="connsiteX13" fmla="*/ 80634 w 174373"/>
                  <a:gd name="connsiteY13" fmla="*/ 103120 h 643338"/>
                  <a:gd name="connsiteX14" fmla="*/ 24217 w 174373"/>
                  <a:gd name="connsiteY14" fmla="*/ 46770 h 643338"/>
                  <a:gd name="connsiteX15" fmla="*/ 14836 w 174373"/>
                  <a:gd name="connsiteY15" fmla="*/ 56151 h 643338"/>
                  <a:gd name="connsiteX16" fmla="*/ 80634 w 174373"/>
                  <a:gd name="connsiteY16" fmla="*/ 121948 h 643338"/>
                  <a:gd name="connsiteX17" fmla="*/ 80634 w 174373"/>
                  <a:gd name="connsiteY17" fmla="*/ 180960 h 643338"/>
                  <a:gd name="connsiteX18" fmla="*/ 12241 w 174373"/>
                  <a:gd name="connsiteY18" fmla="*/ 109574 h 643338"/>
                  <a:gd name="connsiteX19" fmla="*/ 2661 w 174373"/>
                  <a:gd name="connsiteY19" fmla="*/ 118755 h 643338"/>
                  <a:gd name="connsiteX20" fmla="*/ 80634 w 174373"/>
                  <a:gd name="connsiteY20" fmla="*/ 200187 h 643338"/>
                  <a:gd name="connsiteX21" fmla="*/ 80634 w 174373"/>
                  <a:gd name="connsiteY21" fmla="*/ 266051 h 643338"/>
                  <a:gd name="connsiteX22" fmla="*/ 9647 w 174373"/>
                  <a:gd name="connsiteY22" fmla="*/ 190873 h 643338"/>
                  <a:gd name="connsiteX23" fmla="*/ 0 w 174373"/>
                  <a:gd name="connsiteY23" fmla="*/ 199987 h 643338"/>
                  <a:gd name="connsiteX24" fmla="*/ 80634 w 174373"/>
                  <a:gd name="connsiteY24" fmla="*/ 285411 h 643338"/>
                  <a:gd name="connsiteX25" fmla="*/ 80634 w 174373"/>
                  <a:gd name="connsiteY25" fmla="*/ 643339 h 643338"/>
                  <a:gd name="connsiteX26" fmla="*/ 93939 w 174373"/>
                  <a:gd name="connsiteY26" fmla="*/ 643339 h 643338"/>
                  <a:gd name="connsiteX27" fmla="*/ 93939 w 174373"/>
                  <a:gd name="connsiteY27" fmla="*/ 287407 h 643338"/>
                  <a:gd name="connsiteX28" fmla="*/ 174373 w 174373"/>
                  <a:gd name="connsiteY28" fmla="*/ 199921 h 643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74373" h="643338">
                    <a:moveTo>
                      <a:pt x="174373" y="199921"/>
                    </a:moveTo>
                    <a:lnTo>
                      <a:pt x="164594" y="190939"/>
                    </a:lnTo>
                    <a:lnTo>
                      <a:pt x="93939" y="267714"/>
                    </a:lnTo>
                    <a:lnTo>
                      <a:pt x="93939" y="197526"/>
                    </a:lnTo>
                    <a:lnTo>
                      <a:pt x="172377" y="119021"/>
                    </a:lnTo>
                    <a:lnTo>
                      <a:pt x="162997" y="109574"/>
                    </a:lnTo>
                    <a:lnTo>
                      <a:pt x="93939" y="178698"/>
                    </a:lnTo>
                    <a:lnTo>
                      <a:pt x="93939" y="119354"/>
                    </a:lnTo>
                    <a:lnTo>
                      <a:pt x="154880" y="58346"/>
                    </a:lnTo>
                    <a:lnTo>
                      <a:pt x="145500" y="48966"/>
                    </a:lnTo>
                    <a:lnTo>
                      <a:pt x="93939" y="100526"/>
                    </a:lnTo>
                    <a:lnTo>
                      <a:pt x="93939" y="0"/>
                    </a:lnTo>
                    <a:lnTo>
                      <a:pt x="80634" y="0"/>
                    </a:lnTo>
                    <a:lnTo>
                      <a:pt x="80634" y="103120"/>
                    </a:lnTo>
                    <a:lnTo>
                      <a:pt x="24217" y="46770"/>
                    </a:lnTo>
                    <a:lnTo>
                      <a:pt x="14836" y="56151"/>
                    </a:lnTo>
                    <a:lnTo>
                      <a:pt x="80634" y="121948"/>
                    </a:lnTo>
                    <a:lnTo>
                      <a:pt x="80634" y="180960"/>
                    </a:lnTo>
                    <a:lnTo>
                      <a:pt x="12241" y="109574"/>
                    </a:lnTo>
                    <a:lnTo>
                      <a:pt x="2661" y="118755"/>
                    </a:lnTo>
                    <a:lnTo>
                      <a:pt x="80634" y="200187"/>
                    </a:lnTo>
                    <a:lnTo>
                      <a:pt x="80634" y="266051"/>
                    </a:lnTo>
                    <a:lnTo>
                      <a:pt x="9647" y="190873"/>
                    </a:lnTo>
                    <a:lnTo>
                      <a:pt x="0" y="199987"/>
                    </a:lnTo>
                    <a:lnTo>
                      <a:pt x="80634" y="285411"/>
                    </a:lnTo>
                    <a:lnTo>
                      <a:pt x="80634" y="643339"/>
                    </a:lnTo>
                    <a:lnTo>
                      <a:pt x="93939" y="643339"/>
                    </a:lnTo>
                    <a:lnTo>
                      <a:pt x="93939" y="287407"/>
                    </a:lnTo>
                    <a:lnTo>
                      <a:pt x="174373" y="199921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66" name="Vapaamuotoinen: Muoto 567">
                <a:extLst>
                  <a:ext uri="{FF2B5EF4-FFF2-40B4-BE49-F238E27FC236}">
                    <a16:creationId xmlns:a16="http://schemas.microsoft.com/office/drawing/2014/main" id="{66713BB5-A747-2C0F-33B0-648ADECE58C7}"/>
                  </a:ext>
                </a:extLst>
              </p:cNvPr>
              <p:cNvSpPr/>
              <p:nvPr/>
            </p:nvSpPr>
            <p:spPr>
              <a:xfrm>
                <a:off x="2453817" y="1052959"/>
                <a:ext cx="295323" cy="555719"/>
              </a:xfrm>
              <a:custGeom>
                <a:avLst/>
                <a:gdLst>
                  <a:gd name="connsiteX0" fmla="*/ 255406 w 295323"/>
                  <a:gd name="connsiteY0" fmla="*/ 555720 h 555719"/>
                  <a:gd name="connsiteX1" fmla="*/ 39918 w 295323"/>
                  <a:gd name="connsiteY1" fmla="*/ 555720 h 555719"/>
                  <a:gd name="connsiteX2" fmla="*/ 39918 w 295323"/>
                  <a:gd name="connsiteY2" fmla="*/ 555720 h 555719"/>
                  <a:gd name="connsiteX3" fmla="*/ 35460 w 295323"/>
                  <a:gd name="connsiteY3" fmla="*/ 555720 h 555719"/>
                  <a:gd name="connsiteX4" fmla="*/ 31069 w 295323"/>
                  <a:gd name="connsiteY4" fmla="*/ 554655 h 555719"/>
                  <a:gd name="connsiteX5" fmla="*/ 26612 w 295323"/>
                  <a:gd name="connsiteY5" fmla="*/ 553524 h 555719"/>
                  <a:gd name="connsiteX6" fmla="*/ 22154 w 295323"/>
                  <a:gd name="connsiteY6" fmla="*/ 551861 h 555719"/>
                  <a:gd name="connsiteX7" fmla="*/ 18296 w 295323"/>
                  <a:gd name="connsiteY7" fmla="*/ 549665 h 555719"/>
                  <a:gd name="connsiteX8" fmla="*/ 15568 w 295323"/>
                  <a:gd name="connsiteY8" fmla="*/ 546339 h 555719"/>
                  <a:gd name="connsiteX9" fmla="*/ 11643 w 295323"/>
                  <a:gd name="connsiteY9" fmla="*/ 544077 h 555719"/>
                  <a:gd name="connsiteX10" fmla="*/ 8316 w 295323"/>
                  <a:gd name="connsiteY10" fmla="*/ 540750 h 555719"/>
                  <a:gd name="connsiteX11" fmla="*/ 6121 w 295323"/>
                  <a:gd name="connsiteY11" fmla="*/ 537424 h 555719"/>
                  <a:gd name="connsiteX12" fmla="*/ 3925 w 295323"/>
                  <a:gd name="connsiteY12" fmla="*/ 532967 h 555719"/>
                  <a:gd name="connsiteX13" fmla="*/ 2262 w 295323"/>
                  <a:gd name="connsiteY13" fmla="*/ 529108 h 555719"/>
                  <a:gd name="connsiteX14" fmla="*/ 1131 w 295323"/>
                  <a:gd name="connsiteY14" fmla="*/ 524650 h 555719"/>
                  <a:gd name="connsiteX15" fmla="*/ 0 w 295323"/>
                  <a:gd name="connsiteY15" fmla="*/ 520792 h 555719"/>
                  <a:gd name="connsiteX16" fmla="*/ 0 w 295323"/>
                  <a:gd name="connsiteY16" fmla="*/ 516334 h 555719"/>
                  <a:gd name="connsiteX17" fmla="*/ 0 w 295323"/>
                  <a:gd name="connsiteY17" fmla="*/ 511344 h 555719"/>
                  <a:gd name="connsiteX18" fmla="*/ 1131 w 295323"/>
                  <a:gd name="connsiteY18" fmla="*/ 506355 h 555719"/>
                  <a:gd name="connsiteX19" fmla="*/ 109175 w 295323"/>
                  <a:gd name="connsiteY19" fmla="*/ 30470 h 555719"/>
                  <a:gd name="connsiteX20" fmla="*/ 109175 w 295323"/>
                  <a:gd name="connsiteY20" fmla="*/ 30470 h 555719"/>
                  <a:gd name="connsiteX21" fmla="*/ 111370 w 295323"/>
                  <a:gd name="connsiteY21" fmla="*/ 23817 h 555719"/>
                  <a:gd name="connsiteX22" fmla="*/ 114697 w 295323"/>
                  <a:gd name="connsiteY22" fmla="*/ 17165 h 555719"/>
                  <a:gd name="connsiteX23" fmla="*/ 119154 w 295323"/>
                  <a:gd name="connsiteY23" fmla="*/ 11643 h 555719"/>
                  <a:gd name="connsiteX24" fmla="*/ 123545 w 295323"/>
                  <a:gd name="connsiteY24" fmla="*/ 7185 h 555719"/>
                  <a:gd name="connsiteX25" fmla="*/ 129666 w 295323"/>
                  <a:gd name="connsiteY25" fmla="*/ 4391 h 555719"/>
                  <a:gd name="connsiteX26" fmla="*/ 134655 w 295323"/>
                  <a:gd name="connsiteY26" fmla="*/ 2195 h 555719"/>
                  <a:gd name="connsiteX27" fmla="*/ 141841 w 295323"/>
                  <a:gd name="connsiteY27" fmla="*/ 532 h 555719"/>
                  <a:gd name="connsiteX28" fmla="*/ 147961 w 295323"/>
                  <a:gd name="connsiteY28" fmla="*/ 0 h 555719"/>
                  <a:gd name="connsiteX29" fmla="*/ 154614 w 295323"/>
                  <a:gd name="connsiteY29" fmla="*/ 532 h 555719"/>
                  <a:gd name="connsiteX30" fmla="*/ 160668 w 295323"/>
                  <a:gd name="connsiteY30" fmla="*/ 2195 h 555719"/>
                  <a:gd name="connsiteX31" fmla="*/ 166257 w 295323"/>
                  <a:gd name="connsiteY31" fmla="*/ 4391 h 555719"/>
                  <a:gd name="connsiteX32" fmla="*/ 171779 w 295323"/>
                  <a:gd name="connsiteY32" fmla="*/ 7185 h 555719"/>
                  <a:gd name="connsiteX33" fmla="*/ 177301 w 295323"/>
                  <a:gd name="connsiteY33" fmla="*/ 11643 h 555719"/>
                  <a:gd name="connsiteX34" fmla="*/ 180627 w 295323"/>
                  <a:gd name="connsiteY34" fmla="*/ 17165 h 555719"/>
                  <a:gd name="connsiteX35" fmla="*/ 184486 w 295323"/>
                  <a:gd name="connsiteY35" fmla="*/ 23817 h 555719"/>
                  <a:gd name="connsiteX36" fmla="*/ 186748 w 295323"/>
                  <a:gd name="connsiteY36" fmla="*/ 30470 h 555719"/>
                  <a:gd name="connsiteX37" fmla="*/ 294193 w 295323"/>
                  <a:gd name="connsiteY37" fmla="*/ 506355 h 555719"/>
                  <a:gd name="connsiteX38" fmla="*/ 294193 w 295323"/>
                  <a:gd name="connsiteY38" fmla="*/ 506355 h 555719"/>
                  <a:gd name="connsiteX39" fmla="*/ 295324 w 295323"/>
                  <a:gd name="connsiteY39" fmla="*/ 511344 h 555719"/>
                  <a:gd name="connsiteX40" fmla="*/ 295324 w 295323"/>
                  <a:gd name="connsiteY40" fmla="*/ 516334 h 555719"/>
                  <a:gd name="connsiteX41" fmla="*/ 295324 w 295323"/>
                  <a:gd name="connsiteY41" fmla="*/ 520792 h 555719"/>
                  <a:gd name="connsiteX42" fmla="*/ 294193 w 295323"/>
                  <a:gd name="connsiteY42" fmla="*/ 524650 h 555719"/>
                  <a:gd name="connsiteX43" fmla="*/ 293128 w 295323"/>
                  <a:gd name="connsiteY43" fmla="*/ 529108 h 555719"/>
                  <a:gd name="connsiteX44" fmla="*/ 291465 w 295323"/>
                  <a:gd name="connsiteY44" fmla="*/ 532967 h 555719"/>
                  <a:gd name="connsiteX45" fmla="*/ 289203 w 295323"/>
                  <a:gd name="connsiteY45" fmla="*/ 537424 h 555719"/>
                  <a:gd name="connsiteX46" fmla="*/ 287008 w 295323"/>
                  <a:gd name="connsiteY46" fmla="*/ 540750 h 555719"/>
                  <a:gd name="connsiteX47" fmla="*/ 283681 w 295323"/>
                  <a:gd name="connsiteY47" fmla="*/ 544077 h 555719"/>
                  <a:gd name="connsiteX48" fmla="*/ 280887 w 295323"/>
                  <a:gd name="connsiteY48" fmla="*/ 546339 h 555719"/>
                  <a:gd name="connsiteX49" fmla="*/ 277028 w 295323"/>
                  <a:gd name="connsiteY49" fmla="*/ 549665 h 555719"/>
                  <a:gd name="connsiteX50" fmla="*/ 273169 w 295323"/>
                  <a:gd name="connsiteY50" fmla="*/ 551861 h 555719"/>
                  <a:gd name="connsiteX51" fmla="*/ 268712 w 295323"/>
                  <a:gd name="connsiteY51" fmla="*/ 553524 h 555719"/>
                  <a:gd name="connsiteX52" fmla="*/ 264853 w 295323"/>
                  <a:gd name="connsiteY52" fmla="*/ 554655 h 555719"/>
                  <a:gd name="connsiteX53" fmla="*/ 260396 w 295323"/>
                  <a:gd name="connsiteY53" fmla="*/ 555720 h 555719"/>
                  <a:gd name="connsiteX54" fmla="*/ 255406 w 295323"/>
                  <a:gd name="connsiteY54" fmla="*/ 555720 h 555719"/>
                  <a:gd name="connsiteX55" fmla="*/ 255406 w 295323"/>
                  <a:gd name="connsiteY55" fmla="*/ 555720 h 555719"/>
                  <a:gd name="connsiteX56" fmla="*/ 255406 w 295323"/>
                  <a:gd name="connsiteY56" fmla="*/ 555720 h 555719"/>
                  <a:gd name="connsiteX57" fmla="*/ 255406 w 295323"/>
                  <a:gd name="connsiteY57" fmla="*/ 555720 h 555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295323" h="555719">
                    <a:moveTo>
                      <a:pt x="255406" y="555720"/>
                    </a:moveTo>
                    <a:lnTo>
                      <a:pt x="39918" y="555720"/>
                    </a:lnTo>
                    <a:lnTo>
                      <a:pt x="39918" y="555720"/>
                    </a:lnTo>
                    <a:lnTo>
                      <a:pt x="35460" y="555720"/>
                    </a:lnTo>
                    <a:lnTo>
                      <a:pt x="31069" y="554655"/>
                    </a:lnTo>
                    <a:lnTo>
                      <a:pt x="26612" y="553524"/>
                    </a:lnTo>
                    <a:lnTo>
                      <a:pt x="22154" y="551861"/>
                    </a:lnTo>
                    <a:lnTo>
                      <a:pt x="18296" y="549665"/>
                    </a:lnTo>
                    <a:lnTo>
                      <a:pt x="15568" y="546339"/>
                    </a:lnTo>
                    <a:lnTo>
                      <a:pt x="11643" y="544077"/>
                    </a:lnTo>
                    <a:lnTo>
                      <a:pt x="8316" y="540750"/>
                    </a:lnTo>
                    <a:lnTo>
                      <a:pt x="6121" y="537424"/>
                    </a:lnTo>
                    <a:lnTo>
                      <a:pt x="3925" y="532967"/>
                    </a:lnTo>
                    <a:lnTo>
                      <a:pt x="2262" y="529108"/>
                    </a:lnTo>
                    <a:lnTo>
                      <a:pt x="1131" y="524650"/>
                    </a:lnTo>
                    <a:lnTo>
                      <a:pt x="0" y="520792"/>
                    </a:lnTo>
                    <a:lnTo>
                      <a:pt x="0" y="516334"/>
                    </a:lnTo>
                    <a:lnTo>
                      <a:pt x="0" y="511344"/>
                    </a:lnTo>
                    <a:lnTo>
                      <a:pt x="1131" y="506355"/>
                    </a:lnTo>
                    <a:lnTo>
                      <a:pt x="109175" y="30470"/>
                    </a:lnTo>
                    <a:lnTo>
                      <a:pt x="109175" y="30470"/>
                    </a:lnTo>
                    <a:lnTo>
                      <a:pt x="111370" y="23817"/>
                    </a:lnTo>
                    <a:lnTo>
                      <a:pt x="114697" y="17165"/>
                    </a:lnTo>
                    <a:lnTo>
                      <a:pt x="119154" y="11643"/>
                    </a:lnTo>
                    <a:lnTo>
                      <a:pt x="123545" y="7185"/>
                    </a:lnTo>
                    <a:lnTo>
                      <a:pt x="129666" y="4391"/>
                    </a:lnTo>
                    <a:lnTo>
                      <a:pt x="134655" y="2195"/>
                    </a:lnTo>
                    <a:lnTo>
                      <a:pt x="141841" y="532"/>
                    </a:lnTo>
                    <a:lnTo>
                      <a:pt x="147961" y="0"/>
                    </a:lnTo>
                    <a:lnTo>
                      <a:pt x="154614" y="532"/>
                    </a:lnTo>
                    <a:lnTo>
                      <a:pt x="160668" y="2195"/>
                    </a:lnTo>
                    <a:lnTo>
                      <a:pt x="166257" y="4391"/>
                    </a:lnTo>
                    <a:lnTo>
                      <a:pt x="171779" y="7185"/>
                    </a:lnTo>
                    <a:lnTo>
                      <a:pt x="177301" y="11643"/>
                    </a:lnTo>
                    <a:lnTo>
                      <a:pt x="180627" y="17165"/>
                    </a:lnTo>
                    <a:lnTo>
                      <a:pt x="184486" y="23817"/>
                    </a:lnTo>
                    <a:lnTo>
                      <a:pt x="186748" y="30470"/>
                    </a:lnTo>
                    <a:lnTo>
                      <a:pt x="294193" y="506355"/>
                    </a:lnTo>
                    <a:lnTo>
                      <a:pt x="294193" y="506355"/>
                    </a:lnTo>
                    <a:lnTo>
                      <a:pt x="295324" y="511344"/>
                    </a:lnTo>
                    <a:lnTo>
                      <a:pt x="295324" y="516334"/>
                    </a:lnTo>
                    <a:lnTo>
                      <a:pt x="295324" y="520792"/>
                    </a:lnTo>
                    <a:lnTo>
                      <a:pt x="294193" y="524650"/>
                    </a:lnTo>
                    <a:lnTo>
                      <a:pt x="293128" y="529108"/>
                    </a:lnTo>
                    <a:lnTo>
                      <a:pt x="291465" y="532967"/>
                    </a:lnTo>
                    <a:lnTo>
                      <a:pt x="289203" y="537424"/>
                    </a:lnTo>
                    <a:lnTo>
                      <a:pt x="287008" y="540750"/>
                    </a:lnTo>
                    <a:lnTo>
                      <a:pt x="283681" y="544077"/>
                    </a:lnTo>
                    <a:lnTo>
                      <a:pt x="280887" y="546339"/>
                    </a:lnTo>
                    <a:lnTo>
                      <a:pt x="277028" y="549665"/>
                    </a:lnTo>
                    <a:lnTo>
                      <a:pt x="273169" y="551861"/>
                    </a:lnTo>
                    <a:lnTo>
                      <a:pt x="268712" y="553524"/>
                    </a:lnTo>
                    <a:lnTo>
                      <a:pt x="264853" y="554655"/>
                    </a:lnTo>
                    <a:lnTo>
                      <a:pt x="260396" y="555720"/>
                    </a:lnTo>
                    <a:lnTo>
                      <a:pt x="255406" y="555720"/>
                    </a:lnTo>
                    <a:lnTo>
                      <a:pt x="255406" y="555720"/>
                    </a:lnTo>
                    <a:lnTo>
                      <a:pt x="255406" y="555720"/>
                    </a:lnTo>
                    <a:lnTo>
                      <a:pt x="255406" y="555720"/>
                    </a:lnTo>
                    <a:close/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67" name="Vapaamuotoinen: Muoto 568">
                <a:extLst>
                  <a:ext uri="{FF2B5EF4-FFF2-40B4-BE49-F238E27FC236}">
                    <a16:creationId xmlns:a16="http://schemas.microsoft.com/office/drawing/2014/main" id="{52F5C025-7528-057C-DE1B-1919F0A07F97}"/>
                  </a:ext>
                </a:extLst>
              </p:cNvPr>
              <p:cNvSpPr/>
              <p:nvPr/>
            </p:nvSpPr>
            <p:spPr>
              <a:xfrm>
                <a:off x="2447563" y="1046771"/>
                <a:ext cx="308163" cy="568892"/>
              </a:xfrm>
              <a:custGeom>
                <a:avLst/>
                <a:gdLst>
                  <a:gd name="connsiteX0" fmla="*/ 267611 w 308163"/>
                  <a:gd name="connsiteY0" fmla="*/ 568816 h 568892"/>
                  <a:gd name="connsiteX1" fmla="*/ 40214 w 308163"/>
                  <a:gd name="connsiteY1" fmla="*/ 568816 h 568892"/>
                  <a:gd name="connsiteX2" fmla="*/ 30634 w 308163"/>
                  <a:gd name="connsiteY2" fmla="*/ 566355 h 568892"/>
                  <a:gd name="connsiteX3" fmla="*/ 25245 w 308163"/>
                  <a:gd name="connsiteY3" fmla="*/ 564226 h 568892"/>
                  <a:gd name="connsiteX4" fmla="*/ 20322 w 308163"/>
                  <a:gd name="connsiteY4" fmla="*/ 561432 h 568892"/>
                  <a:gd name="connsiteX5" fmla="*/ 17528 w 308163"/>
                  <a:gd name="connsiteY5" fmla="*/ 558105 h 568892"/>
                  <a:gd name="connsiteX6" fmla="*/ 13336 w 308163"/>
                  <a:gd name="connsiteY6" fmla="*/ 555444 h 568892"/>
                  <a:gd name="connsiteX7" fmla="*/ 9145 w 308163"/>
                  <a:gd name="connsiteY7" fmla="*/ 551053 h 568892"/>
                  <a:gd name="connsiteX8" fmla="*/ 6550 w 308163"/>
                  <a:gd name="connsiteY8" fmla="*/ 547061 h 568892"/>
                  <a:gd name="connsiteX9" fmla="*/ 2159 w 308163"/>
                  <a:gd name="connsiteY9" fmla="*/ 537348 h 568892"/>
                  <a:gd name="connsiteX10" fmla="*/ -236 w 308163"/>
                  <a:gd name="connsiteY10" fmla="*/ 527435 h 568892"/>
                  <a:gd name="connsiteX11" fmla="*/ -236 w 308163"/>
                  <a:gd name="connsiteY11" fmla="*/ 516524 h 568892"/>
                  <a:gd name="connsiteX12" fmla="*/ 895 w 308163"/>
                  <a:gd name="connsiteY12" fmla="*/ 511535 h 568892"/>
                  <a:gd name="connsiteX13" fmla="*/ 108939 w 308163"/>
                  <a:gd name="connsiteY13" fmla="*/ 35650 h 568892"/>
                  <a:gd name="connsiteX14" fmla="*/ 111667 w 308163"/>
                  <a:gd name="connsiteY14" fmla="*/ 27467 h 568892"/>
                  <a:gd name="connsiteX15" fmla="*/ 115725 w 308163"/>
                  <a:gd name="connsiteY15" fmla="*/ 19683 h 568892"/>
                  <a:gd name="connsiteX16" fmla="*/ 120648 w 308163"/>
                  <a:gd name="connsiteY16" fmla="*/ 13563 h 568892"/>
                  <a:gd name="connsiteX17" fmla="*/ 125970 w 308163"/>
                  <a:gd name="connsiteY17" fmla="*/ 8307 h 568892"/>
                  <a:gd name="connsiteX18" fmla="*/ 139276 w 308163"/>
                  <a:gd name="connsiteY18" fmla="*/ 2386 h 568892"/>
                  <a:gd name="connsiteX19" fmla="*/ 147326 w 308163"/>
                  <a:gd name="connsiteY19" fmla="*/ 523 h 568892"/>
                  <a:gd name="connsiteX20" fmla="*/ 153979 w 308163"/>
                  <a:gd name="connsiteY20" fmla="*/ -76 h 568892"/>
                  <a:gd name="connsiteX21" fmla="*/ 162362 w 308163"/>
                  <a:gd name="connsiteY21" fmla="*/ 723 h 568892"/>
                  <a:gd name="connsiteX22" fmla="*/ 169015 w 308163"/>
                  <a:gd name="connsiteY22" fmla="*/ 2652 h 568892"/>
                  <a:gd name="connsiteX23" fmla="*/ 174537 w 308163"/>
                  <a:gd name="connsiteY23" fmla="*/ 4847 h 568892"/>
                  <a:gd name="connsiteX24" fmla="*/ 181722 w 308163"/>
                  <a:gd name="connsiteY24" fmla="*/ 8640 h 568892"/>
                  <a:gd name="connsiteX25" fmla="*/ 188375 w 308163"/>
                  <a:gd name="connsiteY25" fmla="*/ 13829 h 568892"/>
                  <a:gd name="connsiteX26" fmla="*/ 196758 w 308163"/>
                  <a:gd name="connsiteY26" fmla="*/ 28399 h 568892"/>
                  <a:gd name="connsiteX27" fmla="*/ 199020 w 308163"/>
                  <a:gd name="connsiteY27" fmla="*/ 35052 h 568892"/>
                  <a:gd name="connsiteX28" fmla="*/ 307928 w 308163"/>
                  <a:gd name="connsiteY28" fmla="*/ 517256 h 568892"/>
                  <a:gd name="connsiteX29" fmla="*/ 307928 w 308163"/>
                  <a:gd name="connsiteY29" fmla="*/ 529232 h 568892"/>
                  <a:gd name="connsiteX30" fmla="*/ 305467 w 308163"/>
                  <a:gd name="connsiteY30" fmla="*/ 538346 h 568892"/>
                  <a:gd name="connsiteX31" fmla="*/ 301009 w 308163"/>
                  <a:gd name="connsiteY31" fmla="*/ 547727 h 568892"/>
                  <a:gd name="connsiteX32" fmla="*/ 297949 w 308163"/>
                  <a:gd name="connsiteY32" fmla="*/ 552118 h 568892"/>
                  <a:gd name="connsiteX33" fmla="*/ 294223 w 308163"/>
                  <a:gd name="connsiteY33" fmla="*/ 555511 h 568892"/>
                  <a:gd name="connsiteX34" fmla="*/ 286705 w 308163"/>
                  <a:gd name="connsiteY34" fmla="*/ 561631 h 568892"/>
                  <a:gd name="connsiteX35" fmla="*/ 281849 w 308163"/>
                  <a:gd name="connsiteY35" fmla="*/ 564293 h 568892"/>
                  <a:gd name="connsiteX36" fmla="*/ 277391 w 308163"/>
                  <a:gd name="connsiteY36" fmla="*/ 565956 h 568892"/>
                  <a:gd name="connsiteX37" fmla="*/ 42676 w 308163"/>
                  <a:gd name="connsiteY37" fmla="*/ 555511 h 568892"/>
                  <a:gd name="connsiteX38" fmla="*/ 265616 w 308163"/>
                  <a:gd name="connsiteY38" fmla="*/ 555511 h 568892"/>
                  <a:gd name="connsiteX39" fmla="*/ 272934 w 308163"/>
                  <a:gd name="connsiteY39" fmla="*/ 553581 h 568892"/>
                  <a:gd name="connsiteX40" fmla="*/ 276327 w 308163"/>
                  <a:gd name="connsiteY40" fmla="*/ 552251 h 568892"/>
                  <a:gd name="connsiteX41" fmla="*/ 279187 w 308163"/>
                  <a:gd name="connsiteY41" fmla="*/ 550587 h 568892"/>
                  <a:gd name="connsiteX42" fmla="*/ 287836 w 308163"/>
                  <a:gd name="connsiteY42" fmla="*/ 542937 h 568892"/>
                  <a:gd name="connsiteX43" fmla="*/ 289500 w 308163"/>
                  <a:gd name="connsiteY43" fmla="*/ 540542 h 568892"/>
                  <a:gd name="connsiteX44" fmla="*/ 292826 w 308163"/>
                  <a:gd name="connsiteY44" fmla="*/ 533423 h 568892"/>
                  <a:gd name="connsiteX45" fmla="*/ 294689 w 308163"/>
                  <a:gd name="connsiteY45" fmla="*/ 526304 h 568892"/>
                  <a:gd name="connsiteX46" fmla="*/ 294689 w 308163"/>
                  <a:gd name="connsiteY46" fmla="*/ 518520 h 568892"/>
                  <a:gd name="connsiteX47" fmla="*/ 293757 w 308163"/>
                  <a:gd name="connsiteY47" fmla="*/ 514262 h 568892"/>
                  <a:gd name="connsiteX48" fmla="*/ 186246 w 308163"/>
                  <a:gd name="connsiteY48" fmla="*/ 38045 h 568892"/>
                  <a:gd name="connsiteX49" fmla="*/ 184450 w 308163"/>
                  <a:gd name="connsiteY49" fmla="*/ 32723 h 568892"/>
                  <a:gd name="connsiteX50" fmla="*/ 178263 w 308163"/>
                  <a:gd name="connsiteY50" fmla="*/ 22145 h 568892"/>
                  <a:gd name="connsiteX51" fmla="*/ 174204 w 308163"/>
                  <a:gd name="connsiteY51" fmla="*/ 18952 h 568892"/>
                  <a:gd name="connsiteX52" fmla="*/ 169281 w 308163"/>
                  <a:gd name="connsiteY52" fmla="*/ 16490 h 568892"/>
                  <a:gd name="connsiteX53" fmla="*/ 164624 w 308163"/>
                  <a:gd name="connsiteY53" fmla="*/ 14627 h 568892"/>
                  <a:gd name="connsiteX54" fmla="*/ 159435 w 308163"/>
                  <a:gd name="connsiteY54" fmla="*/ 13230 h 568892"/>
                  <a:gd name="connsiteX55" fmla="*/ 153979 w 308163"/>
                  <a:gd name="connsiteY55" fmla="*/ 12764 h 568892"/>
                  <a:gd name="connsiteX56" fmla="*/ 148923 w 308163"/>
                  <a:gd name="connsiteY56" fmla="*/ 13230 h 568892"/>
                  <a:gd name="connsiteX57" fmla="*/ 142802 w 308163"/>
                  <a:gd name="connsiteY57" fmla="*/ 14627 h 568892"/>
                  <a:gd name="connsiteX58" fmla="*/ 133422 w 308163"/>
                  <a:gd name="connsiteY58" fmla="*/ 18818 h 568892"/>
                  <a:gd name="connsiteX59" fmla="*/ 130162 w 308163"/>
                  <a:gd name="connsiteY59" fmla="*/ 22145 h 568892"/>
                  <a:gd name="connsiteX60" fmla="*/ 126370 w 308163"/>
                  <a:gd name="connsiteY60" fmla="*/ 26869 h 568892"/>
                  <a:gd name="connsiteX61" fmla="*/ 123575 w 308163"/>
                  <a:gd name="connsiteY61" fmla="*/ 32457 h 568892"/>
                  <a:gd name="connsiteX62" fmla="*/ 121513 w 308163"/>
                  <a:gd name="connsiteY62" fmla="*/ 38711 h 568892"/>
                  <a:gd name="connsiteX63" fmla="*/ 12738 w 308163"/>
                  <a:gd name="connsiteY63" fmla="*/ 518188 h 568892"/>
                  <a:gd name="connsiteX64" fmla="*/ 12738 w 308163"/>
                  <a:gd name="connsiteY64" fmla="*/ 525972 h 568892"/>
                  <a:gd name="connsiteX65" fmla="*/ 14600 w 308163"/>
                  <a:gd name="connsiteY65" fmla="*/ 533090 h 568892"/>
                  <a:gd name="connsiteX66" fmla="*/ 17927 w 308163"/>
                  <a:gd name="connsiteY66" fmla="*/ 540209 h 568892"/>
                  <a:gd name="connsiteX67" fmla="*/ 19523 w 308163"/>
                  <a:gd name="connsiteY67" fmla="*/ 542604 h 568892"/>
                  <a:gd name="connsiteX68" fmla="*/ 21785 w 308163"/>
                  <a:gd name="connsiteY68" fmla="*/ 544866 h 568892"/>
                  <a:gd name="connsiteX69" fmla="*/ 25910 w 308163"/>
                  <a:gd name="connsiteY69" fmla="*/ 547194 h 568892"/>
                  <a:gd name="connsiteX70" fmla="*/ 28705 w 308163"/>
                  <a:gd name="connsiteY70" fmla="*/ 550587 h 568892"/>
                  <a:gd name="connsiteX71" fmla="*/ 31033 w 308163"/>
                  <a:gd name="connsiteY71" fmla="*/ 551918 h 568892"/>
                  <a:gd name="connsiteX72" fmla="*/ 34626 w 308163"/>
                  <a:gd name="connsiteY72" fmla="*/ 553249 h 568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308163" h="568892">
                    <a:moveTo>
                      <a:pt x="267611" y="568816"/>
                    </a:moveTo>
                    <a:lnTo>
                      <a:pt x="40214" y="568816"/>
                    </a:lnTo>
                    <a:lnTo>
                      <a:pt x="30634" y="566355"/>
                    </a:lnTo>
                    <a:lnTo>
                      <a:pt x="25245" y="564226"/>
                    </a:lnTo>
                    <a:lnTo>
                      <a:pt x="20322" y="561432"/>
                    </a:lnTo>
                    <a:lnTo>
                      <a:pt x="17528" y="558105"/>
                    </a:lnTo>
                    <a:lnTo>
                      <a:pt x="13336" y="555444"/>
                    </a:lnTo>
                    <a:lnTo>
                      <a:pt x="9145" y="551053"/>
                    </a:lnTo>
                    <a:lnTo>
                      <a:pt x="6550" y="547061"/>
                    </a:lnTo>
                    <a:lnTo>
                      <a:pt x="2159" y="537348"/>
                    </a:lnTo>
                    <a:lnTo>
                      <a:pt x="-236" y="527435"/>
                    </a:lnTo>
                    <a:lnTo>
                      <a:pt x="-236" y="516524"/>
                    </a:lnTo>
                    <a:lnTo>
                      <a:pt x="895" y="511535"/>
                    </a:lnTo>
                    <a:lnTo>
                      <a:pt x="108939" y="35650"/>
                    </a:lnTo>
                    <a:lnTo>
                      <a:pt x="111667" y="27467"/>
                    </a:lnTo>
                    <a:lnTo>
                      <a:pt x="115725" y="19683"/>
                    </a:lnTo>
                    <a:lnTo>
                      <a:pt x="120648" y="13563"/>
                    </a:lnTo>
                    <a:lnTo>
                      <a:pt x="125970" y="8307"/>
                    </a:lnTo>
                    <a:lnTo>
                      <a:pt x="139276" y="2386"/>
                    </a:lnTo>
                    <a:lnTo>
                      <a:pt x="147326" y="523"/>
                    </a:lnTo>
                    <a:lnTo>
                      <a:pt x="153979" y="-76"/>
                    </a:lnTo>
                    <a:lnTo>
                      <a:pt x="162362" y="723"/>
                    </a:lnTo>
                    <a:lnTo>
                      <a:pt x="169015" y="2652"/>
                    </a:lnTo>
                    <a:lnTo>
                      <a:pt x="174537" y="4847"/>
                    </a:lnTo>
                    <a:lnTo>
                      <a:pt x="181722" y="8640"/>
                    </a:lnTo>
                    <a:lnTo>
                      <a:pt x="188375" y="13829"/>
                    </a:lnTo>
                    <a:lnTo>
                      <a:pt x="196758" y="28399"/>
                    </a:lnTo>
                    <a:lnTo>
                      <a:pt x="199020" y="35052"/>
                    </a:lnTo>
                    <a:lnTo>
                      <a:pt x="307928" y="517256"/>
                    </a:lnTo>
                    <a:lnTo>
                      <a:pt x="307928" y="529232"/>
                    </a:lnTo>
                    <a:lnTo>
                      <a:pt x="305467" y="538346"/>
                    </a:lnTo>
                    <a:lnTo>
                      <a:pt x="301009" y="547727"/>
                    </a:lnTo>
                    <a:lnTo>
                      <a:pt x="297949" y="552118"/>
                    </a:lnTo>
                    <a:lnTo>
                      <a:pt x="294223" y="555511"/>
                    </a:lnTo>
                    <a:lnTo>
                      <a:pt x="286705" y="561631"/>
                    </a:lnTo>
                    <a:lnTo>
                      <a:pt x="281849" y="564293"/>
                    </a:lnTo>
                    <a:lnTo>
                      <a:pt x="277391" y="565956"/>
                    </a:lnTo>
                    <a:close/>
                    <a:moveTo>
                      <a:pt x="42676" y="555511"/>
                    </a:moveTo>
                    <a:lnTo>
                      <a:pt x="265616" y="555511"/>
                    </a:lnTo>
                    <a:lnTo>
                      <a:pt x="272934" y="553581"/>
                    </a:lnTo>
                    <a:lnTo>
                      <a:pt x="276327" y="552251"/>
                    </a:lnTo>
                    <a:lnTo>
                      <a:pt x="279187" y="550587"/>
                    </a:lnTo>
                    <a:lnTo>
                      <a:pt x="287836" y="542937"/>
                    </a:lnTo>
                    <a:lnTo>
                      <a:pt x="289500" y="540542"/>
                    </a:lnTo>
                    <a:lnTo>
                      <a:pt x="292826" y="533423"/>
                    </a:lnTo>
                    <a:lnTo>
                      <a:pt x="294689" y="526304"/>
                    </a:lnTo>
                    <a:lnTo>
                      <a:pt x="294689" y="518520"/>
                    </a:lnTo>
                    <a:lnTo>
                      <a:pt x="293757" y="514262"/>
                    </a:lnTo>
                    <a:lnTo>
                      <a:pt x="186246" y="38045"/>
                    </a:lnTo>
                    <a:lnTo>
                      <a:pt x="184450" y="32723"/>
                    </a:lnTo>
                    <a:lnTo>
                      <a:pt x="178263" y="22145"/>
                    </a:lnTo>
                    <a:lnTo>
                      <a:pt x="174204" y="18952"/>
                    </a:lnTo>
                    <a:lnTo>
                      <a:pt x="169281" y="16490"/>
                    </a:lnTo>
                    <a:lnTo>
                      <a:pt x="164624" y="14627"/>
                    </a:lnTo>
                    <a:lnTo>
                      <a:pt x="159435" y="13230"/>
                    </a:lnTo>
                    <a:lnTo>
                      <a:pt x="153979" y="12764"/>
                    </a:lnTo>
                    <a:lnTo>
                      <a:pt x="148923" y="13230"/>
                    </a:lnTo>
                    <a:lnTo>
                      <a:pt x="142802" y="14627"/>
                    </a:lnTo>
                    <a:lnTo>
                      <a:pt x="133422" y="18818"/>
                    </a:lnTo>
                    <a:lnTo>
                      <a:pt x="130162" y="22145"/>
                    </a:lnTo>
                    <a:lnTo>
                      <a:pt x="126370" y="26869"/>
                    </a:lnTo>
                    <a:lnTo>
                      <a:pt x="123575" y="32457"/>
                    </a:lnTo>
                    <a:lnTo>
                      <a:pt x="121513" y="38711"/>
                    </a:lnTo>
                    <a:lnTo>
                      <a:pt x="12738" y="518188"/>
                    </a:lnTo>
                    <a:lnTo>
                      <a:pt x="12738" y="525972"/>
                    </a:lnTo>
                    <a:lnTo>
                      <a:pt x="14600" y="533090"/>
                    </a:lnTo>
                    <a:lnTo>
                      <a:pt x="17927" y="540209"/>
                    </a:lnTo>
                    <a:lnTo>
                      <a:pt x="19523" y="542604"/>
                    </a:lnTo>
                    <a:lnTo>
                      <a:pt x="21785" y="544866"/>
                    </a:lnTo>
                    <a:lnTo>
                      <a:pt x="25910" y="547194"/>
                    </a:lnTo>
                    <a:lnTo>
                      <a:pt x="28705" y="550587"/>
                    </a:lnTo>
                    <a:lnTo>
                      <a:pt x="31033" y="551918"/>
                    </a:lnTo>
                    <a:lnTo>
                      <a:pt x="34626" y="553249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68" name="Vapaamuotoinen: Muoto 569">
                <a:extLst>
                  <a:ext uri="{FF2B5EF4-FFF2-40B4-BE49-F238E27FC236}">
                    <a16:creationId xmlns:a16="http://schemas.microsoft.com/office/drawing/2014/main" id="{4629B65C-A64C-D381-184C-9BBE4C9209FB}"/>
                  </a:ext>
                </a:extLst>
              </p:cNvPr>
              <p:cNvSpPr/>
              <p:nvPr/>
            </p:nvSpPr>
            <p:spPr>
              <a:xfrm>
                <a:off x="2539307" y="1226135"/>
                <a:ext cx="124409" cy="602822"/>
              </a:xfrm>
              <a:custGeom>
                <a:avLst/>
                <a:gdLst>
                  <a:gd name="connsiteX0" fmla="*/ 69057 w 124409"/>
                  <a:gd name="connsiteY0" fmla="*/ 172111 h 602822"/>
                  <a:gd name="connsiteX1" fmla="*/ 114963 w 124409"/>
                  <a:gd name="connsiteY1" fmla="*/ 218349 h 602822"/>
                  <a:gd name="connsiteX2" fmla="*/ 124410 w 124409"/>
                  <a:gd name="connsiteY2" fmla="*/ 209035 h 602822"/>
                  <a:gd name="connsiteX3" fmla="*/ 69057 w 124409"/>
                  <a:gd name="connsiteY3" fmla="*/ 153217 h 602822"/>
                  <a:gd name="connsiteX4" fmla="*/ 69057 w 124409"/>
                  <a:gd name="connsiteY4" fmla="*/ 81365 h 602822"/>
                  <a:gd name="connsiteX5" fmla="*/ 114963 w 124409"/>
                  <a:gd name="connsiteY5" fmla="*/ 127271 h 602822"/>
                  <a:gd name="connsiteX6" fmla="*/ 124410 w 124409"/>
                  <a:gd name="connsiteY6" fmla="*/ 117890 h 602822"/>
                  <a:gd name="connsiteX7" fmla="*/ 69057 w 124409"/>
                  <a:gd name="connsiteY7" fmla="*/ 62538 h 602822"/>
                  <a:gd name="connsiteX8" fmla="*/ 69057 w 124409"/>
                  <a:gd name="connsiteY8" fmla="*/ 0 h 602822"/>
                  <a:gd name="connsiteX9" fmla="*/ 55752 w 124409"/>
                  <a:gd name="connsiteY9" fmla="*/ 0 h 602822"/>
                  <a:gd name="connsiteX10" fmla="*/ 55752 w 124409"/>
                  <a:gd name="connsiteY10" fmla="*/ 62604 h 602822"/>
                  <a:gd name="connsiteX11" fmla="*/ 0 w 124409"/>
                  <a:gd name="connsiteY11" fmla="*/ 117823 h 602822"/>
                  <a:gd name="connsiteX12" fmla="*/ 9381 w 124409"/>
                  <a:gd name="connsiteY12" fmla="*/ 127271 h 602822"/>
                  <a:gd name="connsiteX13" fmla="*/ 55752 w 124409"/>
                  <a:gd name="connsiteY13" fmla="*/ 81299 h 602822"/>
                  <a:gd name="connsiteX14" fmla="*/ 55752 w 124409"/>
                  <a:gd name="connsiteY14" fmla="*/ 153284 h 602822"/>
                  <a:gd name="connsiteX15" fmla="*/ 0 w 124409"/>
                  <a:gd name="connsiteY15" fmla="*/ 208969 h 602822"/>
                  <a:gd name="connsiteX16" fmla="*/ 9381 w 124409"/>
                  <a:gd name="connsiteY16" fmla="*/ 218416 h 602822"/>
                  <a:gd name="connsiteX17" fmla="*/ 55752 w 124409"/>
                  <a:gd name="connsiteY17" fmla="*/ 172045 h 602822"/>
                  <a:gd name="connsiteX18" fmla="*/ 55752 w 124409"/>
                  <a:gd name="connsiteY18" fmla="*/ 243897 h 602822"/>
                  <a:gd name="connsiteX19" fmla="*/ 0 w 124409"/>
                  <a:gd name="connsiteY19" fmla="*/ 299648 h 602822"/>
                  <a:gd name="connsiteX20" fmla="*/ 9381 w 124409"/>
                  <a:gd name="connsiteY20" fmla="*/ 309029 h 602822"/>
                  <a:gd name="connsiteX21" fmla="*/ 55752 w 124409"/>
                  <a:gd name="connsiteY21" fmla="*/ 262724 h 602822"/>
                  <a:gd name="connsiteX22" fmla="*/ 55752 w 124409"/>
                  <a:gd name="connsiteY22" fmla="*/ 602822 h 602822"/>
                  <a:gd name="connsiteX23" fmla="*/ 69057 w 124409"/>
                  <a:gd name="connsiteY23" fmla="*/ 602822 h 602822"/>
                  <a:gd name="connsiteX24" fmla="*/ 69057 w 124409"/>
                  <a:gd name="connsiteY24" fmla="*/ 262724 h 602822"/>
                  <a:gd name="connsiteX25" fmla="*/ 114963 w 124409"/>
                  <a:gd name="connsiteY25" fmla="*/ 309029 h 602822"/>
                  <a:gd name="connsiteX26" fmla="*/ 124410 w 124409"/>
                  <a:gd name="connsiteY26" fmla="*/ 299648 h 602822"/>
                  <a:gd name="connsiteX27" fmla="*/ 69057 w 124409"/>
                  <a:gd name="connsiteY27" fmla="*/ 243830 h 602822"/>
                  <a:gd name="connsiteX28" fmla="*/ 69057 w 124409"/>
                  <a:gd name="connsiteY28" fmla="*/ 172111 h 602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24409" h="602822">
                    <a:moveTo>
                      <a:pt x="69057" y="172111"/>
                    </a:moveTo>
                    <a:lnTo>
                      <a:pt x="114963" y="218349"/>
                    </a:lnTo>
                    <a:lnTo>
                      <a:pt x="124410" y="209035"/>
                    </a:lnTo>
                    <a:lnTo>
                      <a:pt x="69057" y="153217"/>
                    </a:lnTo>
                    <a:lnTo>
                      <a:pt x="69057" y="81365"/>
                    </a:lnTo>
                    <a:lnTo>
                      <a:pt x="114963" y="127271"/>
                    </a:lnTo>
                    <a:lnTo>
                      <a:pt x="124410" y="117890"/>
                    </a:lnTo>
                    <a:lnTo>
                      <a:pt x="69057" y="62538"/>
                    </a:lnTo>
                    <a:lnTo>
                      <a:pt x="69057" y="0"/>
                    </a:lnTo>
                    <a:lnTo>
                      <a:pt x="55752" y="0"/>
                    </a:lnTo>
                    <a:lnTo>
                      <a:pt x="55752" y="62604"/>
                    </a:lnTo>
                    <a:lnTo>
                      <a:pt x="0" y="117823"/>
                    </a:lnTo>
                    <a:lnTo>
                      <a:pt x="9381" y="127271"/>
                    </a:lnTo>
                    <a:lnTo>
                      <a:pt x="55752" y="81299"/>
                    </a:lnTo>
                    <a:lnTo>
                      <a:pt x="55752" y="153284"/>
                    </a:lnTo>
                    <a:lnTo>
                      <a:pt x="0" y="208969"/>
                    </a:lnTo>
                    <a:lnTo>
                      <a:pt x="9381" y="218416"/>
                    </a:lnTo>
                    <a:lnTo>
                      <a:pt x="55752" y="172045"/>
                    </a:lnTo>
                    <a:lnTo>
                      <a:pt x="55752" y="243897"/>
                    </a:lnTo>
                    <a:lnTo>
                      <a:pt x="0" y="299648"/>
                    </a:lnTo>
                    <a:lnTo>
                      <a:pt x="9381" y="309029"/>
                    </a:lnTo>
                    <a:lnTo>
                      <a:pt x="55752" y="262724"/>
                    </a:lnTo>
                    <a:lnTo>
                      <a:pt x="55752" y="602822"/>
                    </a:lnTo>
                    <a:lnTo>
                      <a:pt x="69057" y="602822"/>
                    </a:lnTo>
                    <a:lnTo>
                      <a:pt x="69057" y="262724"/>
                    </a:lnTo>
                    <a:lnTo>
                      <a:pt x="114963" y="309029"/>
                    </a:lnTo>
                    <a:lnTo>
                      <a:pt x="124410" y="299648"/>
                    </a:lnTo>
                    <a:lnTo>
                      <a:pt x="69057" y="243830"/>
                    </a:lnTo>
                    <a:lnTo>
                      <a:pt x="69057" y="172111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</p:grpSp>
        <p:grpSp>
          <p:nvGrpSpPr>
            <p:cNvPr id="69" name="Ryhmä 661">
              <a:extLst>
                <a:ext uri="{FF2B5EF4-FFF2-40B4-BE49-F238E27FC236}">
                  <a16:creationId xmlns:a16="http://schemas.microsoft.com/office/drawing/2014/main" id="{FD936660-94AF-E0C4-0806-3D2A38C0E69A}"/>
                </a:ext>
              </a:extLst>
            </p:cNvPr>
            <p:cNvGrpSpPr/>
            <p:nvPr/>
          </p:nvGrpSpPr>
          <p:grpSpPr>
            <a:xfrm>
              <a:off x="10305237" y="2989878"/>
              <a:ext cx="565813" cy="461114"/>
              <a:chOff x="7238519" y="2397065"/>
              <a:chExt cx="565813" cy="461114"/>
            </a:xfrm>
          </p:grpSpPr>
          <p:sp>
            <p:nvSpPr>
              <p:cNvPr id="70" name="Vapaamuotoinen: Muoto 501">
                <a:extLst>
                  <a:ext uri="{FF2B5EF4-FFF2-40B4-BE49-F238E27FC236}">
                    <a16:creationId xmlns:a16="http://schemas.microsoft.com/office/drawing/2014/main" id="{BCEE9603-3D29-DA3F-54A5-7EEDD5FE6352}"/>
                  </a:ext>
                </a:extLst>
              </p:cNvPr>
              <p:cNvSpPr/>
              <p:nvPr/>
            </p:nvSpPr>
            <p:spPr>
              <a:xfrm>
                <a:off x="7562033" y="2466455"/>
                <a:ext cx="109440" cy="187679"/>
              </a:xfrm>
              <a:custGeom>
                <a:avLst/>
                <a:gdLst>
                  <a:gd name="connsiteX0" fmla="*/ 24815 w 109440"/>
                  <a:gd name="connsiteY0" fmla="*/ 187679 h 187679"/>
                  <a:gd name="connsiteX1" fmla="*/ 11775 w 109440"/>
                  <a:gd name="connsiteY1" fmla="*/ 185084 h 187679"/>
                  <a:gd name="connsiteX2" fmla="*/ 13838 w 109440"/>
                  <a:gd name="connsiteY2" fmla="*/ 174706 h 187679"/>
                  <a:gd name="connsiteX3" fmla="*/ 0 w 109440"/>
                  <a:gd name="connsiteY3" fmla="*/ 175371 h 187679"/>
                  <a:gd name="connsiteX4" fmla="*/ 25747 w 109440"/>
                  <a:gd name="connsiteY4" fmla="*/ 85024 h 187679"/>
                  <a:gd name="connsiteX5" fmla="*/ 17431 w 109440"/>
                  <a:gd name="connsiteY5" fmla="*/ 85224 h 187679"/>
                  <a:gd name="connsiteX6" fmla="*/ 42712 w 109440"/>
                  <a:gd name="connsiteY6" fmla="*/ 17098 h 187679"/>
                  <a:gd name="connsiteX7" fmla="*/ 46903 w 109440"/>
                  <a:gd name="connsiteY7" fmla="*/ 0 h 187679"/>
                  <a:gd name="connsiteX8" fmla="*/ 100393 w 109440"/>
                  <a:gd name="connsiteY8" fmla="*/ 102588 h 187679"/>
                  <a:gd name="connsiteX9" fmla="*/ 88950 w 109440"/>
                  <a:gd name="connsiteY9" fmla="*/ 103054 h 187679"/>
                  <a:gd name="connsiteX10" fmla="*/ 109440 w 109440"/>
                  <a:gd name="connsiteY10" fmla="*/ 153417 h 187679"/>
                  <a:gd name="connsiteX11" fmla="*/ 97133 w 109440"/>
                  <a:gd name="connsiteY11" fmla="*/ 158473 h 187679"/>
                  <a:gd name="connsiteX12" fmla="*/ 69523 w 109440"/>
                  <a:gd name="connsiteY12" fmla="*/ 90546 h 187679"/>
                  <a:gd name="connsiteX13" fmla="*/ 78904 w 109440"/>
                  <a:gd name="connsiteY13" fmla="*/ 90147 h 187679"/>
                  <a:gd name="connsiteX14" fmla="*/ 50230 w 109440"/>
                  <a:gd name="connsiteY14" fmla="*/ 35127 h 187679"/>
                  <a:gd name="connsiteX15" fmla="*/ 36724 w 109440"/>
                  <a:gd name="connsiteY15" fmla="*/ 71452 h 187679"/>
                  <a:gd name="connsiteX16" fmla="*/ 43510 w 109440"/>
                  <a:gd name="connsiteY16" fmla="*/ 71253 h 187679"/>
                  <a:gd name="connsiteX17" fmla="*/ 17896 w 109440"/>
                  <a:gd name="connsiteY17" fmla="*/ 161200 h 187679"/>
                  <a:gd name="connsiteX18" fmla="*/ 30204 w 109440"/>
                  <a:gd name="connsiteY18" fmla="*/ 160535 h 187679"/>
                  <a:gd name="connsiteX19" fmla="*/ 24815 w 109440"/>
                  <a:gd name="connsiteY19" fmla="*/ 187679 h 187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9440" h="187679">
                    <a:moveTo>
                      <a:pt x="24815" y="187679"/>
                    </a:moveTo>
                    <a:lnTo>
                      <a:pt x="11775" y="185084"/>
                    </a:lnTo>
                    <a:lnTo>
                      <a:pt x="13838" y="174706"/>
                    </a:lnTo>
                    <a:lnTo>
                      <a:pt x="0" y="175371"/>
                    </a:lnTo>
                    <a:lnTo>
                      <a:pt x="25747" y="85024"/>
                    </a:lnTo>
                    <a:lnTo>
                      <a:pt x="17431" y="85224"/>
                    </a:lnTo>
                    <a:lnTo>
                      <a:pt x="42712" y="17098"/>
                    </a:lnTo>
                    <a:lnTo>
                      <a:pt x="46903" y="0"/>
                    </a:lnTo>
                    <a:lnTo>
                      <a:pt x="100393" y="102588"/>
                    </a:lnTo>
                    <a:lnTo>
                      <a:pt x="88950" y="103054"/>
                    </a:lnTo>
                    <a:lnTo>
                      <a:pt x="109440" y="153417"/>
                    </a:lnTo>
                    <a:lnTo>
                      <a:pt x="97133" y="158473"/>
                    </a:lnTo>
                    <a:lnTo>
                      <a:pt x="69523" y="90546"/>
                    </a:lnTo>
                    <a:lnTo>
                      <a:pt x="78904" y="90147"/>
                    </a:lnTo>
                    <a:lnTo>
                      <a:pt x="50230" y="35127"/>
                    </a:lnTo>
                    <a:lnTo>
                      <a:pt x="36724" y="71452"/>
                    </a:lnTo>
                    <a:lnTo>
                      <a:pt x="43510" y="71253"/>
                    </a:lnTo>
                    <a:lnTo>
                      <a:pt x="17896" y="161200"/>
                    </a:lnTo>
                    <a:lnTo>
                      <a:pt x="30204" y="160535"/>
                    </a:lnTo>
                    <a:lnTo>
                      <a:pt x="24815" y="187679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71" name="Vapaamuotoinen: Muoto 502">
                <a:extLst>
                  <a:ext uri="{FF2B5EF4-FFF2-40B4-BE49-F238E27FC236}">
                    <a16:creationId xmlns:a16="http://schemas.microsoft.com/office/drawing/2014/main" id="{A5A8F9CE-1088-B6B2-7010-D2E19C2E2AD7}"/>
                  </a:ext>
                </a:extLst>
              </p:cNvPr>
              <p:cNvSpPr/>
              <p:nvPr/>
            </p:nvSpPr>
            <p:spPr>
              <a:xfrm>
                <a:off x="7646325" y="2397065"/>
                <a:ext cx="158007" cy="279689"/>
              </a:xfrm>
              <a:custGeom>
                <a:avLst/>
                <a:gdLst>
                  <a:gd name="connsiteX0" fmla="*/ 145300 w 158007"/>
                  <a:gd name="connsiteY0" fmla="*/ 279689 h 279689"/>
                  <a:gd name="connsiteX1" fmla="*/ 116825 w 158007"/>
                  <a:gd name="connsiteY1" fmla="*/ 190474 h 279689"/>
                  <a:gd name="connsiteX2" fmla="*/ 129400 w 158007"/>
                  <a:gd name="connsiteY2" fmla="*/ 190274 h 279689"/>
                  <a:gd name="connsiteX3" fmla="*/ 104850 w 158007"/>
                  <a:gd name="connsiteY3" fmla="*/ 112302 h 279689"/>
                  <a:gd name="connsiteX4" fmla="*/ 114431 w 158007"/>
                  <a:gd name="connsiteY4" fmla="*/ 112900 h 279689"/>
                  <a:gd name="connsiteX5" fmla="*/ 88950 w 158007"/>
                  <a:gd name="connsiteY5" fmla="*/ 34462 h 279689"/>
                  <a:gd name="connsiteX6" fmla="*/ 64933 w 158007"/>
                  <a:gd name="connsiteY6" fmla="*/ 81033 h 279689"/>
                  <a:gd name="connsiteX7" fmla="*/ 72583 w 158007"/>
                  <a:gd name="connsiteY7" fmla="*/ 81498 h 279689"/>
                  <a:gd name="connsiteX8" fmla="*/ 36325 w 158007"/>
                  <a:gd name="connsiteY8" fmla="*/ 165459 h 279689"/>
                  <a:gd name="connsiteX9" fmla="*/ 50695 w 158007"/>
                  <a:gd name="connsiteY9" fmla="*/ 166390 h 279689"/>
                  <a:gd name="connsiteX10" fmla="*/ 12308 w 158007"/>
                  <a:gd name="connsiteY10" fmla="*/ 258799 h 279689"/>
                  <a:gd name="connsiteX11" fmla="*/ 0 w 158007"/>
                  <a:gd name="connsiteY11" fmla="*/ 253743 h 279689"/>
                  <a:gd name="connsiteX12" fmla="*/ 31269 w 158007"/>
                  <a:gd name="connsiteY12" fmla="*/ 178432 h 279689"/>
                  <a:gd name="connsiteX13" fmla="*/ 16632 w 158007"/>
                  <a:gd name="connsiteY13" fmla="*/ 177500 h 279689"/>
                  <a:gd name="connsiteX14" fmla="*/ 52891 w 158007"/>
                  <a:gd name="connsiteY14" fmla="*/ 93673 h 279689"/>
                  <a:gd name="connsiteX15" fmla="*/ 43776 w 158007"/>
                  <a:gd name="connsiteY15" fmla="*/ 93141 h 279689"/>
                  <a:gd name="connsiteX16" fmla="*/ 91677 w 158007"/>
                  <a:gd name="connsiteY16" fmla="*/ 0 h 279689"/>
                  <a:gd name="connsiteX17" fmla="*/ 133125 w 158007"/>
                  <a:gd name="connsiteY17" fmla="*/ 127337 h 279689"/>
                  <a:gd name="connsiteX18" fmla="*/ 123345 w 158007"/>
                  <a:gd name="connsiteY18" fmla="*/ 126738 h 279689"/>
                  <a:gd name="connsiteX19" fmla="*/ 147429 w 158007"/>
                  <a:gd name="connsiteY19" fmla="*/ 203247 h 279689"/>
                  <a:gd name="connsiteX20" fmla="*/ 134921 w 158007"/>
                  <a:gd name="connsiteY20" fmla="*/ 203447 h 279689"/>
                  <a:gd name="connsiteX21" fmla="*/ 158007 w 158007"/>
                  <a:gd name="connsiteY21" fmla="*/ 275631 h 279689"/>
                  <a:gd name="connsiteX22" fmla="*/ 145300 w 158007"/>
                  <a:gd name="connsiteY22" fmla="*/ 279689 h 27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8007" h="279689">
                    <a:moveTo>
                      <a:pt x="145300" y="279689"/>
                    </a:moveTo>
                    <a:lnTo>
                      <a:pt x="116825" y="190474"/>
                    </a:lnTo>
                    <a:lnTo>
                      <a:pt x="129400" y="190274"/>
                    </a:lnTo>
                    <a:lnTo>
                      <a:pt x="104850" y="112302"/>
                    </a:lnTo>
                    <a:lnTo>
                      <a:pt x="114431" y="112900"/>
                    </a:lnTo>
                    <a:lnTo>
                      <a:pt x="88950" y="34462"/>
                    </a:lnTo>
                    <a:lnTo>
                      <a:pt x="64933" y="81033"/>
                    </a:lnTo>
                    <a:lnTo>
                      <a:pt x="72583" y="81498"/>
                    </a:lnTo>
                    <a:lnTo>
                      <a:pt x="36325" y="165459"/>
                    </a:lnTo>
                    <a:lnTo>
                      <a:pt x="50695" y="166390"/>
                    </a:lnTo>
                    <a:lnTo>
                      <a:pt x="12308" y="258799"/>
                    </a:lnTo>
                    <a:lnTo>
                      <a:pt x="0" y="253743"/>
                    </a:lnTo>
                    <a:lnTo>
                      <a:pt x="31269" y="178432"/>
                    </a:lnTo>
                    <a:lnTo>
                      <a:pt x="16632" y="177500"/>
                    </a:lnTo>
                    <a:lnTo>
                      <a:pt x="52891" y="93673"/>
                    </a:lnTo>
                    <a:lnTo>
                      <a:pt x="43776" y="93141"/>
                    </a:lnTo>
                    <a:lnTo>
                      <a:pt x="91677" y="0"/>
                    </a:lnTo>
                    <a:lnTo>
                      <a:pt x="133125" y="127337"/>
                    </a:lnTo>
                    <a:lnTo>
                      <a:pt x="123345" y="126738"/>
                    </a:lnTo>
                    <a:lnTo>
                      <a:pt x="147429" y="203247"/>
                    </a:lnTo>
                    <a:lnTo>
                      <a:pt x="134921" y="203447"/>
                    </a:lnTo>
                    <a:lnTo>
                      <a:pt x="158007" y="275631"/>
                    </a:lnTo>
                    <a:lnTo>
                      <a:pt x="145300" y="279689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72" name="Vapaamuotoinen: Muoto 503">
                <a:extLst>
                  <a:ext uri="{FF2B5EF4-FFF2-40B4-BE49-F238E27FC236}">
                    <a16:creationId xmlns:a16="http://schemas.microsoft.com/office/drawing/2014/main" id="{56A2EBA2-DFCE-BB1B-FDCC-7964BD81AEBC}"/>
                  </a:ext>
                </a:extLst>
              </p:cNvPr>
              <p:cNvSpPr/>
              <p:nvPr/>
            </p:nvSpPr>
            <p:spPr>
              <a:xfrm>
                <a:off x="7238519" y="2630050"/>
                <a:ext cx="563492" cy="228129"/>
              </a:xfrm>
              <a:custGeom>
                <a:avLst/>
                <a:gdLst>
                  <a:gd name="connsiteX0" fmla="*/ 250894 w 563492"/>
                  <a:gd name="connsiteY0" fmla="*/ 228053 h 228129"/>
                  <a:gd name="connsiteX1" fmla="*/ 176115 w 563492"/>
                  <a:gd name="connsiteY1" fmla="*/ 204369 h 228129"/>
                  <a:gd name="connsiteX2" fmla="*/ 179242 w 563492"/>
                  <a:gd name="connsiteY2" fmla="*/ 166780 h 228129"/>
                  <a:gd name="connsiteX3" fmla="*/ 167733 w 563492"/>
                  <a:gd name="connsiteY3" fmla="*/ 165316 h 228129"/>
                  <a:gd name="connsiteX4" fmla="*/ 90093 w 563492"/>
                  <a:gd name="connsiteY4" fmla="*/ 175628 h 228129"/>
                  <a:gd name="connsiteX5" fmla="*/ 49510 w 563492"/>
                  <a:gd name="connsiteY5" fmla="*/ 181882 h 228129"/>
                  <a:gd name="connsiteX6" fmla="*/ 78 w 563492"/>
                  <a:gd name="connsiteY6" fmla="*/ 151212 h 228129"/>
                  <a:gd name="connsiteX7" fmla="*/ 56895 w 563492"/>
                  <a:gd name="connsiteY7" fmla="*/ 93997 h 228129"/>
                  <a:gd name="connsiteX8" fmla="*/ 56895 w 563492"/>
                  <a:gd name="connsiteY8" fmla="*/ 93997 h 228129"/>
                  <a:gd name="connsiteX9" fmla="*/ 82508 w 563492"/>
                  <a:gd name="connsiteY9" fmla="*/ 83884 h 228129"/>
                  <a:gd name="connsiteX10" fmla="*/ 71864 w 563492"/>
                  <a:gd name="connsiteY10" fmla="*/ 82553 h 228129"/>
                  <a:gd name="connsiteX11" fmla="*/ 29018 w 563492"/>
                  <a:gd name="connsiteY11" fmla="*/ 84150 h 228129"/>
                  <a:gd name="connsiteX12" fmla="*/ 28287 w 563492"/>
                  <a:gd name="connsiteY12" fmla="*/ 84150 h 228129"/>
                  <a:gd name="connsiteX13" fmla="*/ 4403 w 563492"/>
                  <a:gd name="connsiteY13" fmla="*/ 70844 h 228129"/>
                  <a:gd name="connsiteX14" fmla="*/ 11056 w 563492"/>
                  <a:gd name="connsiteY14" fmla="*/ 47559 h 228129"/>
                  <a:gd name="connsiteX15" fmla="*/ 260874 w 563492"/>
                  <a:gd name="connsiteY15" fmla="*/ -76 h 228129"/>
                  <a:gd name="connsiteX16" fmla="*/ 315760 w 563492"/>
                  <a:gd name="connsiteY16" fmla="*/ 13230 h 228129"/>
                  <a:gd name="connsiteX17" fmla="*/ 316824 w 563492"/>
                  <a:gd name="connsiteY17" fmla="*/ 23941 h 228129"/>
                  <a:gd name="connsiteX18" fmla="*/ 303518 w 563492"/>
                  <a:gd name="connsiteY18" fmla="*/ 38112 h 228129"/>
                  <a:gd name="connsiteX19" fmla="*/ 298729 w 563492"/>
                  <a:gd name="connsiteY19" fmla="*/ 42037 h 228129"/>
                  <a:gd name="connsiteX20" fmla="*/ 303319 w 563492"/>
                  <a:gd name="connsiteY20" fmla="*/ 42037 h 228129"/>
                  <a:gd name="connsiteX21" fmla="*/ 317489 w 563492"/>
                  <a:gd name="connsiteY21" fmla="*/ 41372 h 228129"/>
                  <a:gd name="connsiteX22" fmla="*/ 367386 w 563492"/>
                  <a:gd name="connsiteY22" fmla="*/ 39642 h 228129"/>
                  <a:gd name="connsiteX23" fmla="*/ 484013 w 563492"/>
                  <a:gd name="connsiteY23" fmla="*/ 45763 h 228129"/>
                  <a:gd name="connsiteX24" fmla="*/ 563249 w 563492"/>
                  <a:gd name="connsiteY24" fmla="*/ 89140 h 228129"/>
                  <a:gd name="connsiteX25" fmla="*/ 503971 w 563492"/>
                  <a:gd name="connsiteY25" fmla="*/ 129656 h 228129"/>
                  <a:gd name="connsiteX26" fmla="*/ 458066 w 563492"/>
                  <a:gd name="connsiteY26" fmla="*/ 157066 h 228129"/>
                  <a:gd name="connsiteX27" fmla="*/ 346231 w 563492"/>
                  <a:gd name="connsiteY27" fmla="*/ 218739 h 228129"/>
                  <a:gd name="connsiteX28" fmla="*/ 250894 w 563492"/>
                  <a:gd name="connsiteY28" fmla="*/ 228053 h 228129"/>
                  <a:gd name="connsiteX29" fmla="*/ 167798 w 563492"/>
                  <a:gd name="connsiteY29" fmla="*/ 152010 h 228129"/>
                  <a:gd name="connsiteX30" fmla="*/ 191483 w 563492"/>
                  <a:gd name="connsiteY30" fmla="*/ 160260 h 228129"/>
                  <a:gd name="connsiteX31" fmla="*/ 190818 w 563492"/>
                  <a:gd name="connsiteY31" fmla="*/ 173566 h 228129"/>
                  <a:gd name="connsiteX32" fmla="*/ 187625 w 563492"/>
                  <a:gd name="connsiteY32" fmla="*/ 197982 h 228129"/>
                  <a:gd name="connsiteX33" fmla="*/ 250894 w 563492"/>
                  <a:gd name="connsiteY33" fmla="*/ 215013 h 228129"/>
                  <a:gd name="connsiteX34" fmla="*/ 344035 w 563492"/>
                  <a:gd name="connsiteY34" fmla="*/ 206098 h 228129"/>
                  <a:gd name="connsiteX35" fmla="*/ 444694 w 563492"/>
                  <a:gd name="connsiteY35" fmla="*/ 157532 h 228129"/>
                  <a:gd name="connsiteX36" fmla="*/ 501909 w 563492"/>
                  <a:gd name="connsiteY36" fmla="*/ 117016 h 228129"/>
                  <a:gd name="connsiteX37" fmla="*/ 549877 w 563492"/>
                  <a:gd name="connsiteY37" fmla="*/ 89938 h 228129"/>
                  <a:gd name="connsiteX38" fmla="*/ 482549 w 563492"/>
                  <a:gd name="connsiteY38" fmla="*/ 59468 h 228129"/>
                  <a:gd name="connsiteX39" fmla="*/ 367187 w 563492"/>
                  <a:gd name="connsiteY39" fmla="*/ 53414 h 228129"/>
                  <a:gd name="connsiteX40" fmla="*/ 318155 w 563492"/>
                  <a:gd name="connsiteY40" fmla="*/ 55077 h 228129"/>
                  <a:gd name="connsiteX41" fmla="*/ 303718 w 563492"/>
                  <a:gd name="connsiteY41" fmla="*/ 55809 h 228129"/>
                  <a:gd name="connsiteX42" fmla="*/ 283759 w 563492"/>
                  <a:gd name="connsiteY42" fmla="*/ 47692 h 228129"/>
                  <a:gd name="connsiteX43" fmla="*/ 295202 w 563492"/>
                  <a:gd name="connsiteY43" fmla="*/ 27733 h 228129"/>
                  <a:gd name="connsiteX44" fmla="*/ 303518 w 563492"/>
                  <a:gd name="connsiteY44" fmla="*/ 20083 h 228129"/>
                  <a:gd name="connsiteX45" fmla="*/ 260474 w 563492"/>
                  <a:gd name="connsiteY45" fmla="*/ 13430 h 228129"/>
                  <a:gd name="connsiteX46" fmla="*/ 19439 w 563492"/>
                  <a:gd name="connsiteY46" fmla="*/ 57738 h 228129"/>
                  <a:gd name="connsiteX47" fmla="*/ 16777 w 563492"/>
                  <a:gd name="connsiteY47" fmla="*/ 66320 h 228129"/>
                  <a:gd name="connsiteX48" fmla="*/ 27888 w 563492"/>
                  <a:gd name="connsiteY48" fmla="*/ 71044 h 228129"/>
                  <a:gd name="connsiteX49" fmla="*/ 71730 w 563492"/>
                  <a:gd name="connsiteY49" fmla="*/ 69381 h 228129"/>
                  <a:gd name="connsiteX50" fmla="*/ 71730 w 563492"/>
                  <a:gd name="connsiteY50" fmla="*/ 69381 h 228129"/>
                  <a:gd name="connsiteX51" fmla="*/ 98342 w 563492"/>
                  <a:gd name="connsiteY51" fmla="*/ 81755 h 228129"/>
                  <a:gd name="connsiteX52" fmla="*/ 60820 w 563492"/>
                  <a:gd name="connsiteY52" fmla="*/ 106837 h 228129"/>
                  <a:gd name="connsiteX53" fmla="*/ 60820 w 563492"/>
                  <a:gd name="connsiteY53" fmla="*/ 106837 h 228129"/>
                  <a:gd name="connsiteX54" fmla="*/ 13318 w 563492"/>
                  <a:gd name="connsiteY54" fmla="*/ 149416 h 228129"/>
                  <a:gd name="connsiteX55" fmla="*/ 49643 w 563492"/>
                  <a:gd name="connsiteY55" fmla="*/ 168709 h 228129"/>
                  <a:gd name="connsiteX56" fmla="*/ 87431 w 563492"/>
                  <a:gd name="connsiteY56" fmla="*/ 162721 h 228129"/>
                  <a:gd name="connsiteX57" fmla="*/ 167798 w 563492"/>
                  <a:gd name="connsiteY57" fmla="*/ 152010 h 228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563492" h="228129">
                    <a:moveTo>
                      <a:pt x="250894" y="228053"/>
                    </a:moveTo>
                    <a:cubicBezTo>
                      <a:pt x="209845" y="228053"/>
                      <a:pt x="185362" y="220336"/>
                      <a:pt x="176115" y="204369"/>
                    </a:cubicBezTo>
                    <a:cubicBezTo>
                      <a:pt x="170061" y="193990"/>
                      <a:pt x="171192" y="181017"/>
                      <a:pt x="179242" y="166780"/>
                    </a:cubicBezTo>
                    <a:cubicBezTo>
                      <a:pt x="175516" y="165582"/>
                      <a:pt x="171658" y="165083"/>
                      <a:pt x="167733" y="165316"/>
                    </a:cubicBezTo>
                    <a:cubicBezTo>
                      <a:pt x="141586" y="166034"/>
                      <a:pt x="115573" y="169487"/>
                      <a:pt x="90093" y="175628"/>
                    </a:cubicBezTo>
                    <a:cubicBezTo>
                      <a:pt x="76787" y="178955"/>
                      <a:pt x="63215" y="181050"/>
                      <a:pt x="49510" y="181882"/>
                    </a:cubicBezTo>
                    <a:cubicBezTo>
                      <a:pt x="22166" y="181882"/>
                      <a:pt x="2939" y="169840"/>
                      <a:pt x="78" y="151212"/>
                    </a:cubicBezTo>
                    <a:cubicBezTo>
                      <a:pt x="-2782" y="132584"/>
                      <a:pt x="13717" y="106903"/>
                      <a:pt x="56895" y="93997"/>
                    </a:cubicBezTo>
                    <a:lnTo>
                      <a:pt x="56895" y="93997"/>
                    </a:lnTo>
                    <a:cubicBezTo>
                      <a:pt x="65809" y="91661"/>
                      <a:pt x="74392" y="88268"/>
                      <a:pt x="82508" y="83884"/>
                    </a:cubicBezTo>
                    <a:cubicBezTo>
                      <a:pt x="79049" y="82946"/>
                      <a:pt x="75456" y="82500"/>
                      <a:pt x="71864" y="82553"/>
                    </a:cubicBezTo>
                    <a:cubicBezTo>
                      <a:pt x="71864" y="82553"/>
                      <a:pt x="38599" y="83086"/>
                      <a:pt x="29018" y="84150"/>
                    </a:cubicBezTo>
                    <a:lnTo>
                      <a:pt x="28287" y="84150"/>
                    </a:lnTo>
                    <a:cubicBezTo>
                      <a:pt x="11256" y="84150"/>
                      <a:pt x="5933" y="74836"/>
                      <a:pt x="4403" y="70844"/>
                    </a:cubicBezTo>
                    <a:cubicBezTo>
                      <a:pt x="1675" y="62455"/>
                      <a:pt x="4336" y="53247"/>
                      <a:pt x="11056" y="47559"/>
                    </a:cubicBezTo>
                    <a:cubicBezTo>
                      <a:pt x="65144" y="456"/>
                      <a:pt x="252890" y="-76"/>
                      <a:pt x="260874" y="-76"/>
                    </a:cubicBezTo>
                    <a:cubicBezTo>
                      <a:pt x="291410" y="-76"/>
                      <a:pt x="309906" y="4381"/>
                      <a:pt x="315760" y="13230"/>
                    </a:cubicBezTo>
                    <a:cubicBezTo>
                      <a:pt x="317889" y="16397"/>
                      <a:pt x="318288" y="20415"/>
                      <a:pt x="316824" y="23941"/>
                    </a:cubicBezTo>
                    <a:cubicBezTo>
                      <a:pt x="313631" y="29716"/>
                      <a:pt x="309108" y="34593"/>
                      <a:pt x="303518" y="38112"/>
                    </a:cubicBezTo>
                    <a:cubicBezTo>
                      <a:pt x="302122" y="39176"/>
                      <a:pt x="300192" y="40707"/>
                      <a:pt x="298729" y="42037"/>
                    </a:cubicBezTo>
                    <a:cubicBezTo>
                      <a:pt x="300259" y="42183"/>
                      <a:pt x="301789" y="42183"/>
                      <a:pt x="303319" y="42037"/>
                    </a:cubicBezTo>
                    <a:lnTo>
                      <a:pt x="317489" y="41372"/>
                    </a:lnTo>
                    <a:cubicBezTo>
                      <a:pt x="332060" y="40573"/>
                      <a:pt x="352085" y="39509"/>
                      <a:pt x="367386" y="39642"/>
                    </a:cubicBezTo>
                    <a:cubicBezTo>
                      <a:pt x="407903" y="40108"/>
                      <a:pt x="450416" y="42303"/>
                      <a:pt x="484013" y="45763"/>
                    </a:cubicBezTo>
                    <a:cubicBezTo>
                      <a:pt x="533111" y="50886"/>
                      <a:pt x="562783" y="67119"/>
                      <a:pt x="563249" y="89140"/>
                    </a:cubicBezTo>
                    <a:cubicBezTo>
                      <a:pt x="563715" y="108566"/>
                      <a:pt x="540962" y="124134"/>
                      <a:pt x="503971" y="129656"/>
                    </a:cubicBezTo>
                    <a:cubicBezTo>
                      <a:pt x="458066" y="136309"/>
                      <a:pt x="458066" y="145623"/>
                      <a:pt x="458066" y="157066"/>
                    </a:cubicBezTo>
                    <a:cubicBezTo>
                      <a:pt x="458066" y="181948"/>
                      <a:pt x="449816" y="202240"/>
                      <a:pt x="346231" y="218739"/>
                    </a:cubicBezTo>
                    <a:cubicBezTo>
                      <a:pt x="314762" y="224281"/>
                      <a:pt x="282895" y="227395"/>
                      <a:pt x="250894" y="228053"/>
                    </a:cubicBezTo>
                    <a:close/>
                    <a:moveTo>
                      <a:pt x="167798" y="152010"/>
                    </a:moveTo>
                    <a:cubicBezTo>
                      <a:pt x="180706" y="152010"/>
                      <a:pt x="188290" y="154671"/>
                      <a:pt x="191483" y="160260"/>
                    </a:cubicBezTo>
                    <a:cubicBezTo>
                      <a:pt x="193878" y="164445"/>
                      <a:pt x="193612" y="169647"/>
                      <a:pt x="190818" y="173566"/>
                    </a:cubicBezTo>
                    <a:cubicBezTo>
                      <a:pt x="186892" y="180219"/>
                      <a:pt x="183167" y="190331"/>
                      <a:pt x="187625" y="197982"/>
                    </a:cubicBezTo>
                    <a:cubicBezTo>
                      <a:pt x="191284" y="204302"/>
                      <a:pt x="204456" y="215013"/>
                      <a:pt x="250894" y="215013"/>
                    </a:cubicBezTo>
                    <a:cubicBezTo>
                      <a:pt x="282096" y="214421"/>
                      <a:pt x="313232" y="211441"/>
                      <a:pt x="344035" y="206098"/>
                    </a:cubicBezTo>
                    <a:cubicBezTo>
                      <a:pt x="444694" y="190065"/>
                      <a:pt x="444694" y="172035"/>
                      <a:pt x="444694" y="157532"/>
                    </a:cubicBezTo>
                    <a:cubicBezTo>
                      <a:pt x="444694" y="138837"/>
                      <a:pt x="448753" y="124933"/>
                      <a:pt x="501909" y="117016"/>
                    </a:cubicBezTo>
                    <a:cubicBezTo>
                      <a:pt x="535174" y="111960"/>
                      <a:pt x="550077" y="99452"/>
                      <a:pt x="549877" y="89938"/>
                    </a:cubicBezTo>
                    <a:cubicBezTo>
                      <a:pt x="549877" y="78628"/>
                      <a:pt x="528455" y="64258"/>
                      <a:pt x="482549" y="59468"/>
                    </a:cubicBezTo>
                    <a:cubicBezTo>
                      <a:pt x="449883" y="56141"/>
                      <a:pt x="406772" y="53879"/>
                      <a:pt x="367187" y="53414"/>
                    </a:cubicBezTo>
                    <a:cubicBezTo>
                      <a:pt x="352352" y="53414"/>
                      <a:pt x="332525" y="54345"/>
                      <a:pt x="318155" y="55077"/>
                    </a:cubicBezTo>
                    <a:lnTo>
                      <a:pt x="303718" y="55809"/>
                    </a:lnTo>
                    <a:cubicBezTo>
                      <a:pt x="295535" y="55809"/>
                      <a:pt x="285888" y="54079"/>
                      <a:pt x="283759" y="47692"/>
                    </a:cubicBezTo>
                    <a:cubicBezTo>
                      <a:pt x="281032" y="38844"/>
                      <a:pt x="288882" y="32790"/>
                      <a:pt x="295202" y="27733"/>
                    </a:cubicBezTo>
                    <a:cubicBezTo>
                      <a:pt x="298329" y="25578"/>
                      <a:pt x="301124" y="23003"/>
                      <a:pt x="303518" y="20083"/>
                    </a:cubicBezTo>
                    <a:cubicBezTo>
                      <a:pt x="301124" y="18286"/>
                      <a:pt x="291544" y="13430"/>
                      <a:pt x="260474" y="13430"/>
                    </a:cubicBezTo>
                    <a:cubicBezTo>
                      <a:pt x="194677" y="13430"/>
                      <a:pt x="59688" y="22677"/>
                      <a:pt x="19439" y="57738"/>
                    </a:cubicBezTo>
                    <a:cubicBezTo>
                      <a:pt x="16977" y="59860"/>
                      <a:pt x="15979" y="63187"/>
                      <a:pt x="16777" y="66320"/>
                    </a:cubicBezTo>
                    <a:cubicBezTo>
                      <a:pt x="17908" y="69248"/>
                      <a:pt x="21900" y="70977"/>
                      <a:pt x="27888" y="71044"/>
                    </a:cubicBezTo>
                    <a:cubicBezTo>
                      <a:pt x="38599" y="69913"/>
                      <a:pt x="70334" y="69381"/>
                      <a:pt x="71730" y="69381"/>
                    </a:cubicBezTo>
                    <a:lnTo>
                      <a:pt x="71730" y="69381"/>
                    </a:lnTo>
                    <a:cubicBezTo>
                      <a:pt x="75922" y="69381"/>
                      <a:pt x="96413" y="69980"/>
                      <a:pt x="98342" y="81755"/>
                    </a:cubicBezTo>
                    <a:cubicBezTo>
                      <a:pt x="99672" y="91136"/>
                      <a:pt x="88828" y="98454"/>
                      <a:pt x="60820" y="106837"/>
                    </a:cubicBezTo>
                    <a:lnTo>
                      <a:pt x="60820" y="106837"/>
                    </a:lnTo>
                    <a:cubicBezTo>
                      <a:pt x="25493" y="117481"/>
                      <a:pt x="11455" y="136376"/>
                      <a:pt x="13318" y="149416"/>
                    </a:cubicBezTo>
                    <a:cubicBezTo>
                      <a:pt x="15047" y="161125"/>
                      <a:pt x="29285" y="168709"/>
                      <a:pt x="49643" y="168709"/>
                    </a:cubicBezTo>
                    <a:cubicBezTo>
                      <a:pt x="62416" y="167837"/>
                      <a:pt x="75057" y="165835"/>
                      <a:pt x="87431" y="162721"/>
                    </a:cubicBezTo>
                    <a:cubicBezTo>
                      <a:pt x="113777" y="156341"/>
                      <a:pt x="140721" y="152749"/>
                      <a:pt x="167798" y="1520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</p:grpSp>
        <p:grpSp>
          <p:nvGrpSpPr>
            <p:cNvPr id="77" name="Ryhmä 659">
              <a:extLst>
                <a:ext uri="{FF2B5EF4-FFF2-40B4-BE49-F238E27FC236}">
                  <a16:creationId xmlns:a16="http://schemas.microsoft.com/office/drawing/2014/main" id="{C334508C-9F76-AEC0-EF5F-109A74C04BF3}"/>
                </a:ext>
              </a:extLst>
            </p:cNvPr>
            <p:cNvGrpSpPr/>
            <p:nvPr/>
          </p:nvGrpSpPr>
          <p:grpSpPr>
            <a:xfrm>
              <a:off x="9146236" y="2524935"/>
              <a:ext cx="997244" cy="1038042"/>
              <a:chOff x="9081297" y="2263981"/>
              <a:chExt cx="564453" cy="587545"/>
            </a:xfrm>
          </p:grpSpPr>
          <p:sp>
            <p:nvSpPr>
              <p:cNvPr id="78" name="Vapaamuotoinen: Muoto 504">
                <a:extLst>
                  <a:ext uri="{FF2B5EF4-FFF2-40B4-BE49-F238E27FC236}">
                    <a16:creationId xmlns:a16="http://schemas.microsoft.com/office/drawing/2014/main" id="{506A86E4-11DE-44DF-23CF-D5F65A51340B}"/>
                  </a:ext>
                </a:extLst>
              </p:cNvPr>
              <p:cNvSpPr/>
              <p:nvPr/>
            </p:nvSpPr>
            <p:spPr>
              <a:xfrm>
                <a:off x="9081297" y="2352220"/>
                <a:ext cx="190222" cy="379220"/>
              </a:xfrm>
              <a:custGeom>
                <a:avLst/>
                <a:gdLst>
                  <a:gd name="connsiteX0" fmla="*/ 158303 w 190222"/>
                  <a:gd name="connsiteY0" fmla="*/ 379145 h 379220"/>
                  <a:gd name="connsiteX1" fmla="*/ 36621 w 190222"/>
                  <a:gd name="connsiteY1" fmla="*/ 379145 h 379220"/>
                  <a:gd name="connsiteX2" fmla="*/ -236 w 190222"/>
                  <a:gd name="connsiteY2" fmla="*/ 342401 h 379220"/>
                  <a:gd name="connsiteX3" fmla="*/ 629 w 190222"/>
                  <a:gd name="connsiteY3" fmla="*/ 334504 h 379220"/>
                  <a:gd name="connsiteX4" fmla="*/ 68689 w 190222"/>
                  <a:gd name="connsiteY4" fmla="*/ 21816 h 379220"/>
                  <a:gd name="connsiteX5" fmla="*/ 95766 w 190222"/>
                  <a:gd name="connsiteY5" fmla="*/ -72 h 379220"/>
                  <a:gd name="connsiteX6" fmla="*/ 95766 w 190222"/>
                  <a:gd name="connsiteY6" fmla="*/ -72 h 379220"/>
                  <a:gd name="connsiteX7" fmla="*/ 122777 w 190222"/>
                  <a:gd name="connsiteY7" fmla="*/ 22016 h 379220"/>
                  <a:gd name="connsiteX8" fmla="*/ 189306 w 190222"/>
                  <a:gd name="connsiteY8" fmla="*/ 340824 h 379220"/>
                  <a:gd name="connsiteX9" fmla="*/ 164756 w 190222"/>
                  <a:gd name="connsiteY9" fmla="*/ 378400 h 379220"/>
                  <a:gd name="connsiteX10" fmla="*/ 158237 w 190222"/>
                  <a:gd name="connsiteY10" fmla="*/ 379079 h 379220"/>
                  <a:gd name="connsiteX11" fmla="*/ 81661 w 190222"/>
                  <a:gd name="connsiteY11" fmla="*/ 24677 h 379220"/>
                  <a:gd name="connsiteX12" fmla="*/ 13669 w 190222"/>
                  <a:gd name="connsiteY12" fmla="*/ 337365 h 379220"/>
                  <a:gd name="connsiteX13" fmla="*/ 31698 w 190222"/>
                  <a:gd name="connsiteY13" fmla="*/ 365373 h 379220"/>
                  <a:gd name="connsiteX14" fmla="*/ 36621 w 190222"/>
                  <a:gd name="connsiteY14" fmla="*/ 365906 h 379220"/>
                  <a:gd name="connsiteX15" fmla="*/ 158303 w 190222"/>
                  <a:gd name="connsiteY15" fmla="*/ 365906 h 379220"/>
                  <a:gd name="connsiteX16" fmla="*/ 176732 w 190222"/>
                  <a:gd name="connsiteY16" fmla="*/ 347470 h 379220"/>
                  <a:gd name="connsiteX17" fmla="*/ 176333 w 190222"/>
                  <a:gd name="connsiteY17" fmla="*/ 343685 h 379220"/>
                  <a:gd name="connsiteX18" fmla="*/ 109803 w 190222"/>
                  <a:gd name="connsiteY18" fmla="*/ 24876 h 379220"/>
                  <a:gd name="connsiteX19" fmla="*/ 95766 w 190222"/>
                  <a:gd name="connsiteY19" fmla="*/ 13367 h 379220"/>
                  <a:gd name="connsiteX20" fmla="*/ 95766 w 190222"/>
                  <a:gd name="connsiteY20" fmla="*/ 13367 h 379220"/>
                  <a:gd name="connsiteX21" fmla="*/ 81661 w 190222"/>
                  <a:gd name="connsiteY21" fmla="*/ 24743 h 379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0222" h="379220">
                    <a:moveTo>
                      <a:pt x="158303" y="379145"/>
                    </a:moveTo>
                    <a:lnTo>
                      <a:pt x="36621" y="379145"/>
                    </a:lnTo>
                    <a:cubicBezTo>
                      <a:pt x="16330" y="379172"/>
                      <a:pt x="-169" y="362719"/>
                      <a:pt x="-236" y="342401"/>
                    </a:cubicBezTo>
                    <a:cubicBezTo>
                      <a:pt x="-236" y="339746"/>
                      <a:pt x="30" y="337098"/>
                      <a:pt x="629" y="334504"/>
                    </a:cubicBezTo>
                    <a:lnTo>
                      <a:pt x="68689" y="21816"/>
                    </a:lnTo>
                    <a:cubicBezTo>
                      <a:pt x="71217" y="8929"/>
                      <a:pt x="82659" y="-285"/>
                      <a:pt x="95766" y="-72"/>
                    </a:cubicBezTo>
                    <a:lnTo>
                      <a:pt x="95766" y="-72"/>
                    </a:lnTo>
                    <a:cubicBezTo>
                      <a:pt x="108938" y="-212"/>
                      <a:pt x="120315" y="9089"/>
                      <a:pt x="122777" y="22016"/>
                    </a:cubicBezTo>
                    <a:lnTo>
                      <a:pt x="189306" y="340824"/>
                    </a:lnTo>
                    <a:cubicBezTo>
                      <a:pt x="192898" y="357975"/>
                      <a:pt x="181922" y="374801"/>
                      <a:pt x="164756" y="378400"/>
                    </a:cubicBezTo>
                    <a:cubicBezTo>
                      <a:pt x="162628" y="378852"/>
                      <a:pt x="160432" y="379079"/>
                      <a:pt x="158237" y="379079"/>
                    </a:cubicBezTo>
                    <a:close/>
                    <a:moveTo>
                      <a:pt x="81661" y="24677"/>
                    </a:moveTo>
                    <a:lnTo>
                      <a:pt x="13669" y="337365"/>
                    </a:lnTo>
                    <a:cubicBezTo>
                      <a:pt x="10941" y="350078"/>
                      <a:pt x="18990" y="362612"/>
                      <a:pt x="31698" y="365373"/>
                    </a:cubicBezTo>
                    <a:cubicBezTo>
                      <a:pt x="33294" y="365719"/>
                      <a:pt x="34958" y="365899"/>
                      <a:pt x="36621" y="365906"/>
                    </a:cubicBezTo>
                    <a:lnTo>
                      <a:pt x="158303" y="365906"/>
                    </a:lnTo>
                    <a:cubicBezTo>
                      <a:pt x="168483" y="365906"/>
                      <a:pt x="176732" y="357649"/>
                      <a:pt x="176732" y="347470"/>
                    </a:cubicBezTo>
                    <a:cubicBezTo>
                      <a:pt x="176732" y="346200"/>
                      <a:pt x="176599" y="344929"/>
                      <a:pt x="176333" y="343685"/>
                    </a:cubicBezTo>
                    <a:lnTo>
                      <a:pt x="109803" y="24876"/>
                    </a:lnTo>
                    <a:cubicBezTo>
                      <a:pt x="108540" y="18124"/>
                      <a:pt x="102618" y="13254"/>
                      <a:pt x="95766" y="13367"/>
                    </a:cubicBezTo>
                    <a:lnTo>
                      <a:pt x="95766" y="13367"/>
                    </a:lnTo>
                    <a:cubicBezTo>
                      <a:pt x="88913" y="13214"/>
                      <a:pt x="82926" y="18017"/>
                      <a:pt x="81661" y="247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79" name="Vapaamuotoinen: Muoto 505">
                <a:extLst>
                  <a:ext uri="{FF2B5EF4-FFF2-40B4-BE49-F238E27FC236}">
                    <a16:creationId xmlns:a16="http://schemas.microsoft.com/office/drawing/2014/main" id="{1684D33F-E742-CF4A-33D0-3671FE265A43}"/>
                  </a:ext>
                </a:extLst>
              </p:cNvPr>
              <p:cNvSpPr/>
              <p:nvPr/>
            </p:nvSpPr>
            <p:spPr>
              <a:xfrm>
                <a:off x="9169780" y="2489208"/>
                <a:ext cx="13305" cy="362318"/>
              </a:xfrm>
              <a:custGeom>
                <a:avLst/>
                <a:gdLst>
                  <a:gd name="connsiteX0" fmla="*/ 0 w 13305"/>
                  <a:gd name="connsiteY0" fmla="*/ 0 h 362318"/>
                  <a:gd name="connsiteX1" fmla="*/ 13306 w 13305"/>
                  <a:gd name="connsiteY1" fmla="*/ 0 h 362318"/>
                  <a:gd name="connsiteX2" fmla="*/ 13306 w 13305"/>
                  <a:gd name="connsiteY2" fmla="*/ 362319 h 362318"/>
                  <a:gd name="connsiteX3" fmla="*/ 0 w 13305"/>
                  <a:gd name="connsiteY3" fmla="*/ 362319 h 36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05" h="362318">
                    <a:moveTo>
                      <a:pt x="0" y="0"/>
                    </a:moveTo>
                    <a:lnTo>
                      <a:pt x="13306" y="0"/>
                    </a:lnTo>
                    <a:lnTo>
                      <a:pt x="13306" y="362319"/>
                    </a:lnTo>
                    <a:lnTo>
                      <a:pt x="0" y="362319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80" name="Vapaamuotoinen: Muoto 506">
                <a:extLst>
                  <a:ext uri="{FF2B5EF4-FFF2-40B4-BE49-F238E27FC236}">
                    <a16:creationId xmlns:a16="http://schemas.microsoft.com/office/drawing/2014/main" id="{BD717820-8FE0-2CA9-AE60-347B241D0C67}"/>
                  </a:ext>
                </a:extLst>
              </p:cNvPr>
              <p:cNvSpPr/>
              <p:nvPr/>
            </p:nvSpPr>
            <p:spPr>
              <a:xfrm>
                <a:off x="9129397" y="2531786"/>
                <a:ext cx="94005" cy="59078"/>
              </a:xfrm>
              <a:custGeom>
                <a:avLst/>
                <a:gdLst>
                  <a:gd name="connsiteX0" fmla="*/ 84360 w 94005"/>
                  <a:gd name="connsiteY0" fmla="*/ 59078 h 59078"/>
                  <a:gd name="connsiteX1" fmla="*/ 46304 w 94005"/>
                  <a:gd name="connsiteY1" fmla="*/ 19427 h 59078"/>
                  <a:gd name="connsiteX2" fmla="*/ 9780 w 94005"/>
                  <a:gd name="connsiteY2" fmla="*/ 59012 h 59078"/>
                  <a:gd name="connsiteX3" fmla="*/ 0 w 94005"/>
                  <a:gd name="connsiteY3" fmla="*/ 49964 h 59078"/>
                  <a:gd name="connsiteX4" fmla="*/ 46105 w 94005"/>
                  <a:gd name="connsiteY4" fmla="*/ 0 h 59078"/>
                  <a:gd name="connsiteX5" fmla="*/ 94006 w 94005"/>
                  <a:gd name="connsiteY5" fmla="*/ 49897 h 59078"/>
                  <a:gd name="connsiteX6" fmla="*/ 84360 w 94005"/>
                  <a:gd name="connsiteY6" fmla="*/ 59078 h 59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005" h="59078">
                    <a:moveTo>
                      <a:pt x="84360" y="59078"/>
                    </a:moveTo>
                    <a:lnTo>
                      <a:pt x="46304" y="19427"/>
                    </a:lnTo>
                    <a:lnTo>
                      <a:pt x="9780" y="59012"/>
                    </a:lnTo>
                    <a:lnTo>
                      <a:pt x="0" y="49964"/>
                    </a:lnTo>
                    <a:lnTo>
                      <a:pt x="46105" y="0"/>
                    </a:lnTo>
                    <a:lnTo>
                      <a:pt x="94006" y="49897"/>
                    </a:lnTo>
                    <a:lnTo>
                      <a:pt x="84360" y="59078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81" name="Vapaamuotoinen: Muoto 507">
                <a:extLst>
                  <a:ext uri="{FF2B5EF4-FFF2-40B4-BE49-F238E27FC236}">
                    <a16:creationId xmlns:a16="http://schemas.microsoft.com/office/drawing/2014/main" id="{BEBCAAAF-C909-1630-2F83-5C8C1497F6F4}"/>
                  </a:ext>
                </a:extLst>
              </p:cNvPr>
              <p:cNvSpPr/>
              <p:nvPr/>
            </p:nvSpPr>
            <p:spPr>
              <a:xfrm>
                <a:off x="9129397" y="2579954"/>
                <a:ext cx="94005" cy="59078"/>
              </a:xfrm>
              <a:custGeom>
                <a:avLst/>
                <a:gdLst>
                  <a:gd name="connsiteX0" fmla="*/ 84360 w 94005"/>
                  <a:gd name="connsiteY0" fmla="*/ 59078 h 59078"/>
                  <a:gd name="connsiteX1" fmla="*/ 46304 w 94005"/>
                  <a:gd name="connsiteY1" fmla="*/ 19426 h 59078"/>
                  <a:gd name="connsiteX2" fmla="*/ 9780 w 94005"/>
                  <a:gd name="connsiteY2" fmla="*/ 59011 h 59078"/>
                  <a:gd name="connsiteX3" fmla="*/ 0 w 94005"/>
                  <a:gd name="connsiteY3" fmla="*/ 49963 h 59078"/>
                  <a:gd name="connsiteX4" fmla="*/ 46105 w 94005"/>
                  <a:gd name="connsiteY4" fmla="*/ 0 h 59078"/>
                  <a:gd name="connsiteX5" fmla="*/ 94006 w 94005"/>
                  <a:gd name="connsiteY5" fmla="*/ 49897 h 59078"/>
                  <a:gd name="connsiteX6" fmla="*/ 84360 w 94005"/>
                  <a:gd name="connsiteY6" fmla="*/ 59078 h 59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005" h="59078">
                    <a:moveTo>
                      <a:pt x="84360" y="59078"/>
                    </a:moveTo>
                    <a:lnTo>
                      <a:pt x="46304" y="19426"/>
                    </a:lnTo>
                    <a:lnTo>
                      <a:pt x="9780" y="59011"/>
                    </a:lnTo>
                    <a:lnTo>
                      <a:pt x="0" y="49963"/>
                    </a:lnTo>
                    <a:lnTo>
                      <a:pt x="46105" y="0"/>
                    </a:lnTo>
                    <a:lnTo>
                      <a:pt x="94006" y="49897"/>
                    </a:lnTo>
                    <a:lnTo>
                      <a:pt x="84360" y="59078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82" name="Vapaamuotoinen: Muoto 508">
                <a:extLst>
                  <a:ext uri="{FF2B5EF4-FFF2-40B4-BE49-F238E27FC236}">
                    <a16:creationId xmlns:a16="http://schemas.microsoft.com/office/drawing/2014/main" id="{061BE089-6B20-263C-EF42-54E6133AEAA8}"/>
                  </a:ext>
                </a:extLst>
              </p:cNvPr>
              <p:cNvSpPr/>
              <p:nvPr/>
            </p:nvSpPr>
            <p:spPr>
              <a:xfrm>
                <a:off x="9129397" y="2632179"/>
                <a:ext cx="94005" cy="59077"/>
              </a:xfrm>
              <a:custGeom>
                <a:avLst/>
                <a:gdLst>
                  <a:gd name="connsiteX0" fmla="*/ 84360 w 94005"/>
                  <a:gd name="connsiteY0" fmla="*/ 59078 h 59077"/>
                  <a:gd name="connsiteX1" fmla="*/ 46304 w 94005"/>
                  <a:gd name="connsiteY1" fmla="*/ 19426 h 59077"/>
                  <a:gd name="connsiteX2" fmla="*/ 9780 w 94005"/>
                  <a:gd name="connsiteY2" fmla="*/ 58945 h 59077"/>
                  <a:gd name="connsiteX3" fmla="*/ 0 w 94005"/>
                  <a:gd name="connsiteY3" fmla="*/ 49963 h 59077"/>
                  <a:gd name="connsiteX4" fmla="*/ 46105 w 94005"/>
                  <a:gd name="connsiteY4" fmla="*/ 0 h 59077"/>
                  <a:gd name="connsiteX5" fmla="*/ 94006 w 94005"/>
                  <a:gd name="connsiteY5" fmla="*/ 49830 h 59077"/>
                  <a:gd name="connsiteX6" fmla="*/ 84360 w 94005"/>
                  <a:gd name="connsiteY6" fmla="*/ 59078 h 59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005" h="59077">
                    <a:moveTo>
                      <a:pt x="84360" y="59078"/>
                    </a:moveTo>
                    <a:lnTo>
                      <a:pt x="46304" y="19426"/>
                    </a:lnTo>
                    <a:lnTo>
                      <a:pt x="9780" y="58945"/>
                    </a:lnTo>
                    <a:lnTo>
                      <a:pt x="0" y="49963"/>
                    </a:lnTo>
                    <a:lnTo>
                      <a:pt x="46105" y="0"/>
                    </a:lnTo>
                    <a:lnTo>
                      <a:pt x="94006" y="49830"/>
                    </a:lnTo>
                    <a:lnTo>
                      <a:pt x="84360" y="59078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83" name="Vapaamuotoinen: Muoto 509">
                <a:extLst>
                  <a:ext uri="{FF2B5EF4-FFF2-40B4-BE49-F238E27FC236}">
                    <a16:creationId xmlns:a16="http://schemas.microsoft.com/office/drawing/2014/main" id="{FBA53607-4A5D-AA80-7A56-9A985E64C7F9}"/>
                  </a:ext>
                </a:extLst>
              </p:cNvPr>
              <p:cNvSpPr/>
              <p:nvPr/>
            </p:nvSpPr>
            <p:spPr>
              <a:xfrm>
                <a:off x="9261524" y="2263981"/>
                <a:ext cx="224844" cy="450827"/>
              </a:xfrm>
              <a:custGeom>
                <a:avLst/>
                <a:gdLst>
                  <a:gd name="connsiteX0" fmla="*/ 187909 w 224844"/>
                  <a:gd name="connsiteY0" fmla="*/ 450751 h 450827"/>
                  <a:gd name="connsiteX1" fmla="*/ 42476 w 224844"/>
                  <a:gd name="connsiteY1" fmla="*/ 450751 h 450827"/>
                  <a:gd name="connsiteX2" fmla="*/ -236 w 224844"/>
                  <a:gd name="connsiteY2" fmla="*/ 408026 h 450827"/>
                  <a:gd name="connsiteX3" fmla="*/ 762 w 224844"/>
                  <a:gd name="connsiteY3" fmla="*/ 398925 h 450827"/>
                  <a:gd name="connsiteX4" fmla="*/ 82061 w 224844"/>
                  <a:gd name="connsiteY4" fmla="*/ 25163 h 450827"/>
                  <a:gd name="connsiteX5" fmla="*/ 119849 w 224844"/>
                  <a:gd name="connsiteY5" fmla="*/ 627 h 450827"/>
                  <a:gd name="connsiteX6" fmla="*/ 144399 w 224844"/>
                  <a:gd name="connsiteY6" fmla="*/ 25163 h 450827"/>
                  <a:gd name="connsiteX7" fmla="*/ 223835 w 224844"/>
                  <a:gd name="connsiteY7" fmla="*/ 406310 h 450827"/>
                  <a:gd name="connsiteX8" fmla="*/ 195294 w 224844"/>
                  <a:gd name="connsiteY8" fmla="*/ 449720 h 450827"/>
                  <a:gd name="connsiteX9" fmla="*/ 187909 w 224844"/>
                  <a:gd name="connsiteY9" fmla="*/ 450485 h 450827"/>
                  <a:gd name="connsiteX10" fmla="*/ 113196 w 224844"/>
                  <a:gd name="connsiteY10" fmla="*/ 13388 h 450827"/>
                  <a:gd name="connsiteX11" fmla="*/ 95034 w 224844"/>
                  <a:gd name="connsiteY11" fmla="*/ 27958 h 450827"/>
                  <a:gd name="connsiteX12" fmla="*/ 13735 w 224844"/>
                  <a:gd name="connsiteY12" fmla="*/ 401719 h 450827"/>
                  <a:gd name="connsiteX13" fmla="*/ 36289 w 224844"/>
                  <a:gd name="connsiteY13" fmla="*/ 436774 h 450827"/>
                  <a:gd name="connsiteX14" fmla="*/ 42476 w 224844"/>
                  <a:gd name="connsiteY14" fmla="*/ 437446 h 450827"/>
                  <a:gd name="connsiteX15" fmla="*/ 187909 w 224844"/>
                  <a:gd name="connsiteY15" fmla="*/ 437446 h 450827"/>
                  <a:gd name="connsiteX16" fmla="*/ 211327 w 224844"/>
                  <a:gd name="connsiteY16" fmla="*/ 414140 h 450827"/>
                  <a:gd name="connsiteX17" fmla="*/ 210795 w 224844"/>
                  <a:gd name="connsiteY17" fmla="*/ 409237 h 450827"/>
                  <a:gd name="connsiteX18" fmla="*/ 131359 w 224844"/>
                  <a:gd name="connsiteY18" fmla="*/ 28157 h 450827"/>
                  <a:gd name="connsiteX19" fmla="*/ 113263 w 224844"/>
                  <a:gd name="connsiteY19" fmla="*/ 13388 h 450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24844" h="450827">
                    <a:moveTo>
                      <a:pt x="187909" y="450751"/>
                    </a:moveTo>
                    <a:lnTo>
                      <a:pt x="42476" y="450751"/>
                    </a:lnTo>
                    <a:cubicBezTo>
                      <a:pt x="18858" y="450745"/>
                      <a:pt x="-236" y="431618"/>
                      <a:pt x="-236" y="408026"/>
                    </a:cubicBezTo>
                    <a:cubicBezTo>
                      <a:pt x="-236" y="404966"/>
                      <a:pt x="96" y="401912"/>
                      <a:pt x="762" y="398925"/>
                    </a:cubicBezTo>
                    <a:lnTo>
                      <a:pt x="82061" y="25163"/>
                    </a:lnTo>
                    <a:cubicBezTo>
                      <a:pt x="85720" y="7952"/>
                      <a:pt x="102618" y="-3032"/>
                      <a:pt x="119849" y="627"/>
                    </a:cubicBezTo>
                    <a:cubicBezTo>
                      <a:pt x="132158" y="3248"/>
                      <a:pt x="141804" y="12862"/>
                      <a:pt x="144399" y="25163"/>
                    </a:cubicBezTo>
                    <a:lnTo>
                      <a:pt x="223835" y="406310"/>
                    </a:lnTo>
                    <a:cubicBezTo>
                      <a:pt x="227959" y="426169"/>
                      <a:pt x="215186" y="445609"/>
                      <a:pt x="195294" y="449720"/>
                    </a:cubicBezTo>
                    <a:cubicBezTo>
                      <a:pt x="192899" y="450226"/>
                      <a:pt x="190371" y="450485"/>
                      <a:pt x="187909" y="450485"/>
                    </a:cubicBezTo>
                    <a:close/>
                    <a:moveTo>
                      <a:pt x="113196" y="13388"/>
                    </a:moveTo>
                    <a:cubicBezTo>
                      <a:pt x="104415" y="13161"/>
                      <a:pt x="96697" y="19315"/>
                      <a:pt x="95034" y="27958"/>
                    </a:cubicBezTo>
                    <a:lnTo>
                      <a:pt x="13735" y="401719"/>
                    </a:lnTo>
                    <a:cubicBezTo>
                      <a:pt x="10276" y="417626"/>
                      <a:pt x="20388" y="433321"/>
                      <a:pt x="36289" y="436774"/>
                    </a:cubicBezTo>
                    <a:cubicBezTo>
                      <a:pt x="38351" y="437219"/>
                      <a:pt x="40414" y="437439"/>
                      <a:pt x="42476" y="437446"/>
                    </a:cubicBezTo>
                    <a:lnTo>
                      <a:pt x="187909" y="437446"/>
                    </a:lnTo>
                    <a:cubicBezTo>
                      <a:pt x="200816" y="437472"/>
                      <a:pt x="211261" y="427034"/>
                      <a:pt x="211327" y="414140"/>
                    </a:cubicBezTo>
                    <a:cubicBezTo>
                      <a:pt x="211327" y="412490"/>
                      <a:pt x="211128" y="410847"/>
                      <a:pt x="210795" y="409237"/>
                    </a:cubicBezTo>
                    <a:lnTo>
                      <a:pt x="131359" y="28157"/>
                    </a:lnTo>
                    <a:cubicBezTo>
                      <a:pt x="129763" y="19449"/>
                      <a:pt x="122112" y="13181"/>
                      <a:pt x="113263" y="1338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84" name="Vapaamuotoinen: Muoto 510">
                <a:extLst>
                  <a:ext uri="{FF2B5EF4-FFF2-40B4-BE49-F238E27FC236}">
                    <a16:creationId xmlns:a16="http://schemas.microsoft.com/office/drawing/2014/main" id="{B941EDBE-8440-54BB-F2CB-5E7F0B24746A}"/>
                  </a:ext>
                </a:extLst>
              </p:cNvPr>
              <p:cNvSpPr/>
              <p:nvPr/>
            </p:nvSpPr>
            <p:spPr>
              <a:xfrm>
                <a:off x="9367306" y="2426471"/>
                <a:ext cx="13305" cy="425055"/>
              </a:xfrm>
              <a:custGeom>
                <a:avLst/>
                <a:gdLst>
                  <a:gd name="connsiteX0" fmla="*/ 0 w 13305"/>
                  <a:gd name="connsiteY0" fmla="*/ 0 h 425055"/>
                  <a:gd name="connsiteX1" fmla="*/ 13306 w 13305"/>
                  <a:gd name="connsiteY1" fmla="*/ 0 h 425055"/>
                  <a:gd name="connsiteX2" fmla="*/ 13306 w 13305"/>
                  <a:gd name="connsiteY2" fmla="*/ 425056 h 425055"/>
                  <a:gd name="connsiteX3" fmla="*/ 0 w 13305"/>
                  <a:gd name="connsiteY3" fmla="*/ 425056 h 425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05" h="425055">
                    <a:moveTo>
                      <a:pt x="0" y="0"/>
                    </a:moveTo>
                    <a:lnTo>
                      <a:pt x="13306" y="0"/>
                    </a:lnTo>
                    <a:lnTo>
                      <a:pt x="13306" y="425056"/>
                    </a:lnTo>
                    <a:lnTo>
                      <a:pt x="0" y="425056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85" name="Vapaamuotoinen: Muoto 511">
                <a:extLst>
                  <a:ext uri="{FF2B5EF4-FFF2-40B4-BE49-F238E27FC236}">
                    <a16:creationId xmlns:a16="http://schemas.microsoft.com/office/drawing/2014/main" id="{C01D3D38-F5A4-D92F-3BE8-F8D697782726}"/>
                  </a:ext>
                </a:extLst>
              </p:cNvPr>
              <p:cNvSpPr/>
              <p:nvPr/>
            </p:nvSpPr>
            <p:spPr>
              <a:xfrm>
                <a:off x="9318673" y="2479295"/>
                <a:ext cx="110439" cy="67859"/>
              </a:xfrm>
              <a:custGeom>
                <a:avLst/>
                <a:gdLst>
                  <a:gd name="connsiteX0" fmla="*/ 100859 w 110439"/>
                  <a:gd name="connsiteY0" fmla="*/ 67860 h 67859"/>
                  <a:gd name="connsiteX1" fmla="*/ 54355 w 110439"/>
                  <a:gd name="connsiteY1" fmla="*/ 19360 h 67859"/>
                  <a:gd name="connsiteX2" fmla="*/ 9780 w 110439"/>
                  <a:gd name="connsiteY2" fmla="*/ 67727 h 67859"/>
                  <a:gd name="connsiteX3" fmla="*/ 0 w 110439"/>
                  <a:gd name="connsiteY3" fmla="*/ 58745 h 67859"/>
                  <a:gd name="connsiteX4" fmla="*/ 54155 w 110439"/>
                  <a:gd name="connsiteY4" fmla="*/ 0 h 67859"/>
                  <a:gd name="connsiteX5" fmla="*/ 110439 w 110439"/>
                  <a:gd name="connsiteY5" fmla="*/ 58612 h 67859"/>
                  <a:gd name="connsiteX6" fmla="*/ 100859 w 110439"/>
                  <a:gd name="connsiteY6" fmla="*/ 67860 h 67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439" h="67859">
                    <a:moveTo>
                      <a:pt x="100859" y="67860"/>
                    </a:moveTo>
                    <a:lnTo>
                      <a:pt x="54355" y="19360"/>
                    </a:lnTo>
                    <a:lnTo>
                      <a:pt x="9780" y="67727"/>
                    </a:lnTo>
                    <a:lnTo>
                      <a:pt x="0" y="58745"/>
                    </a:lnTo>
                    <a:lnTo>
                      <a:pt x="54155" y="0"/>
                    </a:lnTo>
                    <a:lnTo>
                      <a:pt x="110439" y="58612"/>
                    </a:lnTo>
                    <a:lnTo>
                      <a:pt x="100859" y="67860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86" name="Vapaamuotoinen: Muoto 512">
                <a:extLst>
                  <a:ext uri="{FF2B5EF4-FFF2-40B4-BE49-F238E27FC236}">
                    <a16:creationId xmlns:a16="http://schemas.microsoft.com/office/drawing/2014/main" id="{93C41A9B-551C-65DF-D143-ACD6BC39D95D}"/>
                  </a:ext>
                </a:extLst>
              </p:cNvPr>
              <p:cNvSpPr/>
              <p:nvPr/>
            </p:nvSpPr>
            <p:spPr>
              <a:xfrm>
                <a:off x="9318673" y="2536843"/>
                <a:ext cx="110439" cy="67859"/>
              </a:xfrm>
              <a:custGeom>
                <a:avLst/>
                <a:gdLst>
                  <a:gd name="connsiteX0" fmla="*/ 100859 w 110439"/>
                  <a:gd name="connsiteY0" fmla="*/ 67860 h 67859"/>
                  <a:gd name="connsiteX1" fmla="*/ 54355 w 110439"/>
                  <a:gd name="connsiteY1" fmla="*/ 19427 h 67859"/>
                  <a:gd name="connsiteX2" fmla="*/ 9780 w 110439"/>
                  <a:gd name="connsiteY2" fmla="*/ 67793 h 67859"/>
                  <a:gd name="connsiteX3" fmla="*/ 0 w 110439"/>
                  <a:gd name="connsiteY3" fmla="*/ 58746 h 67859"/>
                  <a:gd name="connsiteX4" fmla="*/ 54155 w 110439"/>
                  <a:gd name="connsiteY4" fmla="*/ 0 h 67859"/>
                  <a:gd name="connsiteX5" fmla="*/ 110439 w 110439"/>
                  <a:gd name="connsiteY5" fmla="*/ 58679 h 67859"/>
                  <a:gd name="connsiteX6" fmla="*/ 100859 w 110439"/>
                  <a:gd name="connsiteY6" fmla="*/ 67860 h 67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439" h="67859">
                    <a:moveTo>
                      <a:pt x="100859" y="67860"/>
                    </a:moveTo>
                    <a:lnTo>
                      <a:pt x="54355" y="19427"/>
                    </a:lnTo>
                    <a:lnTo>
                      <a:pt x="9780" y="67793"/>
                    </a:lnTo>
                    <a:lnTo>
                      <a:pt x="0" y="58746"/>
                    </a:lnTo>
                    <a:lnTo>
                      <a:pt x="54155" y="0"/>
                    </a:lnTo>
                    <a:lnTo>
                      <a:pt x="110439" y="58679"/>
                    </a:lnTo>
                    <a:lnTo>
                      <a:pt x="100859" y="67860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87" name="Vapaamuotoinen: Muoto 513">
                <a:extLst>
                  <a:ext uri="{FF2B5EF4-FFF2-40B4-BE49-F238E27FC236}">
                    <a16:creationId xmlns:a16="http://schemas.microsoft.com/office/drawing/2014/main" id="{54921368-9D06-54DD-8B8D-E35C8EAF049B}"/>
                  </a:ext>
                </a:extLst>
              </p:cNvPr>
              <p:cNvSpPr/>
              <p:nvPr/>
            </p:nvSpPr>
            <p:spPr>
              <a:xfrm>
                <a:off x="9318673" y="2599247"/>
                <a:ext cx="110439" cy="67859"/>
              </a:xfrm>
              <a:custGeom>
                <a:avLst/>
                <a:gdLst>
                  <a:gd name="connsiteX0" fmla="*/ 100859 w 110439"/>
                  <a:gd name="connsiteY0" fmla="*/ 67860 h 67859"/>
                  <a:gd name="connsiteX1" fmla="*/ 54355 w 110439"/>
                  <a:gd name="connsiteY1" fmla="*/ 19426 h 67859"/>
                  <a:gd name="connsiteX2" fmla="*/ 9780 w 110439"/>
                  <a:gd name="connsiteY2" fmla="*/ 67793 h 67859"/>
                  <a:gd name="connsiteX3" fmla="*/ 0 w 110439"/>
                  <a:gd name="connsiteY3" fmla="*/ 58745 h 67859"/>
                  <a:gd name="connsiteX4" fmla="*/ 54155 w 110439"/>
                  <a:gd name="connsiteY4" fmla="*/ 0 h 67859"/>
                  <a:gd name="connsiteX5" fmla="*/ 110439 w 110439"/>
                  <a:gd name="connsiteY5" fmla="*/ 58679 h 67859"/>
                  <a:gd name="connsiteX6" fmla="*/ 100859 w 110439"/>
                  <a:gd name="connsiteY6" fmla="*/ 67860 h 67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439" h="67859">
                    <a:moveTo>
                      <a:pt x="100859" y="67860"/>
                    </a:moveTo>
                    <a:lnTo>
                      <a:pt x="54355" y="19426"/>
                    </a:lnTo>
                    <a:lnTo>
                      <a:pt x="9780" y="67793"/>
                    </a:lnTo>
                    <a:lnTo>
                      <a:pt x="0" y="58745"/>
                    </a:lnTo>
                    <a:lnTo>
                      <a:pt x="54155" y="0"/>
                    </a:lnTo>
                    <a:lnTo>
                      <a:pt x="110439" y="58679"/>
                    </a:lnTo>
                    <a:lnTo>
                      <a:pt x="100859" y="67860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88" name="Vapaamuotoinen: Muoto 514">
                <a:extLst>
                  <a:ext uri="{FF2B5EF4-FFF2-40B4-BE49-F238E27FC236}">
                    <a16:creationId xmlns:a16="http://schemas.microsoft.com/office/drawing/2014/main" id="{DCE31121-C779-380F-B343-B5DC582B3625}"/>
                  </a:ext>
                </a:extLst>
              </p:cNvPr>
              <p:cNvSpPr/>
              <p:nvPr/>
            </p:nvSpPr>
            <p:spPr>
              <a:xfrm>
                <a:off x="9476547" y="2426402"/>
                <a:ext cx="169203" cy="336241"/>
              </a:xfrm>
              <a:custGeom>
                <a:avLst/>
                <a:gdLst>
                  <a:gd name="connsiteX0" fmla="*/ 140407 w 169203"/>
                  <a:gd name="connsiteY0" fmla="*/ 336166 h 336241"/>
                  <a:gd name="connsiteX1" fmla="*/ 33095 w 169203"/>
                  <a:gd name="connsiteY1" fmla="*/ 336166 h 336241"/>
                  <a:gd name="connsiteX2" fmla="*/ -236 w 169203"/>
                  <a:gd name="connsiteY2" fmla="*/ 302941 h 336241"/>
                  <a:gd name="connsiteX3" fmla="*/ 563 w 169203"/>
                  <a:gd name="connsiteY3" fmla="*/ 295783 h 336241"/>
                  <a:gd name="connsiteX4" fmla="*/ 60439 w 169203"/>
                  <a:gd name="connsiteY4" fmla="*/ 19885 h 336241"/>
                  <a:gd name="connsiteX5" fmla="*/ 85122 w 169203"/>
                  <a:gd name="connsiteY5" fmla="*/ -73 h 336241"/>
                  <a:gd name="connsiteX6" fmla="*/ 85122 w 169203"/>
                  <a:gd name="connsiteY6" fmla="*/ -73 h 336241"/>
                  <a:gd name="connsiteX7" fmla="*/ 109671 w 169203"/>
                  <a:gd name="connsiteY7" fmla="*/ 19885 h 336241"/>
                  <a:gd name="connsiteX8" fmla="*/ 168350 w 169203"/>
                  <a:gd name="connsiteY8" fmla="*/ 301171 h 336241"/>
                  <a:gd name="connsiteX9" fmla="*/ 146062 w 169203"/>
                  <a:gd name="connsiteY9" fmla="*/ 335288 h 336241"/>
                  <a:gd name="connsiteX10" fmla="*/ 140142 w 169203"/>
                  <a:gd name="connsiteY10" fmla="*/ 335900 h 336241"/>
                  <a:gd name="connsiteX11" fmla="*/ 85255 w 169203"/>
                  <a:gd name="connsiteY11" fmla="*/ 13299 h 336241"/>
                  <a:gd name="connsiteX12" fmla="*/ 73546 w 169203"/>
                  <a:gd name="connsiteY12" fmla="*/ 22746 h 336241"/>
                  <a:gd name="connsiteX13" fmla="*/ 13669 w 169203"/>
                  <a:gd name="connsiteY13" fmla="*/ 298577 h 336241"/>
                  <a:gd name="connsiteX14" fmla="*/ 28837 w 169203"/>
                  <a:gd name="connsiteY14" fmla="*/ 322388 h 336241"/>
                  <a:gd name="connsiteX15" fmla="*/ 33229 w 169203"/>
                  <a:gd name="connsiteY15" fmla="*/ 322860 h 336241"/>
                  <a:gd name="connsiteX16" fmla="*/ 140541 w 169203"/>
                  <a:gd name="connsiteY16" fmla="*/ 322860 h 336241"/>
                  <a:gd name="connsiteX17" fmla="*/ 152583 w 169203"/>
                  <a:gd name="connsiteY17" fmla="*/ 317139 h 336241"/>
                  <a:gd name="connsiteX18" fmla="*/ 155709 w 169203"/>
                  <a:gd name="connsiteY18" fmla="*/ 304165 h 336241"/>
                  <a:gd name="connsiteX19" fmla="*/ 97097 w 169203"/>
                  <a:gd name="connsiteY19" fmla="*/ 22879 h 336241"/>
                  <a:gd name="connsiteX20" fmla="*/ 85454 w 169203"/>
                  <a:gd name="connsiteY20" fmla="*/ 13299 h 336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9203" h="336241">
                    <a:moveTo>
                      <a:pt x="140407" y="336166"/>
                    </a:moveTo>
                    <a:lnTo>
                      <a:pt x="33095" y="336166"/>
                    </a:lnTo>
                    <a:cubicBezTo>
                      <a:pt x="14733" y="336186"/>
                      <a:pt x="-169" y="321310"/>
                      <a:pt x="-236" y="302941"/>
                    </a:cubicBezTo>
                    <a:cubicBezTo>
                      <a:pt x="-236" y="300533"/>
                      <a:pt x="31" y="298131"/>
                      <a:pt x="563" y="295783"/>
                    </a:cubicBezTo>
                    <a:lnTo>
                      <a:pt x="60439" y="19885"/>
                    </a:lnTo>
                    <a:cubicBezTo>
                      <a:pt x="62768" y="8150"/>
                      <a:pt x="73146" y="-240"/>
                      <a:pt x="85122" y="-73"/>
                    </a:cubicBezTo>
                    <a:lnTo>
                      <a:pt x="85122" y="-73"/>
                    </a:lnTo>
                    <a:cubicBezTo>
                      <a:pt x="97030" y="-200"/>
                      <a:pt x="107342" y="8190"/>
                      <a:pt x="109671" y="19885"/>
                    </a:cubicBezTo>
                    <a:lnTo>
                      <a:pt x="168350" y="301171"/>
                    </a:lnTo>
                    <a:cubicBezTo>
                      <a:pt x="171610" y="316739"/>
                      <a:pt x="161631" y="332014"/>
                      <a:pt x="146062" y="335288"/>
                    </a:cubicBezTo>
                    <a:cubicBezTo>
                      <a:pt x="144133" y="335694"/>
                      <a:pt x="142137" y="335900"/>
                      <a:pt x="140142" y="335900"/>
                    </a:cubicBezTo>
                    <a:close/>
                    <a:moveTo>
                      <a:pt x="85255" y="13299"/>
                    </a:moveTo>
                    <a:cubicBezTo>
                      <a:pt x="79533" y="13106"/>
                      <a:pt x="74543" y="17131"/>
                      <a:pt x="73546" y="22746"/>
                    </a:cubicBezTo>
                    <a:lnTo>
                      <a:pt x="13669" y="298577"/>
                    </a:lnTo>
                    <a:cubicBezTo>
                      <a:pt x="11274" y="309335"/>
                      <a:pt x="18060" y="319999"/>
                      <a:pt x="28837" y="322388"/>
                    </a:cubicBezTo>
                    <a:cubicBezTo>
                      <a:pt x="30302" y="322707"/>
                      <a:pt x="31765" y="322867"/>
                      <a:pt x="33229" y="322860"/>
                    </a:cubicBezTo>
                    <a:lnTo>
                      <a:pt x="140541" y="322860"/>
                    </a:lnTo>
                    <a:cubicBezTo>
                      <a:pt x="145197" y="322833"/>
                      <a:pt x="149588" y="320738"/>
                      <a:pt x="152583" y="317139"/>
                    </a:cubicBezTo>
                    <a:cubicBezTo>
                      <a:pt x="155510" y="313506"/>
                      <a:pt x="156707" y="308742"/>
                      <a:pt x="155709" y="304165"/>
                    </a:cubicBezTo>
                    <a:lnTo>
                      <a:pt x="97097" y="22879"/>
                    </a:lnTo>
                    <a:cubicBezTo>
                      <a:pt x="96165" y="17238"/>
                      <a:pt x="91175" y="13153"/>
                      <a:pt x="85454" y="1329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89" name="Vapaamuotoinen: Muoto 515">
                <a:extLst>
                  <a:ext uri="{FF2B5EF4-FFF2-40B4-BE49-F238E27FC236}">
                    <a16:creationId xmlns:a16="http://schemas.microsoft.com/office/drawing/2014/main" id="{0ABD19ED-ED19-6B22-7AC8-B1A4A16C0172}"/>
                  </a:ext>
                </a:extLst>
              </p:cNvPr>
              <p:cNvSpPr/>
              <p:nvPr/>
            </p:nvSpPr>
            <p:spPr>
              <a:xfrm>
                <a:off x="9554652" y="2548086"/>
                <a:ext cx="13305" cy="303440"/>
              </a:xfrm>
              <a:custGeom>
                <a:avLst/>
                <a:gdLst>
                  <a:gd name="connsiteX0" fmla="*/ 0 w 13305"/>
                  <a:gd name="connsiteY0" fmla="*/ 0 h 303440"/>
                  <a:gd name="connsiteX1" fmla="*/ 13306 w 13305"/>
                  <a:gd name="connsiteY1" fmla="*/ 0 h 303440"/>
                  <a:gd name="connsiteX2" fmla="*/ 13306 w 13305"/>
                  <a:gd name="connsiteY2" fmla="*/ 303440 h 303440"/>
                  <a:gd name="connsiteX3" fmla="*/ 0 w 13305"/>
                  <a:gd name="connsiteY3" fmla="*/ 303440 h 303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05" h="303440">
                    <a:moveTo>
                      <a:pt x="0" y="0"/>
                    </a:moveTo>
                    <a:lnTo>
                      <a:pt x="13306" y="0"/>
                    </a:lnTo>
                    <a:lnTo>
                      <a:pt x="13306" y="303440"/>
                    </a:lnTo>
                    <a:lnTo>
                      <a:pt x="0" y="303440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90" name="Vapaamuotoinen: Muoto 516">
                <a:extLst>
                  <a:ext uri="{FF2B5EF4-FFF2-40B4-BE49-F238E27FC236}">
                    <a16:creationId xmlns:a16="http://schemas.microsoft.com/office/drawing/2014/main" id="{58402D7F-C9A8-5FD9-A520-13F45298DD60}"/>
                  </a:ext>
                </a:extLst>
              </p:cNvPr>
              <p:cNvSpPr/>
              <p:nvPr/>
            </p:nvSpPr>
            <p:spPr>
              <a:xfrm>
                <a:off x="9519192" y="2584478"/>
                <a:ext cx="84026" cy="53822"/>
              </a:xfrm>
              <a:custGeom>
                <a:avLst/>
                <a:gdLst>
                  <a:gd name="connsiteX0" fmla="*/ 74447 w 84026"/>
                  <a:gd name="connsiteY0" fmla="*/ 53822 h 53822"/>
                  <a:gd name="connsiteX1" fmla="*/ 41448 w 84026"/>
                  <a:gd name="connsiteY1" fmla="*/ 19427 h 53822"/>
                  <a:gd name="connsiteX2" fmla="*/ 9780 w 84026"/>
                  <a:gd name="connsiteY2" fmla="*/ 53756 h 53822"/>
                  <a:gd name="connsiteX3" fmla="*/ 0 w 84026"/>
                  <a:gd name="connsiteY3" fmla="*/ 44708 h 53822"/>
                  <a:gd name="connsiteX4" fmla="*/ 41249 w 84026"/>
                  <a:gd name="connsiteY4" fmla="*/ 0 h 53822"/>
                  <a:gd name="connsiteX5" fmla="*/ 84027 w 84026"/>
                  <a:gd name="connsiteY5" fmla="*/ 44641 h 53822"/>
                  <a:gd name="connsiteX6" fmla="*/ 74447 w 84026"/>
                  <a:gd name="connsiteY6" fmla="*/ 53822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026" h="53822">
                    <a:moveTo>
                      <a:pt x="74447" y="53822"/>
                    </a:moveTo>
                    <a:lnTo>
                      <a:pt x="41448" y="19427"/>
                    </a:lnTo>
                    <a:lnTo>
                      <a:pt x="9780" y="53756"/>
                    </a:lnTo>
                    <a:lnTo>
                      <a:pt x="0" y="44708"/>
                    </a:lnTo>
                    <a:lnTo>
                      <a:pt x="41249" y="0"/>
                    </a:lnTo>
                    <a:lnTo>
                      <a:pt x="84027" y="44641"/>
                    </a:lnTo>
                    <a:lnTo>
                      <a:pt x="74447" y="53822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91" name="Vapaamuotoinen: Muoto 517">
                <a:extLst>
                  <a:ext uri="{FF2B5EF4-FFF2-40B4-BE49-F238E27FC236}">
                    <a16:creationId xmlns:a16="http://schemas.microsoft.com/office/drawing/2014/main" id="{EA90ABD0-A3EE-AB59-9860-FCAF13DD034D}"/>
                  </a:ext>
                </a:extLst>
              </p:cNvPr>
              <p:cNvSpPr/>
              <p:nvPr/>
            </p:nvSpPr>
            <p:spPr>
              <a:xfrm>
                <a:off x="9519192" y="2626990"/>
                <a:ext cx="84026" cy="53822"/>
              </a:xfrm>
              <a:custGeom>
                <a:avLst/>
                <a:gdLst>
                  <a:gd name="connsiteX0" fmla="*/ 74447 w 84026"/>
                  <a:gd name="connsiteY0" fmla="*/ 53822 h 53822"/>
                  <a:gd name="connsiteX1" fmla="*/ 41448 w 84026"/>
                  <a:gd name="connsiteY1" fmla="*/ 19427 h 53822"/>
                  <a:gd name="connsiteX2" fmla="*/ 9780 w 84026"/>
                  <a:gd name="connsiteY2" fmla="*/ 53756 h 53822"/>
                  <a:gd name="connsiteX3" fmla="*/ 0 w 84026"/>
                  <a:gd name="connsiteY3" fmla="*/ 44708 h 53822"/>
                  <a:gd name="connsiteX4" fmla="*/ 41249 w 84026"/>
                  <a:gd name="connsiteY4" fmla="*/ 0 h 53822"/>
                  <a:gd name="connsiteX5" fmla="*/ 84027 w 84026"/>
                  <a:gd name="connsiteY5" fmla="*/ 44641 h 53822"/>
                  <a:gd name="connsiteX6" fmla="*/ 74447 w 84026"/>
                  <a:gd name="connsiteY6" fmla="*/ 53822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026" h="53822">
                    <a:moveTo>
                      <a:pt x="74447" y="53822"/>
                    </a:moveTo>
                    <a:lnTo>
                      <a:pt x="41448" y="19427"/>
                    </a:lnTo>
                    <a:lnTo>
                      <a:pt x="9780" y="53756"/>
                    </a:lnTo>
                    <a:lnTo>
                      <a:pt x="0" y="44708"/>
                    </a:lnTo>
                    <a:lnTo>
                      <a:pt x="41249" y="0"/>
                    </a:lnTo>
                    <a:lnTo>
                      <a:pt x="84027" y="44641"/>
                    </a:lnTo>
                    <a:lnTo>
                      <a:pt x="74447" y="53822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92" name="Vapaamuotoinen: Muoto 518">
                <a:extLst>
                  <a:ext uri="{FF2B5EF4-FFF2-40B4-BE49-F238E27FC236}">
                    <a16:creationId xmlns:a16="http://schemas.microsoft.com/office/drawing/2014/main" id="{E084853D-A8D0-48C9-B3B0-B5DF9D39B939}"/>
                  </a:ext>
                </a:extLst>
              </p:cNvPr>
              <p:cNvSpPr/>
              <p:nvPr/>
            </p:nvSpPr>
            <p:spPr>
              <a:xfrm>
                <a:off x="9519192" y="2673095"/>
                <a:ext cx="84026" cy="53822"/>
              </a:xfrm>
              <a:custGeom>
                <a:avLst/>
                <a:gdLst>
                  <a:gd name="connsiteX0" fmla="*/ 74447 w 84026"/>
                  <a:gd name="connsiteY0" fmla="*/ 53822 h 53822"/>
                  <a:gd name="connsiteX1" fmla="*/ 41448 w 84026"/>
                  <a:gd name="connsiteY1" fmla="*/ 19426 h 53822"/>
                  <a:gd name="connsiteX2" fmla="*/ 9780 w 84026"/>
                  <a:gd name="connsiteY2" fmla="*/ 53689 h 53822"/>
                  <a:gd name="connsiteX3" fmla="*/ 0 w 84026"/>
                  <a:gd name="connsiteY3" fmla="*/ 44708 h 53822"/>
                  <a:gd name="connsiteX4" fmla="*/ 41249 w 84026"/>
                  <a:gd name="connsiteY4" fmla="*/ 0 h 53822"/>
                  <a:gd name="connsiteX5" fmla="*/ 84027 w 84026"/>
                  <a:gd name="connsiteY5" fmla="*/ 44575 h 53822"/>
                  <a:gd name="connsiteX6" fmla="*/ 74447 w 84026"/>
                  <a:gd name="connsiteY6" fmla="*/ 53822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026" h="53822">
                    <a:moveTo>
                      <a:pt x="74447" y="53822"/>
                    </a:moveTo>
                    <a:lnTo>
                      <a:pt x="41448" y="19426"/>
                    </a:lnTo>
                    <a:lnTo>
                      <a:pt x="9780" y="53689"/>
                    </a:lnTo>
                    <a:lnTo>
                      <a:pt x="0" y="44708"/>
                    </a:lnTo>
                    <a:lnTo>
                      <a:pt x="41249" y="0"/>
                    </a:lnTo>
                    <a:lnTo>
                      <a:pt x="84027" y="44575"/>
                    </a:lnTo>
                    <a:lnTo>
                      <a:pt x="74447" y="53822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</p:grpSp>
      </p:grpSp>
      <p:sp>
        <p:nvSpPr>
          <p:cNvPr id="128" name="Right Brace 127">
            <a:extLst>
              <a:ext uri="{FF2B5EF4-FFF2-40B4-BE49-F238E27FC236}">
                <a16:creationId xmlns:a16="http://schemas.microsoft.com/office/drawing/2014/main" id="{86842000-4DC0-887C-3E22-33B4B38D9EE9}"/>
              </a:ext>
            </a:extLst>
          </p:cNvPr>
          <p:cNvSpPr/>
          <p:nvPr/>
        </p:nvSpPr>
        <p:spPr>
          <a:xfrm>
            <a:off x="8518897" y="2618731"/>
            <a:ext cx="374904" cy="103327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9" name="Right Brace 128">
            <a:extLst>
              <a:ext uri="{FF2B5EF4-FFF2-40B4-BE49-F238E27FC236}">
                <a16:creationId xmlns:a16="http://schemas.microsoft.com/office/drawing/2014/main" id="{D4771392-1F73-67F3-18EE-25BAC9E0BB76}"/>
              </a:ext>
            </a:extLst>
          </p:cNvPr>
          <p:cNvSpPr/>
          <p:nvPr/>
        </p:nvSpPr>
        <p:spPr>
          <a:xfrm>
            <a:off x="8551713" y="3822777"/>
            <a:ext cx="374904" cy="103327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D905B25C-56DD-9409-BD54-A21FB0E4C699}"/>
              </a:ext>
            </a:extLst>
          </p:cNvPr>
          <p:cNvGrpSpPr/>
          <p:nvPr/>
        </p:nvGrpSpPr>
        <p:grpSpPr>
          <a:xfrm>
            <a:off x="9245386" y="3990071"/>
            <a:ext cx="2569124" cy="994772"/>
            <a:chOff x="9245386" y="3990071"/>
            <a:chExt cx="2569124" cy="994772"/>
          </a:xfrm>
        </p:grpSpPr>
        <p:grpSp>
          <p:nvGrpSpPr>
            <p:cNvPr id="73" name="Ryhmä 661">
              <a:extLst>
                <a:ext uri="{FF2B5EF4-FFF2-40B4-BE49-F238E27FC236}">
                  <a16:creationId xmlns:a16="http://schemas.microsoft.com/office/drawing/2014/main" id="{DC396D3E-6CE2-A1DD-22BD-4CF92E2A5502}"/>
                </a:ext>
              </a:extLst>
            </p:cNvPr>
            <p:cNvGrpSpPr/>
            <p:nvPr/>
          </p:nvGrpSpPr>
          <p:grpSpPr>
            <a:xfrm>
              <a:off x="10346781" y="4246866"/>
              <a:ext cx="565813" cy="461114"/>
              <a:chOff x="7238519" y="2397065"/>
              <a:chExt cx="565813" cy="461114"/>
            </a:xfrm>
          </p:grpSpPr>
          <p:sp>
            <p:nvSpPr>
              <p:cNvPr id="74" name="Vapaamuotoinen: Muoto 501">
                <a:extLst>
                  <a:ext uri="{FF2B5EF4-FFF2-40B4-BE49-F238E27FC236}">
                    <a16:creationId xmlns:a16="http://schemas.microsoft.com/office/drawing/2014/main" id="{A047E675-1FDB-8970-B1E8-688B62313DEC}"/>
                  </a:ext>
                </a:extLst>
              </p:cNvPr>
              <p:cNvSpPr/>
              <p:nvPr/>
            </p:nvSpPr>
            <p:spPr>
              <a:xfrm>
                <a:off x="7562033" y="2466455"/>
                <a:ext cx="109440" cy="187679"/>
              </a:xfrm>
              <a:custGeom>
                <a:avLst/>
                <a:gdLst>
                  <a:gd name="connsiteX0" fmla="*/ 24815 w 109440"/>
                  <a:gd name="connsiteY0" fmla="*/ 187679 h 187679"/>
                  <a:gd name="connsiteX1" fmla="*/ 11775 w 109440"/>
                  <a:gd name="connsiteY1" fmla="*/ 185084 h 187679"/>
                  <a:gd name="connsiteX2" fmla="*/ 13838 w 109440"/>
                  <a:gd name="connsiteY2" fmla="*/ 174706 h 187679"/>
                  <a:gd name="connsiteX3" fmla="*/ 0 w 109440"/>
                  <a:gd name="connsiteY3" fmla="*/ 175371 h 187679"/>
                  <a:gd name="connsiteX4" fmla="*/ 25747 w 109440"/>
                  <a:gd name="connsiteY4" fmla="*/ 85024 h 187679"/>
                  <a:gd name="connsiteX5" fmla="*/ 17431 w 109440"/>
                  <a:gd name="connsiteY5" fmla="*/ 85224 h 187679"/>
                  <a:gd name="connsiteX6" fmla="*/ 42712 w 109440"/>
                  <a:gd name="connsiteY6" fmla="*/ 17098 h 187679"/>
                  <a:gd name="connsiteX7" fmla="*/ 46903 w 109440"/>
                  <a:gd name="connsiteY7" fmla="*/ 0 h 187679"/>
                  <a:gd name="connsiteX8" fmla="*/ 100393 w 109440"/>
                  <a:gd name="connsiteY8" fmla="*/ 102588 h 187679"/>
                  <a:gd name="connsiteX9" fmla="*/ 88950 w 109440"/>
                  <a:gd name="connsiteY9" fmla="*/ 103054 h 187679"/>
                  <a:gd name="connsiteX10" fmla="*/ 109440 w 109440"/>
                  <a:gd name="connsiteY10" fmla="*/ 153417 h 187679"/>
                  <a:gd name="connsiteX11" fmla="*/ 97133 w 109440"/>
                  <a:gd name="connsiteY11" fmla="*/ 158473 h 187679"/>
                  <a:gd name="connsiteX12" fmla="*/ 69523 w 109440"/>
                  <a:gd name="connsiteY12" fmla="*/ 90546 h 187679"/>
                  <a:gd name="connsiteX13" fmla="*/ 78904 w 109440"/>
                  <a:gd name="connsiteY13" fmla="*/ 90147 h 187679"/>
                  <a:gd name="connsiteX14" fmla="*/ 50230 w 109440"/>
                  <a:gd name="connsiteY14" fmla="*/ 35127 h 187679"/>
                  <a:gd name="connsiteX15" fmla="*/ 36724 w 109440"/>
                  <a:gd name="connsiteY15" fmla="*/ 71452 h 187679"/>
                  <a:gd name="connsiteX16" fmla="*/ 43510 w 109440"/>
                  <a:gd name="connsiteY16" fmla="*/ 71253 h 187679"/>
                  <a:gd name="connsiteX17" fmla="*/ 17896 w 109440"/>
                  <a:gd name="connsiteY17" fmla="*/ 161200 h 187679"/>
                  <a:gd name="connsiteX18" fmla="*/ 30204 w 109440"/>
                  <a:gd name="connsiteY18" fmla="*/ 160535 h 187679"/>
                  <a:gd name="connsiteX19" fmla="*/ 24815 w 109440"/>
                  <a:gd name="connsiteY19" fmla="*/ 187679 h 187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9440" h="187679">
                    <a:moveTo>
                      <a:pt x="24815" y="187679"/>
                    </a:moveTo>
                    <a:lnTo>
                      <a:pt x="11775" y="185084"/>
                    </a:lnTo>
                    <a:lnTo>
                      <a:pt x="13838" y="174706"/>
                    </a:lnTo>
                    <a:lnTo>
                      <a:pt x="0" y="175371"/>
                    </a:lnTo>
                    <a:lnTo>
                      <a:pt x="25747" y="85024"/>
                    </a:lnTo>
                    <a:lnTo>
                      <a:pt x="17431" y="85224"/>
                    </a:lnTo>
                    <a:lnTo>
                      <a:pt x="42712" y="17098"/>
                    </a:lnTo>
                    <a:lnTo>
                      <a:pt x="46903" y="0"/>
                    </a:lnTo>
                    <a:lnTo>
                      <a:pt x="100393" y="102588"/>
                    </a:lnTo>
                    <a:lnTo>
                      <a:pt x="88950" y="103054"/>
                    </a:lnTo>
                    <a:lnTo>
                      <a:pt x="109440" y="153417"/>
                    </a:lnTo>
                    <a:lnTo>
                      <a:pt x="97133" y="158473"/>
                    </a:lnTo>
                    <a:lnTo>
                      <a:pt x="69523" y="90546"/>
                    </a:lnTo>
                    <a:lnTo>
                      <a:pt x="78904" y="90147"/>
                    </a:lnTo>
                    <a:lnTo>
                      <a:pt x="50230" y="35127"/>
                    </a:lnTo>
                    <a:lnTo>
                      <a:pt x="36724" y="71452"/>
                    </a:lnTo>
                    <a:lnTo>
                      <a:pt x="43510" y="71253"/>
                    </a:lnTo>
                    <a:lnTo>
                      <a:pt x="17896" y="161200"/>
                    </a:lnTo>
                    <a:lnTo>
                      <a:pt x="30204" y="160535"/>
                    </a:lnTo>
                    <a:lnTo>
                      <a:pt x="24815" y="187679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75" name="Vapaamuotoinen: Muoto 502">
                <a:extLst>
                  <a:ext uri="{FF2B5EF4-FFF2-40B4-BE49-F238E27FC236}">
                    <a16:creationId xmlns:a16="http://schemas.microsoft.com/office/drawing/2014/main" id="{883817F7-6B9A-5FFC-28A5-CE1C04013D35}"/>
                  </a:ext>
                </a:extLst>
              </p:cNvPr>
              <p:cNvSpPr/>
              <p:nvPr/>
            </p:nvSpPr>
            <p:spPr>
              <a:xfrm>
                <a:off x="7646325" y="2397065"/>
                <a:ext cx="158007" cy="279689"/>
              </a:xfrm>
              <a:custGeom>
                <a:avLst/>
                <a:gdLst>
                  <a:gd name="connsiteX0" fmla="*/ 145300 w 158007"/>
                  <a:gd name="connsiteY0" fmla="*/ 279689 h 279689"/>
                  <a:gd name="connsiteX1" fmla="*/ 116825 w 158007"/>
                  <a:gd name="connsiteY1" fmla="*/ 190474 h 279689"/>
                  <a:gd name="connsiteX2" fmla="*/ 129400 w 158007"/>
                  <a:gd name="connsiteY2" fmla="*/ 190274 h 279689"/>
                  <a:gd name="connsiteX3" fmla="*/ 104850 w 158007"/>
                  <a:gd name="connsiteY3" fmla="*/ 112302 h 279689"/>
                  <a:gd name="connsiteX4" fmla="*/ 114431 w 158007"/>
                  <a:gd name="connsiteY4" fmla="*/ 112900 h 279689"/>
                  <a:gd name="connsiteX5" fmla="*/ 88950 w 158007"/>
                  <a:gd name="connsiteY5" fmla="*/ 34462 h 279689"/>
                  <a:gd name="connsiteX6" fmla="*/ 64933 w 158007"/>
                  <a:gd name="connsiteY6" fmla="*/ 81033 h 279689"/>
                  <a:gd name="connsiteX7" fmla="*/ 72583 w 158007"/>
                  <a:gd name="connsiteY7" fmla="*/ 81498 h 279689"/>
                  <a:gd name="connsiteX8" fmla="*/ 36325 w 158007"/>
                  <a:gd name="connsiteY8" fmla="*/ 165459 h 279689"/>
                  <a:gd name="connsiteX9" fmla="*/ 50695 w 158007"/>
                  <a:gd name="connsiteY9" fmla="*/ 166390 h 279689"/>
                  <a:gd name="connsiteX10" fmla="*/ 12308 w 158007"/>
                  <a:gd name="connsiteY10" fmla="*/ 258799 h 279689"/>
                  <a:gd name="connsiteX11" fmla="*/ 0 w 158007"/>
                  <a:gd name="connsiteY11" fmla="*/ 253743 h 279689"/>
                  <a:gd name="connsiteX12" fmla="*/ 31269 w 158007"/>
                  <a:gd name="connsiteY12" fmla="*/ 178432 h 279689"/>
                  <a:gd name="connsiteX13" fmla="*/ 16632 w 158007"/>
                  <a:gd name="connsiteY13" fmla="*/ 177500 h 279689"/>
                  <a:gd name="connsiteX14" fmla="*/ 52891 w 158007"/>
                  <a:gd name="connsiteY14" fmla="*/ 93673 h 279689"/>
                  <a:gd name="connsiteX15" fmla="*/ 43776 w 158007"/>
                  <a:gd name="connsiteY15" fmla="*/ 93141 h 279689"/>
                  <a:gd name="connsiteX16" fmla="*/ 91677 w 158007"/>
                  <a:gd name="connsiteY16" fmla="*/ 0 h 279689"/>
                  <a:gd name="connsiteX17" fmla="*/ 133125 w 158007"/>
                  <a:gd name="connsiteY17" fmla="*/ 127337 h 279689"/>
                  <a:gd name="connsiteX18" fmla="*/ 123345 w 158007"/>
                  <a:gd name="connsiteY18" fmla="*/ 126738 h 279689"/>
                  <a:gd name="connsiteX19" fmla="*/ 147429 w 158007"/>
                  <a:gd name="connsiteY19" fmla="*/ 203247 h 279689"/>
                  <a:gd name="connsiteX20" fmla="*/ 134921 w 158007"/>
                  <a:gd name="connsiteY20" fmla="*/ 203447 h 279689"/>
                  <a:gd name="connsiteX21" fmla="*/ 158007 w 158007"/>
                  <a:gd name="connsiteY21" fmla="*/ 275631 h 279689"/>
                  <a:gd name="connsiteX22" fmla="*/ 145300 w 158007"/>
                  <a:gd name="connsiteY22" fmla="*/ 279689 h 279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8007" h="279689">
                    <a:moveTo>
                      <a:pt x="145300" y="279689"/>
                    </a:moveTo>
                    <a:lnTo>
                      <a:pt x="116825" y="190474"/>
                    </a:lnTo>
                    <a:lnTo>
                      <a:pt x="129400" y="190274"/>
                    </a:lnTo>
                    <a:lnTo>
                      <a:pt x="104850" y="112302"/>
                    </a:lnTo>
                    <a:lnTo>
                      <a:pt x="114431" y="112900"/>
                    </a:lnTo>
                    <a:lnTo>
                      <a:pt x="88950" y="34462"/>
                    </a:lnTo>
                    <a:lnTo>
                      <a:pt x="64933" y="81033"/>
                    </a:lnTo>
                    <a:lnTo>
                      <a:pt x="72583" y="81498"/>
                    </a:lnTo>
                    <a:lnTo>
                      <a:pt x="36325" y="165459"/>
                    </a:lnTo>
                    <a:lnTo>
                      <a:pt x="50695" y="166390"/>
                    </a:lnTo>
                    <a:lnTo>
                      <a:pt x="12308" y="258799"/>
                    </a:lnTo>
                    <a:lnTo>
                      <a:pt x="0" y="253743"/>
                    </a:lnTo>
                    <a:lnTo>
                      <a:pt x="31269" y="178432"/>
                    </a:lnTo>
                    <a:lnTo>
                      <a:pt x="16632" y="177500"/>
                    </a:lnTo>
                    <a:lnTo>
                      <a:pt x="52891" y="93673"/>
                    </a:lnTo>
                    <a:lnTo>
                      <a:pt x="43776" y="93141"/>
                    </a:lnTo>
                    <a:lnTo>
                      <a:pt x="91677" y="0"/>
                    </a:lnTo>
                    <a:lnTo>
                      <a:pt x="133125" y="127337"/>
                    </a:lnTo>
                    <a:lnTo>
                      <a:pt x="123345" y="126738"/>
                    </a:lnTo>
                    <a:lnTo>
                      <a:pt x="147429" y="203247"/>
                    </a:lnTo>
                    <a:lnTo>
                      <a:pt x="134921" y="203447"/>
                    </a:lnTo>
                    <a:lnTo>
                      <a:pt x="158007" y="275631"/>
                    </a:lnTo>
                    <a:lnTo>
                      <a:pt x="145300" y="279689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76" name="Vapaamuotoinen: Muoto 503">
                <a:extLst>
                  <a:ext uri="{FF2B5EF4-FFF2-40B4-BE49-F238E27FC236}">
                    <a16:creationId xmlns:a16="http://schemas.microsoft.com/office/drawing/2014/main" id="{21EB1153-0935-D29F-2DE8-A06E58C44D61}"/>
                  </a:ext>
                </a:extLst>
              </p:cNvPr>
              <p:cNvSpPr/>
              <p:nvPr/>
            </p:nvSpPr>
            <p:spPr>
              <a:xfrm>
                <a:off x="7238519" y="2630050"/>
                <a:ext cx="563492" cy="228129"/>
              </a:xfrm>
              <a:custGeom>
                <a:avLst/>
                <a:gdLst>
                  <a:gd name="connsiteX0" fmla="*/ 250894 w 563492"/>
                  <a:gd name="connsiteY0" fmla="*/ 228053 h 228129"/>
                  <a:gd name="connsiteX1" fmla="*/ 176115 w 563492"/>
                  <a:gd name="connsiteY1" fmla="*/ 204369 h 228129"/>
                  <a:gd name="connsiteX2" fmla="*/ 179242 w 563492"/>
                  <a:gd name="connsiteY2" fmla="*/ 166780 h 228129"/>
                  <a:gd name="connsiteX3" fmla="*/ 167733 w 563492"/>
                  <a:gd name="connsiteY3" fmla="*/ 165316 h 228129"/>
                  <a:gd name="connsiteX4" fmla="*/ 90093 w 563492"/>
                  <a:gd name="connsiteY4" fmla="*/ 175628 h 228129"/>
                  <a:gd name="connsiteX5" fmla="*/ 49510 w 563492"/>
                  <a:gd name="connsiteY5" fmla="*/ 181882 h 228129"/>
                  <a:gd name="connsiteX6" fmla="*/ 78 w 563492"/>
                  <a:gd name="connsiteY6" fmla="*/ 151212 h 228129"/>
                  <a:gd name="connsiteX7" fmla="*/ 56895 w 563492"/>
                  <a:gd name="connsiteY7" fmla="*/ 93997 h 228129"/>
                  <a:gd name="connsiteX8" fmla="*/ 56895 w 563492"/>
                  <a:gd name="connsiteY8" fmla="*/ 93997 h 228129"/>
                  <a:gd name="connsiteX9" fmla="*/ 82508 w 563492"/>
                  <a:gd name="connsiteY9" fmla="*/ 83884 h 228129"/>
                  <a:gd name="connsiteX10" fmla="*/ 71864 w 563492"/>
                  <a:gd name="connsiteY10" fmla="*/ 82553 h 228129"/>
                  <a:gd name="connsiteX11" fmla="*/ 29018 w 563492"/>
                  <a:gd name="connsiteY11" fmla="*/ 84150 h 228129"/>
                  <a:gd name="connsiteX12" fmla="*/ 28287 w 563492"/>
                  <a:gd name="connsiteY12" fmla="*/ 84150 h 228129"/>
                  <a:gd name="connsiteX13" fmla="*/ 4403 w 563492"/>
                  <a:gd name="connsiteY13" fmla="*/ 70844 h 228129"/>
                  <a:gd name="connsiteX14" fmla="*/ 11056 w 563492"/>
                  <a:gd name="connsiteY14" fmla="*/ 47559 h 228129"/>
                  <a:gd name="connsiteX15" fmla="*/ 260874 w 563492"/>
                  <a:gd name="connsiteY15" fmla="*/ -76 h 228129"/>
                  <a:gd name="connsiteX16" fmla="*/ 315760 w 563492"/>
                  <a:gd name="connsiteY16" fmla="*/ 13230 h 228129"/>
                  <a:gd name="connsiteX17" fmla="*/ 316824 w 563492"/>
                  <a:gd name="connsiteY17" fmla="*/ 23941 h 228129"/>
                  <a:gd name="connsiteX18" fmla="*/ 303518 w 563492"/>
                  <a:gd name="connsiteY18" fmla="*/ 38112 h 228129"/>
                  <a:gd name="connsiteX19" fmla="*/ 298729 w 563492"/>
                  <a:gd name="connsiteY19" fmla="*/ 42037 h 228129"/>
                  <a:gd name="connsiteX20" fmla="*/ 303319 w 563492"/>
                  <a:gd name="connsiteY20" fmla="*/ 42037 h 228129"/>
                  <a:gd name="connsiteX21" fmla="*/ 317489 w 563492"/>
                  <a:gd name="connsiteY21" fmla="*/ 41372 h 228129"/>
                  <a:gd name="connsiteX22" fmla="*/ 367386 w 563492"/>
                  <a:gd name="connsiteY22" fmla="*/ 39642 h 228129"/>
                  <a:gd name="connsiteX23" fmla="*/ 484013 w 563492"/>
                  <a:gd name="connsiteY23" fmla="*/ 45763 h 228129"/>
                  <a:gd name="connsiteX24" fmla="*/ 563249 w 563492"/>
                  <a:gd name="connsiteY24" fmla="*/ 89140 h 228129"/>
                  <a:gd name="connsiteX25" fmla="*/ 503971 w 563492"/>
                  <a:gd name="connsiteY25" fmla="*/ 129656 h 228129"/>
                  <a:gd name="connsiteX26" fmla="*/ 458066 w 563492"/>
                  <a:gd name="connsiteY26" fmla="*/ 157066 h 228129"/>
                  <a:gd name="connsiteX27" fmla="*/ 346231 w 563492"/>
                  <a:gd name="connsiteY27" fmla="*/ 218739 h 228129"/>
                  <a:gd name="connsiteX28" fmla="*/ 250894 w 563492"/>
                  <a:gd name="connsiteY28" fmla="*/ 228053 h 228129"/>
                  <a:gd name="connsiteX29" fmla="*/ 167798 w 563492"/>
                  <a:gd name="connsiteY29" fmla="*/ 152010 h 228129"/>
                  <a:gd name="connsiteX30" fmla="*/ 191483 w 563492"/>
                  <a:gd name="connsiteY30" fmla="*/ 160260 h 228129"/>
                  <a:gd name="connsiteX31" fmla="*/ 190818 w 563492"/>
                  <a:gd name="connsiteY31" fmla="*/ 173566 h 228129"/>
                  <a:gd name="connsiteX32" fmla="*/ 187625 w 563492"/>
                  <a:gd name="connsiteY32" fmla="*/ 197982 h 228129"/>
                  <a:gd name="connsiteX33" fmla="*/ 250894 w 563492"/>
                  <a:gd name="connsiteY33" fmla="*/ 215013 h 228129"/>
                  <a:gd name="connsiteX34" fmla="*/ 344035 w 563492"/>
                  <a:gd name="connsiteY34" fmla="*/ 206098 h 228129"/>
                  <a:gd name="connsiteX35" fmla="*/ 444694 w 563492"/>
                  <a:gd name="connsiteY35" fmla="*/ 157532 h 228129"/>
                  <a:gd name="connsiteX36" fmla="*/ 501909 w 563492"/>
                  <a:gd name="connsiteY36" fmla="*/ 117016 h 228129"/>
                  <a:gd name="connsiteX37" fmla="*/ 549877 w 563492"/>
                  <a:gd name="connsiteY37" fmla="*/ 89938 h 228129"/>
                  <a:gd name="connsiteX38" fmla="*/ 482549 w 563492"/>
                  <a:gd name="connsiteY38" fmla="*/ 59468 h 228129"/>
                  <a:gd name="connsiteX39" fmla="*/ 367187 w 563492"/>
                  <a:gd name="connsiteY39" fmla="*/ 53414 h 228129"/>
                  <a:gd name="connsiteX40" fmla="*/ 318155 w 563492"/>
                  <a:gd name="connsiteY40" fmla="*/ 55077 h 228129"/>
                  <a:gd name="connsiteX41" fmla="*/ 303718 w 563492"/>
                  <a:gd name="connsiteY41" fmla="*/ 55809 h 228129"/>
                  <a:gd name="connsiteX42" fmla="*/ 283759 w 563492"/>
                  <a:gd name="connsiteY42" fmla="*/ 47692 h 228129"/>
                  <a:gd name="connsiteX43" fmla="*/ 295202 w 563492"/>
                  <a:gd name="connsiteY43" fmla="*/ 27733 h 228129"/>
                  <a:gd name="connsiteX44" fmla="*/ 303518 w 563492"/>
                  <a:gd name="connsiteY44" fmla="*/ 20083 h 228129"/>
                  <a:gd name="connsiteX45" fmla="*/ 260474 w 563492"/>
                  <a:gd name="connsiteY45" fmla="*/ 13430 h 228129"/>
                  <a:gd name="connsiteX46" fmla="*/ 19439 w 563492"/>
                  <a:gd name="connsiteY46" fmla="*/ 57738 h 228129"/>
                  <a:gd name="connsiteX47" fmla="*/ 16777 w 563492"/>
                  <a:gd name="connsiteY47" fmla="*/ 66320 h 228129"/>
                  <a:gd name="connsiteX48" fmla="*/ 27888 w 563492"/>
                  <a:gd name="connsiteY48" fmla="*/ 71044 h 228129"/>
                  <a:gd name="connsiteX49" fmla="*/ 71730 w 563492"/>
                  <a:gd name="connsiteY49" fmla="*/ 69381 h 228129"/>
                  <a:gd name="connsiteX50" fmla="*/ 71730 w 563492"/>
                  <a:gd name="connsiteY50" fmla="*/ 69381 h 228129"/>
                  <a:gd name="connsiteX51" fmla="*/ 98342 w 563492"/>
                  <a:gd name="connsiteY51" fmla="*/ 81755 h 228129"/>
                  <a:gd name="connsiteX52" fmla="*/ 60820 w 563492"/>
                  <a:gd name="connsiteY52" fmla="*/ 106837 h 228129"/>
                  <a:gd name="connsiteX53" fmla="*/ 60820 w 563492"/>
                  <a:gd name="connsiteY53" fmla="*/ 106837 h 228129"/>
                  <a:gd name="connsiteX54" fmla="*/ 13318 w 563492"/>
                  <a:gd name="connsiteY54" fmla="*/ 149416 h 228129"/>
                  <a:gd name="connsiteX55" fmla="*/ 49643 w 563492"/>
                  <a:gd name="connsiteY55" fmla="*/ 168709 h 228129"/>
                  <a:gd name="connsiteX56" fmla="*/ 87431 w 563492"/>
                  <a:gd name="connsiteY56" fmla="*/ 162721 h 228129"/>
                  <a:gd name="connsiteX57" fmla="*/ 167798 w 563492"/>
                  <a:gd name="connsiteY57" fmla="*/ 152010 h 228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563492" h="228129">
                    <a:moveTo>
                      <a:pt x="250894" y="228053"/>
                    </a:moveTo>
                    <a:cubicBezTo>
                      <a:pt x="209845" y="228053"/>
                      <a:pt x="185362" y="220336"/>
                      <a:pt x="176115" y="204369"/>
                    </a:cubicBezTo>
                    <a:cubicBezTo>
                      <a:pt x="170061" y="193990"/>
                      <a:pt x="171192" y="181017"/>
                      <a:pt x="179242" y="166780"/>
                    </a:cubicBezTo>
                    <a:cubicBezTo>
                      <a:pt x="175516" y="165582"/>
                      <a:pt x="171658" y="165083"/>
                      <a:pt x="167733" y="165316"/>
                    </a:cubicBezTo>
                    <a:cubicBezTo>
                      <a:pt x="141586" y="166034"/>
                      <a:pt x="115573" y="169487"/>
                      <a:pt x="90093" y="175628"/>
                    </a:cubicBezTo>
                    <a:cubicBezTo>
                      <a:pt x="76787" y="178955"/>
                      <a:pt x="63215" y="181050"/>
                      <a:pt x="49510" y="181882"/>
                    </a:cubicBezTo>
                    <a:cubicBezTo>
                      <a:pt x="22166" y="181882"/>
                      <a:pt x="2939" y="169840"/>
                      <a:pt x="78" y="151212"/>
                    </a:cubicBezTo>
                    <a:cubicBezTo>
                      <a:pt x="-2782" y="132584"/>
                      <a:pt x="13717" y="106903"/>
                      <a:pt x="56895" y="93997"/>
                    </a:cubicBezTo>
                    <a:lnTo>
                      <a:pt x="56895" y="93997"/>
                    </a:lnTo>
                    <a:cubicBezTo>
                      <a:pt x="65809" y="91661"/>
                      <a:pt x="74392" y="88268"/>
                      <a:pt x="82508" y="83884"/>
                    </a:cubicBezTo>
                    <a:cubicBezTo>
                      <a:pt x="79049" y="82946"/>
                      <a:pt x="75456" y="82500"/>
                      <a:pt x="71864" y="82553"/>
                    </a:cubicBezTo>
                    <a:cubicBezTo>
                      <a:pt x="71864" y="82553"/>
                      <a:pt x="38599" y="83086"/>
                      <a:pt x="29018" y="84150"/>
                    </a:cubicBezTo>
                    <a:lnTo>
                      <a:pt x="28287" y="84150"/>
                    </a:lnTo>
                    <a:cubicBezTo>
                      <a:pt x="11256" y="84150"/>
                      <a:pt x="5933" y="74836"/>
                      <a:pt x="4403" y="70844"/>
                    </a:cubicBezTo>
                    <a:cubicBezTo>
                      <a:pt x="1675" y="62455"/>
                      <a:pt x="4336" y="53247"/>
                      <a:pt x="11056" y="47559"/>
                    </a:cubicBezTo>
                    <a:cubicBezTo>
                      <a:pt x="65144" y="456"/>
                      <a:pt x="252890" y="-76"/>
                      <a:pt x="260874" y="-76"/>
                    </a:cubicBezTo>
                    <a:cubicBezTo>
                      <a:pt x="291410" y="-76"/>
                      <a:pt x="309906" y="4381"/>
                      <a:pt x="315760" y="13230"/>
                    </a:cubicBezTo>
                    <a:cubicBezTo>
                      <a:pt x="317889" y="16397"/>
                      <a:pt x="318288" y="20415"/>
                      <a:pt x="316824" y="23941"/>
                    </a:cubicBezTo>
                    <a:cubicBezTo>
                      <a:pt x="313631" y="29716"/>
                      <a:pt x="309108" y="34593"/>
                      <a:pt x="303518" y="38112"/>
                    </a:cubicBezTo>
                    <a:cubicBezTo>
                      <a:pt x="302122" y="39176"/>
                      <a:pt x="300192" y="40707"/>
                      <a:pt x="298729" y="42037"/>
                    </a:cubicBezTo>
                    <a:cubicBezTo>
                      <a:pt x="300259" y="42183"/>
                      <a:pt x="301789" y="42183"/>
                      <a:pt x="303319" y="42037"/>
                    </a:cubicBezTo>
                    <a:lnTo>
                      <a:pt x="317489" y="41372"/>
                    </a:lnTo>
                    <a:cubicBezTo>
                      <a:pt x="332060" y="40573"/>
                      <a:pt x="352085" y="39509"/>
                      <a:pt x="367386" y="39642"/>
                    </a:cubicBezTo>
                    <a:cubicBezTo>
                      <a:pt x="407903" y="40108"/>
                      <a:pt x="450416" y="42303"/>
                      <a:pt x="484013" y="45763"/>
                    </a:cubicBezTo>
                    <a:cubicBezTo>
                      <a:pt x="533111" y="50886"/>
                      <a:pt x="562783" y="67119"/>
                      <a:pt x="563249" y="89140"/>
                    </a:cubicBezTo>
                    <a:cubicBezTo>
                      <a:pt x="563715" y="108566"/>
                      <a:pt x="540962" y="124134"/>
                      <a:pt x="503971" y="129656"/>
                    </a:cubicBezTo>
                    <a:cubicBezTo>
                      <a:pt x="458066" y="136309"/>
                      <a:pt x="458066" y="145623"/>
                      <a:pt x="458066" y="157066"/>
                    </a:cubicBezTo>
                    <a:cubicBezTo>
                      <a:pt x="458066" y="181948"/>
                      <a:pt x="449816" y="202240"/>
                      <a:pt x="346231" y="218739"/>
                    </a:cubicBezTo>
                    <a:cubicBezTo>
                      <a:pt x="314762" y="224281"/>
                      <a:pt x="282895" y="227395"/>
                      <a:pt x="250894" y="228053"/>
                    </a:cubicBezTo>
                    <a:close/>
                    <a:moveTo>
                      <a:pt x="167798" y="152010"/>
                    </a:moveTo>
                    <a:cubicBezTo>
                      <a:pt x="180706" y="152010"/>
                      <a:pt x="188290" y="154671"/>
                      <a:pt x="191483" y="160260"/>
                    </a:cubicBezTo>
                    <a:cubicBezTo>
                      <a:pt x="193878" y="164445"/>
                      <a:pt x="193612" y="169647"/>
                      <a:pt x="190818" y="173566"/>
                    </a:cubicBezTo>
                    <a:cubicBezTo>
                      <a:pt x="186892" y="180219"/>
                      <a:pt x="183167" y="190331"/>
                      <a:pt x="187625" y="197982"/>
                    </a:cubicBezTo>
                    <a:cubicBezTo>
                      <a:pt x="191284" y="204302"/>
                      <a:pt x="204456" y="215013"/>
                      <a:pt x="250894" y="215013"/>
                    </a:cubicBezTo>
                    <a:cubicBezTo>
                      <a:pt x="282096" y="214421"/>
                      <a:pt x="313232" y="211441"/>
                      <a:pt x="344035" y="206098"/>
                    </a:cubicBezTo>
                    <a:cubicBezTo>
                      <a:pt x="444694" y="190065"/>
                      <a:pt x="444694" y="172035"/>
                      <a:pt x="444694" y="157532"/>
                    </a:cubicBezTo>
                    <a:cubicBezTo>
                      <a:pt x="444694" y="138837"/>
                      <a:pt x="448753" y="124933"/>
                      <a:pt x="501909" y="117016"/>
                    </a:cubicBezTo>
                    <a:cubicBezTo>
                      <a:pt x="535174" y="111960"/>
                      <a:pt x="550077" y="99452"/>
                      <a:pt x="549877" y="89938"/>
                    </a:cubicBezTo>
                    <a:cubicBezTo>
                      <a:pt x="549877" y="78628"/>
                      <a:pt x="528455" y="64258"/>
                      <a:pt x="482549" y="59468"/>
                    </a:cubicBezTo>
                    <a:cubicBezTo>
                      <a:pt x="449883" y="56141"/>
                      <a:pt x="406772" y="53879"/>
                      <a:pt x="367187" y="53414"/>
                    </a:cubicBezTo>
                    <a:cubicBezTo>
                      <a:pt x="352352" y="53414"/>
                      <a:pt x="332525" y="54345"/>
                      <a:pt x="318155" y="55077"/>
                    </a:cubicBezTo>
                    <a:lnTo>
                      <a:pt x="303718" y="55809"/>
                    </a:lnTo>
                    <a:cubicBezTo>
                      <a:pt x="295535" y="55809"/>
                      <a:pt x="285888" y="54079"/>
                      <a:pt x="283759" y="47692"/>
                    </a:cubicBezTo>
                    <a:cubicBezTo>
                      <a:pt x="281032" y="38844"/>
                      <a:pt x="288882" y="32790"/>
                      <a:pt x="295202" y="27733"/>
                    </a:cubicBezTo>
                    <a:cubicBezTo>
                      <a:pt x="298329" y="25578"/>
                      <a:pt x="301124" y="23003"/>
                      <a:pt x="303518" y="20083"/>
                    </a:cubicBezTo>
                    <a:cubicBezTo>
                      <a:pt x="301124" y="18286"/>
                      <a:pt x="291544" y="13430"/>
                      <a:pt x="260474" y="13430"/>
                    </a:cubicBezTo>
                    <a:cubicBezTo>
                      <a:pt x="194677" y="13430"/>
                      <a:pt x="59688" y="22677"/>
                      <a:pt x="19439" y="57738"/>
                    </a:cubicBezTo>
                    <a:cubicBezTo>
                      <a:pt x="16977" y="59860"/>
                      <a:pt x="15979" y="63187"/>
                      <a:pt x="16777" y="66320"/>
                    </a:cubicBezTo>
                    <a:cubicBezTo>
                      <a:pt x="17908" y="69248"/>
                      <a:pt x="21900" y="70977"/>
                      <a:pt x="27888" y="71044"/>
                    </a:cubicBezTo>
                    <a:cubicBezTo>
                      <a:pt x="38599" y="69913"/>
                      <a:pt x="70334" y="69381"/>
                      <a:pt x="71730" y="69381"/>
                    </a:cubicBezTo>
                    <a:lnTo>
                      <a:pt x="71730" y="69381"/>
                    </a:lnTo>
                    <a:cubicBezTo>
                      <a:pt x="75922" y="69381"/>
                      <a:pt x="96413" y="69980"/>
                      <a:pt x="98342" y="81755"/>
                    </a:cubicBezTo>
                    <a:cubicBezTo>
                      <a:pt x="99672" y="91136"/>
                      <a:pt x="88828" y="98454"/>
                      <a:pt x="60820" y="106837"/>
                    </a:cubicBezTo>
                    <a:lnTo>
                      <a:pt x="60820" y="106837"/>
                    </a:lnTo>
                    <a:cubicBezTo>
                      <a:pt x="25493" y="117481"/>
                      <a:pt x="11455" y="136376"/>
                      <a:pt x="13318" y="149416"/>
                    </a:cubicBezTo>
                    <a:cubicBezTo>
                      <a:pt x="15047" y="161125"/>
                      <a:pt x="29285" y="168709"/>
                      <a:pt x="49643" y="168709"/>
                    </a:cubicBezTo>
                    <a:cubicBezTo>
                      <a:pt x="62416" y="167837"/>
                      <a:pt x="75057" y="165835"/>
                      <a:pt x="87431" y="162721"/>
                    </a:cubicBezTo>
                    <a:cubicBezTo>
                      <a:pt x="113777" y="156341"/>
                      <a:pt x="140721" y="152749"/>
                      <a:pt x="167798" y="1520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</p:grpSp>
        <p:grpSp>
          <p:nvGrpSpPr>
            <p:cNvPr id="93" name="Ryhmä 659">
              <a:extLst>
                <a:ext uri="{FF2B5EF4-FFF2-40B4-BE49-F238E27FC236}">
                  <a16:creationId xmlns:a16="http://schemas.microsoft.com/office/drawing/2014/main" id="{52B84CA0-0425-8A08-9DE8-407C4A9C1FC1}"/>
                </a:ext>
              </a:extLst>
            </p:cNvPr>
            <p:cNvGrpSpPr/>
            <p:nvPr/>
          </p:nvGrpSpPr>
          <p:grpSpPr>
            <a:xfrm>
              <a:off x="9245386" y="3990071"/>
              <a:ext cx="696348" cy="724836"/>
              <a:chOff x="9081297" y="2263981"/>
              <a:chExt cx="564453" cy="587545"/>
            </a:xfrm>
          </p:grpSpPr>
          <p:sp>
            <p:nvSpPr>
              <p:cNvPr id="94" name="Vapaamuotoinen: Muoto 504">
                <a:extLst>
                  <a:ext uri="{FF2B5EF4-FFF2-40B4-BE49-F238E27FC236}">
                    <a16:creationId xmlns:a16="http://schemas.microsoft.com/office/drawing/2014/main" id="{0942B594-962A-A19B-8A8C-D0DF7BDB0D7B}"/>
                  </a:ext>
                </a:extLst>
              </p:cNvPr>
              <p:cNvSpPr/>
              <p:nvPr/>
            </p:nvSpPr>
            <p:spPr>
              <a:xfrm>
                <a:off x="9081297" y="2352220"/>
                <a:ext cx="190222" cy="379220"/>
              </a:xfrm>
              <a:custGeom>
                <a:avLst/>
                <a:gdLst>
                  <a:gd name="connsiteX0" fmla="*/ 158303 w 190222"/>
                  <a:gd name="connsiteY0" fmla="*/ 379145 h 379220"/>
                  <a:gd name="connsiteX1" fmla="*/ 36621 w 190222"/>
                  <a:gd name="connsiteY1" fmla="*/ 379145 h 379220"/>
                  <a:gd name="connsiteX2" fmla="*/ -236 w 190222"/>
                  <a:gd name="connsiteY2" fmla="*/ 342401 h 379220"/>
                  <a:gd name="connsiteX3" fmla="*/ 629 w 190222"/>
                  <a:gd name="connsiteY3" fmla="*/ 334504 h 379220"/>
                  <a:gd name="connsiteX4" fmla="*/ 68689 w 190222"/>
                  <a:gd name="connsiteY4" fmla="*/ 21816 h 379220"/>
                  <a:gd name="connsiteX5" fmla="*/ 95766 w 190222"/>
                  <a:gd name="connsiteY5" fmla="*/ -72 h 379220"/>
                  <a:gd name="connsiteX6" fmla="*/ 95766 w 190222"/>
                  <a:gd name="connsiteY6" fmla="*/ -72 h 379220"/>
                  <a:gd name="connsiteX7" fmla="*/ 122777 w 190222"/>
                  <a:gd name="connsiteY7" fmla="*/ 22016 h 379220"/>
                  <a:gd name="connsiteX8" fmla="*/ 189306 w 190222"/>
                  <a:gd name="connsiteY8" fmla="*/ 340824 h 379220"/>
                  <a:gd name="connsiteX9" fmla="*/ 164756 w 190222"/>
                  <a:gd name="connsiteY9" fmla="*/ 378400 h 379220"/>
                  <a:gd name="connsiteX10" fmla="*/ 158237 w 190222"/>
                  <a:gd name="connsiteY10" fmla="*/ 379079 h 379220"/>
                  <a:gd name="connsiteX11" fmla="*/ 81661 w 190222"/>
                  <a:gd name="connsiteY11" fmla="*/ 24677 h 379220"/>
                  <a:gd name="connsiteX12" fmla="*/ 13669 w 190222"/>
                  <a:gd name="connsiteY12" fmla="*/ 337365 h 379220"/>
                  <a:gd name="connsiteX13" fmla="*/ 31698 w 190222"/>
                  <a:gd name="connsiteY13" fmla="*/ 365373 h 379220"/>
                  <a:gd name="connsiteX14" fmla="*/ 36621 w 190222"/>
                  <a:gd name="connsiteY14" fmla="*/ 365906 h 379220"/>
                  <a:gd name="connsiteX15" fmla="*/ 158303 w 190222"/>
                  <a:gd name="connsiteY15" fmla="*/ 365906 h 379220"/>
                  <a:gd name="connsiteX16" fmla="*/ 176732 w 190222"/>
                  <a:gd name="connsiteY16" fmla="*/ 347470 h 379220"/>
                  <a:gd name="connsiteX17" fmla="*/ 176333 w 190222"/>
                  <a:gd name="connsiteY17" fmla="*/ 343685 h 379220"/>
                  <a:gd name="connsiteX18" fmla="*/ 109803 w 190222"/>
                  <a:gd name="connsiteY18" fmla="*/ 24876 h 379220"/>
                  <a:gd name="connsiteX19" fmla="*/ 95766 w 190222"/>
                  <a:gd name="connsiteY19" fmla="*/ 13367 h 379220"/>
                  <a:gd name="connsiteX20" fmla="*/ 95766 w 190222"/>
                  <a:gd name="connsiteY20" fmla="*/ 13367 h 379220"/>
                  <a:gd name="connsiteX21" fmla="*/ 81661 w 190222"/>
                  <a:gd name="connsiteY21" fmla="*/ 24743 h 379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0222" h="379220">
                    <a:moveTo>
                      <a:pt x="158303" y="379145"/>
                    </a:moveTo>
                    <a:lnTo>
                      <a:pt x="36621" y="379145"/>
                    </a:lnTo>
                    <a:cubicBezTo>
                      <a:pt x="16330" y="379172"/>
                      <a:pt x="-169" y="362719"/>
                      <a:pt x="-236" y="342401"/>
                    </a:cubicBezTo>
                    <a:cubicBezTo>
                      <a:pt x="-236" y="339746"/>
                      <a:pt x="30" y="337098"/>
                      <a:pt x="629" y="334504"/>
                    </a:cubicBezTo>
                    <a:lnTo>
                      <a:pt x="68689" y="21816"/>
                    </a:lnTo>
                    <a:cubicBezTo>
                      <a:pt x="71217" y="8929"/>
                      <a:pt x="82659" y="-285"/>
                      <a:pt x="95766" y="-72"/>
                    </a:cubicBezTo>
                    <a:lnTo>
                      <a:pt x="95766" y="-72"/>
                    </a:lnTo>
                    <a:cubicBezTo>
                      <a:pt x="108938" y="-212"/>
                      <a:pt x="120315" y="9089"/>
                      <a:pt x="122777" y="22016"/>
                    </a:cubicBezTo>
                    <a:lnTo>
                      <a:pt x="189306" y="340824"/>
                    </a:lnTo>
                    <a:cubicBezTo>
                      <a:pt x="192898" y="357975"/>
                      <a:pt x="181922" y="374801"/>
                      <a:pt x="164756" y="378400"/>
                    </a:cubicBezTo>
                    <a:cubicBezTo>
                      <a:pt x="162628" y="378852"/>
                      <a:pt x="160432" y="379079"/>
                      <a:pt x="158237" y="379079"/>
                    </a:cubicBezTo>
                    <a:close/>
                    <a:moveTo>
                      <a:pt x="81661" y="24677"/>
                    </a:moveTo>
                    <a:lnTo>
                      <a:pt x="13669" y="337365"/>
                    </a:lnTo>
                    <a:cubicBezTo>
                      <a:pt x="10941" y="350078"/>
                      <a:pt x="18990" y="362612"/>
                      <a:pt x="31698" y="365373"/>
                    </a:cubicBezTo>
                    <a:cubicBezTo>
                      <a:pt x="33294" y="365719"/>
                      <a:pt x="34958" y="365899"/>
                      <a:pt x="36621" y="365906"/>
                    </a:cubicBezTo>
                    <a:lnTo>
                      <a:pt x="158303" y="365906"/>
                    </a:lnTo>
                    <a:cubicBezTo>
                      <a:pt x="168483" y="365906"/>
                      <a:pt x="176732" y="357649"/>
                      <a:pt x="176732" y="347470"/>
                    </a:cubicBezTo>
                    <a:cubicBezTo>
                      <a:pt x="176732" y="346200"/>
                      <a:pt x="176599" y="344929"/>
                      <a:pt x="176333" y="343685"/>
                    </a:cubicBezTo>
                    <a:lnTo>
                      <a:pt x="109803" y="24876"/>
                    </a:lnTo>
                    <a:cubicBezTo>
                      <a:pt x="108540" y="18124"/>
                      <a:pt x="102618" y="13254"/>
                      <a:pt x="95766" y="13367"/>
                    </a:cubicBezTo>
                    <a:lnTo>
                      <a:pt x="95766" y="13367"/>
                    </a:lnTo>
                    <a:cubicBezTo>
                      <a:pt x="88913" y="13214"/>
                      <a:pt x="82926" y="18017"/>
                      <a:pt x="81661" y="2474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95" name="Vapaamuotoinen: Muoto 505">
                <a:extLst>
                  <a:ext uri="{FF2B5EF4-FFF2-40B4-BE49-F238E27FC236}">
                    <a16:creationId xmlns:a16="http://schemas.microsoft.com/office/drawing/2014/main" id="{4CB929AF-74A9-6A01-3FC8-26862EEE883F}"/>
                  </a:ext>
                </a:extLst>
              </p:cNvPr>
              <p:cNvSpPr/>
              <p:nvPr/>
            </p:nvSpPr>
            <p:spPr>
              <a:xfrm>
                <a:off x="9169780" y="2489208"/>
                <a:ext cx="13305" cy="362318"/>
              </a:xfrm>
              <a:custGeom>
                <a:avLst/>
                <a:gdLst>
                  <a:gd name="connsiteX0" fmla="*/ 0 w 13305"/>
                  <a:gd name="connsiteY0" fmla="*/ 0 h 362318"/>
                  <a:gd name="connsiteX1" fmla="*/ 13306 w 13305"/>
                  <a:gd name="connsiteY1" fmla="*/ 0 h 362318"/>
                  <a:gd name="connsiteX2" fmla="*/ 13306 w 13305"/>
                  <a:gd name="connsiteY2" fmla="*/ 362319 h 362318"/>
                  <a:gd name="connsiteX3" fmla="*/ 0 w 13305"/>
                  <a:gd name="connsiteY3" fmla="*/ 362319 h 36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05" h="362318">
                    <a:moveTo>
                      <a:pt x="0" y="0"/>
                    </a:moveTo>
                    <a:lnTo>
                      <a:pt x="13306" y="0"/>
                    </a:lnTo>
                    <a:lnTo>
                      <a:pt x="13306" y="362319"/>
                    </a:lnTo>
                    <a:lnTo>
                      <a:pt x="0" y="362319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96" name="Vapaamuotoinen: Muoto 506">
                <a:extLst>
                  <a:ext uri="{FF2B5EF4-FFF2-40B4-BE49-F238E27FC236}">
                    <a16:creationId xmlns:a16="http://schemas.microsoft.com/office/drawing/2014/main" id="{92D14C9C-56A0-D988-CDE3-D13D07D00C25}"/>
                  </a:ext>
                </a:extLst>
              </p:cNvPr>
              <p:cNvSpPr/>
              <p:nvPr/>
            </p:nvSpPr>
            <p:spPr>
              <a:xfrm>
                <a:off x="9129397" y="2531786"/>
                <a:ext cx="94005" cy="59078"/>
              </a:xfrm>
              <a:custGeom>
                <a:avLst/>
                <a:gdLst>
                  <a:gd name="connsiteX0" fmla="*/ 84360 w 94005"/>
                  <a:gd name="connsiteY0" fmla="*/ 59078 h 59078"/>
                  <a:gd name="connsiteX1" fmla="*/ 46304 w 94005"/>
                  <a:gd name="connsiteY1" fmla="*/ 19427 h 59078"/>
                  <a:gd name="connsiteX2" fmla="*/ 9780 w 94005"/>
                  <a:gd name="connsiteY2" fmla="*/ 59012 h 59078"/>
                  <a:gd name="connsiteX3" fmla="*/ 0 w 94005"/>
                  <a:gd name="connsiteY3" fmla="*/ 49964 h 59078"/>
                  <a:gd name="connsiteX4" fmla="*/ 46105 w 94005"/>
                  <a:gd name="connsiteY4" fmla="*/ 0 h 59078"/>
                  <a:gd name="connsiteX5" fmla="*/ 94006 w 94005"/>
                  <a:gd name="connsiteY5" fmla="*/ 49897 h 59078"/>
                  <a:gd name="connsiteX6" fmla="*/ 84360 w 94005"/>
                  <a:gd name="connsiteY6" fmla="*/ 59078 h 59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005" h="59078">
                    <a:moveTo>
                      <a:pt x="84360" y="59078"/>
                    </a:moveTo>
                    <a:lnTo>
                      <a:pt x="46304" y="19427"/>
                    </a:lnTo>
                    <a:lnTo>
                      <a:pt x="9780" y="59012"/>
                    </a:lnTo>
                    <a:lnTo>
                      <a:pt x="0" y="49964"/>
                    </a:lnTo>
                    <a:lnTo>
                      <a:pt x="46105" y="0"/>
                    </a:lnTo>
                    <a:lnTo>
                      <a:pt x="94006" y="49897"/>
                    </a:lnTo>
                    <a:lnTo>
                      <a:pt x="84360" y="59078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97" name="Vapaamuotoinen: Muoto 507">
                <a:extLst>
                  <a:ext uri="{FF2B5EF4-FFF2-40B4-BE49-F238E27FC236}">
                    <a16:creationId xmlns:a16="http://schemas.microsoft.com/office/drawing/2014/main" id="{13179E98-55D9-F824-277B-B3B97FBFDF3D}"/>
                  </a:ext>
                </a:extLst>
              </p:cNvPr>
              <p:cNvSpPr/>
              <p:nvPr/>
            </p:nvSpPr>
            <p:spPr>
              <a:xfrm>
                <a:off x="9129397" y="2579954"/>
                <a:ext cx="94005" cy="59078"/>
              </a:xfrm>
              <a:custGeom>
                <a:avLst/>
                <a:gdLst>
                  <a:gd name="connsiteX0" fmla="*/ 84360 w 94005"/>
                  <a:gd name="connsiteY0" fmla="*/ 59078 h 59078"/>
                  <a:gd name="connsiteX1" fmla="*/ 46304 w 94005"/>
                  <a:gd name="connsiteY1" fmla="*/ 19426 h 59078"/>
                  <a:gd name="connsiteX2" fmla="*/ 9780 w 94005"/>
                  <a:gd name="connsiteY2" fmla="*/ 59011 h 59078"/>
                  <a:gd name="connsiteX3" fmla="*/ 0 w 94005"/>
                  <a:gd name="connsiteY3" fmla="*/ 49963 h 59078"/>
                  <a:gd name="connsiteX4" fmla="*/ 46105 w 94005"/>
                  <a:gd name="connsiteY4" fmla="*/ 0 h 59078"/>
                  <a:gd name="connsiteX5" fmla="*/ 94006 w 94005"/>
                  <a:gd name="connsiteY5" fmla="*/ 49897 h 59078"/>
                  <a:gd name="connsiteX6" fmla="*/ 84360 w 94005"/>
                  <a:gd name="connsiteY6" fmla="*/ 59078 h 59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005" h="59078">
                    <a:moveTo>
                      <a:pt x="84360" y="59078"/>
                    </a:moveTo>
                    <a:lnTo>
                      <a:pt x="46304" y="19426"/>
                    </a:lnTo>
                    <a:lnTo>
                      <a:pt x="9780" y="59011"/>
                    </a:lnTo>
                    <a:lnTo>
                      <a:pt x="0" y="49963"/>
                    </a:lnTo>
                    <a:lnTo>
                      <a:pt x="46105" y="0"/>
                    </a:lnTo>
                    <a:lnTo>
                      <a:pt x="94006" y="49897"/>
                    </a:lnTo>
                    <a:lnTo>
                      <a:pt x="84360" y="59078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98" name="Vapaamuotoinen: Muoto 508">
                <a:extLst>
                  <a:ext uri="{FF2B5EF4-FFF2-40B4-BE49-F238E27FC236}">
                    <a16:creationId xmlns:a16="http://schemas.microsoft.com/office/drawing/2014/main" id="{E29C307C-A0E1-7F63-C6E7-BB3302B55E30}"/>
                  </a:ext>
                </a:extLst>
              </p:cNvPr>
              <p:cNvSpPr/>
              <p:nvPr/>
            </p:nvSpPr>
            <p:spPr>
              <a:xfrm>
                <a:off x="9129397" y="2632179"/>
                <a:ext cx="94005" cy="59077"/>
              </a:xfrm>
              <a:custGeom>
                <a:avLst/>
                <a:gdLst>
                  <a:gd name="connsiteX0" fmla="*/ 84360 w 94005"/>
                  <a:gd name="connsiteY0" fmla="*/ 59078 h 59077"/>
                  <a:gd name="connsiteX1" fmla="*/ 46304 w 94005"/>
                  <a:gd name="connsiteY1" fmla="*/ 19426 h 59077"/>
                  <a:gd name="connsiteX2" fmla="*/ 9780 w 94005"/>
                  <a:gd name="connsiteY2" fmla="*/ 58945 h 59077"/>
                  <a:gd name="connsiteX3" fmla="*/ 0 w 94005"/>
                  <a:gd name="connsiteY3" fmla="*/ 49963 h 59077"/>
                  <a:gd name="connsiteX4" fmla="*/ 46105 w 94005"/>
                  <a:gd name="connsiteY4" fmla="*/ 0 h 59077"/>
                  <a:gd name="connsiteX5" fmla="*/ 94006 w 94005"/>
                  <a:gd name="connsiteY5" fmla="*/ 49830 h 59077"/>
                  <a:gd name="connsiteX6" fmla="*/ 84360 w 94005"/>
                  <a:gd name="connsiteY6" fmla="*/ 59078 h 59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4005" h="59077">
                    <a:moveTo>
                      <a:pt x="84360" y="59078"/>
                    </a:moveTo>
                    <a:lnTo>
                      <a:pt x="46304" y="19426"/>
                    </a:lnTo>
                    <a:lnTo>
                      <a:pt x="9780" y="58945"/>
                    </a:lnTo>
                    <a:lnTo>
                      <a:pt x="0" y="49963"/>
                    </a:lnTo>
                    <a:lnTo>
                      <a:pt x="46105" y="0"/>
                    </a:lnTo>
                    <a:lnTo>
                      <a:pt x="94006" y="49830"/>
                    </a:lnTo>
                    <a:lnTo>
                      <a:pt x="84360" y="59078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99" name="Vapaamuotoinen: Muoto 509">
                <a:extLst>
                  <a:ext uri="{FF2B5EF4-FFF2-40B4-BE49-F238E27FC236}">
                    <a16:creationId xmlns:a16="http://schemas.microsoft.com/office/drawing/2014/main" id="{604FD564-B13B-F950-CFD5-280251F2122D}"/>
                  </a:ext>
                </a:extLst>
              </p:cNvPr>
              <p:cNvSpPr/>
              <p:nvPr/>
            </p:nvSpPr>
            <p:spPr>
              <a:xfrm>
                <a:off x="9261524" y="2263981"/>
                <a:ext cx="224844" cy="450827"/>
              </a:xfrm>
              <a:custGeom>
                <a:avLst/>
                <a:gdLst>
                  <a:gd name="connsiteX0" fmla="*/ 187909 w 224844"/>
                  <a:gd name="connsiteY0" fmla="*/ 450751 h 450827"/>
                  <a:gd name="connsiteX1" fmla="*/ 42476 w 224844"/>
                  <a:gd name="connsiteY1" fmla="*/ 450751 h 450827"/>
                  <a:gd name="connsiteX2" fmla="*/ -236 w 224844"/>
                  <a:gd name="connsiteY2" fmla="*/ 408026 h 450827"/>
                  <a:gd name="connsiteX3" fmla="*/ 762 w 224844"/>
                  <a:gd name="connsiteY3" fmla="*/ 398925 h 450827"/>
                  <a:gd name="connsiteX4" fmla="*/ 82061 w 224844"/>
                  <a:gd name="connsiteY4" fmla="*/ 25163 h 450827"/>
                  <a:gd name="connsiteX5" fmla="*/ 119849 w 224844"/>
                  <a:gd name="connsiteY5" fmla="*/ 627 h 450827"/>
                  <a:gd name="connsiteX6" fmla="*/ 144399 w 224844"/>
                  <a:gd name="connsiteY6" fmla="*/ 25163 h 450827"/>
                  <a:gd name="connsiteX7" fmla="*/ 223835 w 224844"/>
                  <a:gd name="connsiteY7" fmla="*/ 406310 h 450827"/>
                  <a:gd name="connsiteX8" fmla="*/ 195294 w 224844"/>
                  <a:gd name="connsiteY8" fmla="*/ 449720 h 450827"/>
                  <a:gd name="connsiteX9" fmla="*/ 187909 w 224844"/>
                  <a:gd name="connsiteY9" fmla="*/ 450485 h 450827"/>
                  <a:gd name="connsiteX10" fmla="*/ 113196 w 224844"/>
                  <a:gd name="connsiteY10" fmla="*/ 13388 h 450827"/>
                  <a:gd name="connsiteX11" fmla="*/ 95034 w 224844"/>
                  <a:gd name="connsiteY11" fmla="*/ 27958 h 450827"/>
                  <a:gd name="connsiteX12" fmla="*/ 13735 w 224844"/>
                  <a:gd name="connsiteY12" fmla="*/ 401719 h 450827"/>
                  <a:gd name="connsiteX13" fmla="*/ 36289 w 224844"/>
                  <a:gd name="connsiteY13" fmla="*/ 436774 h 450827"/>
                  <a:gd name="connsiteX14" fmla="*/ 42476 w 224844"/>
                  <a:gd name="connsiteY14" fmla="*/ 437446 h 450827"/>
                  <a:gd name="connsiteX15" fmla="*/ 187909 w 224844"/>
                  <a:gd name="connsiteY15" fmla="*/ 437446 h 450827"/>
                  <a:gd name="connsiteX16" fmla="*/ 211327 w 224844"/>
                  <a:gd name="connsiteY16" fmla="*/ 414140 h 450827"/>
                  <a:gd name="connsiteX17" fmla="*/ 210795 w 224844"/>
                  <a:gd name="connsiteY17" fmla="*/ 409237 h 450827"/>
                  <a:gd name="connsiteX18" fmla="*/ 131359 w 224844"/>
                  <a:gd name="connsiteY18" fmla="*/ 28157 h 450827"/>
                  <a:gd name="connsiteX19" fmla="*/ 113263 w 224844"/>
                  <a:gd name="connsiteY19" fmla="*/ 13388 h 450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24844" h="450827">
                    <a:moveTo>
                      <a:pt x="187909" y="450751"/>
                    </a:moveTo>
                    <a:lnTo>
                      <a:pt x="42476" y="450751"/>
                    </a:lnTo>
                    <a:cubicBezTo>
                      <a:pt x="18858" y="450745"/>
                      <a:pt x="-236" y="431618"/>
                      <a:pt x="-236" y="408026"/>
                    </a:cubicBezTo>
                    <a:cubicBezTo>
                      <a:pt x="-236" y="404966"/>
                      <a:pt x="96" y="401912"/>
                      <a:pt x="762" y="398925"/>
                    </a:cubicBezTo>
                    <a:lnTo>
                      <a:pt x="82061" y="25163"/>
                    </a:lnTo>
                    <a:cubicBezTo>
                      <a:pt x="85720" y="7952"/>
                      <a:pt x="102618" y="-3032"/>
                      <a:pt x="119849" y="627"/>
                    </a:cubicBezTo>
                    <a:cubicBezTo>
                      <a:pt x="132158" y="3248"/>
                      <a:pt x="141804" y="12862"/>
                      <a:pt x="144399" y="25163"/>
                    </a:cubicBezTo>
                    <a:lnTo>
                      <a:pt x="223835" y="406310"/>
                    </a:lnTo>
                    <a:cubicBezTo>
                      <a:pt x="227959" y="426169"/>
                      <a:pt x="215186" y="445609"/>
                      <a:pt x="195294" y="449720"/>
                    </a:cubicBezTo>
                    <a:cubicBezTo>
                      <a:pt x="192899" y="450226"/>
                      <a:pt x="190371" y="450485"/>
                      <a:pt x="187909" y="450485"/>
                    </a:cubicBezTo>
                    <a:close/>
                    <a:moveTo>
                      <a:pt x="113196" y="13388"/>
                    </a:moveTo>
                    <a:cubicBezTo>
                      <a:pt x="104415" y="13161"/>
                      <a:pt x="96697" y="19315"/>
                      <a:pt x="95034" y="27958"/>
                    </a:cubicBezTo>
                    <a:lnTo>
                      <a:pt x="13735" y="401719"/>
                    </a:lnTo>
                    <a:cubicBezTo>
                      <a:pt x="10276" y="417626"/>
                      <a:pt x="20388" y="433321"/>
                      <a:pt x="36289" y="436774"/>
                    </a:cubicBezTo>
                    <a:cubicBezTo>
                      <a:pt x="38351" y="437219"/>
                      <a:pt x="40414" y="437439"/>
                      <a:pt x="42476" y="437446"/>
                    </a:cubicBezTo>
                    <a:lnTo>
                      <a:pt x="187909" y="437446"/>
                    </a:lnTo>
                    <a:cubicBezTo>
                      <a:pt x="200816" y="437472"/>
                      <a:pt x="211261" y="427034"/>
                      <a:pt x="211327" y="414140"/>
                    </a:cubicBezTo>
                    <a:cubicBezTo>
                      <a:pt x="211327" y="412490"/>
                      <a:pt x="211128" y="410847"/>
                      <a:pt x="210795" y="409237"/>
                    </a:cubicBezTo>
                    <a:lnTo>
                      <a:pt x="131359" y="28157"/>
                    </a:lnTo>
                    <a:cubicBezTo>
                      <a:pt x="129763" y="19449"/>
                      <a:pt x="122112" y="13181"/>
                      <a:pt x="113263" y="1338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00" name="Vapaamuotoinen: Muoto 510">
                <a:extLst>
                  <a:ext uri="{FF2B5EF4-FFF2-40B4-BE49-F238E27FC236}">
                    <a16:creationId xmlns:a16="http://schemas.microsoft.com/office/drawing/2014/main" id="{56BACF4B-94D2-344F-7175-29E796ED64DD}"/>
                  </a:ext>
                </a:extLst>
              </p:cNvPr>
              <p:cNvSpPr/>
              <p:nvPr/>
            </p:nvSpPr>
            <p:spPr>
              <a:xfrm>
                <a:off x="9367306" y="2426471"/>
                <a:ext cx="13305" cy="425055"/>
              </a:xfrm>
              <a:custGeom>
                <a:avLst/>
                <a:gdLst>
                  <a:gd name="connsiteX0" fmla="*/ 0 w 13305"/>
                  <a:gd name="connsiteY0" fmla="*/ 0 h 425055"/>
                  <a:gd name="connsiteX1" fmla="*/ 13306 w 13305"/>
                  <a:gd name="connsiteY1" fmla="*/ 0 h 425055"/>
                  <a:gd name="connsiteX2" fmla="*/ 13306 w 13305"/>
                  <a:gd name="connsiteY2" fmla="*/ 425056 h 425055"/>
                  <a:gd name="connsiteX3" fmla="*/ 0 w 13305"/>
                  <a:gd name="connsiteY3" fmla="*/ 425056 h 425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05" h="425055">
                    <a:moveTo>
                      <a:pt x="0" y="0"/>
                    </a:moveTo>
                    <a:lnTo>
                      <a:pt x="13306" y="0"/>
                    </a:lnTo>
                    <a:lnTo>
                      <a:pt x="13306" y="425056"/>
                    </a:lnTo>
                    <a:lnTo>
                      <a:pt x="0" y="425056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01" name="Vapaamuotoinen: Muoto 511">
                <a:extLst>
                  <a:ext uri="{FF2B5EF4-FFF2-40B4-BE49-F238E27FC236}">
                    <a16:creationId xmlns:a16="http://schemas.microsoft.com/office/drawing/2014/main" id="{B5CDEC23-6FC5-C6D2-C5C5-7BD6662E4CA7}"/>
                  </a:ext>
                </a:extLst>
              </p:cNvPr>
              <p:cNvSpPr/>
              <p:nvPr/>
            </p:nvSpPr>
            <p:spPr>
              <a:xfrm>
                <a:off x="9318673" y="2479295"/>
                <a:ext cx="110439" cy="67859"/>
              </a:xfrm>
              <a:custGeom>
                <a:avLst/>
                <a:gdLst>
                  <a:gd name="connsiteX0" fmla="*/ 100859 w 110439"/>
                  <a:gd name="connsiteY0" fmla="*/ 67860 h 67859"/>
                  <a:gd name="connsiteX1" fmla="*/ 54355 w 110439"/>
                  <a:gd name="connsiteY1" fmla="*/ 19360 h 67859"/>
                  <a:gd name="connsiteX2" fmla="*/ 9780 w 110439"/>
                  <a:gd name="connsiteY2" fmla="*/ 67727 h 67859"/>
                  <a:gd name="connsiteX3" fmla="*/ 0 w 110439"/>
                  <a:gd name="connsiteY3" fmla="*/ 58745 h 67859"/>
                  <a:gd name="connsiteX4" fmla="*/ 54155 w 110439"/>
                  <a:gd name="connsiteY4" fmla="*/ 0 h 67859"/>
                  <a:gd name="connsiteX5" fmla="*/ 110439 w 110439"/>
                  <a:gd name="connsiteY5" fmla="*/ 58612 h 67859"/>
                  <a:gd name="connsiteX6" fmla="*/ 100859 w 110439"/>
                  <a:gd name="connsiteY6" fmla="*/ 67860 h 67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439" h="67859">
                    <a:moveTo>
                      <a:pt x="100859" y="67860"/>
                    </a:moveTo>
                    <a:lnTo>
                      <a:pt x="54355" y="19360"/>
                    </a:lnTo>
                    <a:lnTo>
                      <a:pt x="9780" y="67727"/>
                    </a:lnTo>
                    <a:lnTo>
                      <a:pt x="0" y="58745"/>
                    </a:lnTo>
                    <a:lnTo>
                      <a:pt x="54155" y="0"/>
                    </a:lnTo>
                    <a:lnTo>
                      <a:pt x="110439" y="58612"/>
                    </a:lnTo>
                    <a:lnTo>
                      <a:pt x="100859" y="67860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02" name="Vapaamuotoinen: Muoto 512">
                <a:extLst>
                  <a:ext uri="{FF2B5EF4-FFF2-40B4-BE49-F238E27FC236}">
                    <a16:creationId xmlns:a16="http://schemas.microsoft.com/office/drawing/2014/main" id="{AD4E967B-AEFB-E23E-EB67-19438FF1258F}"/>
                  </a:ext>
                </a:extLst>
              </p:cNvPr>
              <p:cNvSpPr/>
              <p:nvPr/>
            </p:nvSpPr>
            <p:spPr>
              <a:xfrm>
                <a:off x="9318673" y="2536843"/>
                <a:ext cx="110439" cy="67859"/>
              </a:xfrm>
              <a:custGeom>
                <a:avLst/>
                <a:gdLst>
                  <a:gd name="connsiteX0" fmla="*/ 100859 w 110439"/>
                  <a:gd name="connsiteY0" fmla="*/ 67860 h 67859"/>
                  <a:gd name="connsiteX1" fmla="*/ 54355 w 110439"/>
                  <a:gd name="connsiteY1" fmla="*/ 19427 h 67859"/>
                  <a:gd name="connsiteX2" fmla="*/ 9780 w 110439"/>
                  <a:gd name="connsiteY2" fmla="*/ 67793 h 67859"/>
                  <a:gd name="connsiteX3" fmla="*/ 0 w 110439"/>
                  <a:gd name="connsiteY3" fmla="*/ 58746 h 67859"/>
                  <a:gd name="connsiteX4" fmla="*/ 54155 w 110439"/>
                  <a:gd name="connsiteY4" fmla="*/ 0 h 67859"/>
                  <a:gd name="connsiteX5" fmla="*/ 110439 w 110439"/>
                  <a:gd name="connsiteY5" fmla="*/ 58679 h 67859"/>
                  <a:gd name="connsiteX6" fmla="*/ 100859 w 110439"/>
                  <a:gd name="connsiteY6" fmla="*/ 67860 h 67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439" h="67859">
                    <a:moveTo>
                      <a:pt x="100859" y="67860"/>
                    </a:moveTo>
                    <a:lnTo>
                      <a:pt x="54355" y="19427"/>
                    </a:lnTo>
                    <a:lnTo>
                      <a:pt x="9780" y="67793"/>
                    </a:lnTo>
                    <a:lnTo>
                      <a:pt x="0" y="58746"/>
                    </a:lnTo>
                    <a:lnTo>
                      <a:pt x="54155" y="0"/>
                    </a:lnTo>
                    <a:lnTo>
                      <a:pt x="110439" y="58679"/>
                    </a:lnTo>
                    <a:lnTo>
                      <a:pt x="100859" y="67860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03" name="Vapaamuotoinen: Muoto 513">
                <a:extLst>
                  <a:ext uri="{FF2B5EF4-FFF2-40B4-BE49-F238E27FC236}">
                    <a16:creationId xmlns:a16="http://schemas.microsoft.com/office/drawing/2014/main" id="{54679FB3-63AC-90ED-D550-07CE56AB0479}"/>
                  </a:ext>
                </a:extLst>
              </p:cNvPr>
              <p:cNvSpPr/>
              <p:nvPr/>
            </p:nvSpPr>
            <p:spPr>
              <a:xfrm>
                <a:off x="9318673" y="2599247"/>
                <a:ext cx="110439" cy="67859"/>
              </a:xfrm>
              <a:custGeom>
                <a:avLst/>
                <a:gdLst>
                  <a:gd name="connsiteX0" fmla="*/ 100859 w 110439"/>
                  <a:gd name="connsiteY0" fmla="*/ 67860 h 67859"/>
                  <a:gd name="connsiteX1" fmla="*/ 54355 w 110439"/>
                  <a:gd name="connsiteY1" fmla="*/ 19426 h 67859"/>
                  <a:gd name="connsiteX2" fmla="*/ 9780 w 110439"/>
                  <a:gd name="connsiteY2" fmla="*/ 67793 h 67859"/>
                  <a:gd name="connsiteX3" fmla="*/ 0 w 110439"/>
                  <a:gd name="connsiteY3" fmla="*/ 58745 h 67859"/>
                  <a:gd name="connsiteX4" fmla="*/ 54155 w 110439"/>
                  <a:gd name="connsiteY4" fmla="*/ 0 h 67859"/>
                  <a:gd name="connsiteX5" fmla="*/ 110439 w 110439"/>
                  <a:gd name="connsiteY5" fmla="*/ 58679 h 67859"/>
                  <a:gd name="connsiteX6" fmla="*/ 100859 w 110439"/>
                  <a:gd name="connsiteY6" fmla="*/ 67860 h 67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439" h="67859">
                    <a:moveTo>
                      <a:pt x="100859" y="67860"/>
                    </a:moveTo>
                    <a:lnTo>
                      <a:pt x="54355" y="19426"/>
                    </a:lnTo>
                    <a:lnTo>
                      <a:pt x="9780" y="67793"/>
                    </a:lnTo>
                    <a:lnTo>
                      <a:pt x="0" y="58745"/>
                    </a:lnTo>
                    <a:lnTo>
                      <a:pt x="54155" y="0"/>
                    </a:lnTo>
                    <a:lnTo>
                      <a:pt x="110439" y="58679"/>
                    </a:lnTo>
                    <a:lnTo>
                      <a:pt x="100859" y="67860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04" name="Vapaamuotoinen: Muoto 514">
                <a:extLst>
                  <a:ext uri="{FF2B5EF4-FFF2-40B4-BE49-F238E27FC236}">
                    <a16:creationId xmlns:a16="http://schemas.microsoft.com/office/drawing/2014/main" id="{7BF40BB5-C51F-C0E9-7CD8-44A4127DA349}"/>
                  </a:ext>
                </a:extLst>
              </p:cNvPr>
              <p:cNvSpPr/>
              <p:nvPr/>
            </p:nvSpPr>
            <p:spPr>
              <a:xfrm>
                <a:off x="9476547" y="2426402"/>
                <a:ext cx="169203" cy="336241"/>
              </a:xfrm>
              <a:custGeom>
                <a:avLst/>
                <a:gdLst>
                  <a:gd name="connsiteX0" fmla="*/ 140407 w 169203"/>
                  <a:gd name="connsiteY0" fmla="*/ 336166 h 336241"/>
                  <a:gd name="connsiteX1" fmla="*/ 33095 w 169203"/>
                  <a:gd name="connsiteY1" fmla="*/ 336166 h 336241"/>
                  <a:gd name="connsiteX2" fmla="*/ -236 w 169203"/>
                  <a:gd name="connsiteY2" fmla="*/ 302941 h 336241"/>
                  <a:gd name="connsiteX3" fmla="*/ 563 w 169203"/>
                  <a:gd name="connsiteY3" fmla="*/ 295783 h 336241"/>
                  <a:gd name="connsiteX4" fmla="*/ 60439 w 169203"/>
                  <a:gd name="connsiteY4" fmla="*/ 19885 h 336241"/>
                  <a:gd name="connsiteX5" fmla="*/ 85122 w 169203"/>
                  <a:gd name="connsiteY5" fmla="*/ -73 h 336241"/>
                  <a:gd name="connsiteX6" fmla="*/ 85122 w 169203"/>
                  <a:gd name="connsiteY6" fmla="*/ -73 h 336241"/>
                  <a:gd name="connsiteX7" fmla="*/ 109671 w 169203"/>
                  <a:gd name="connsiteY7" fmla="*/ 19885 h 336241"/>
                  <a:gd name="connsiteX8" fmla="*/ 168350 w 169203"/>
                  <a:gd name="connsiteY8" fmla="*/ 301171 h 336241"/>
                  <a:gd name="connsiteX9" fmla="*/ 146062 w 169203"/>
                  <a:gd name="connsiteY9" fmla="*/ 335288 h 336241"/>
                  <a:gd name="connsiteX10" fmla="*/ 140142 w 169203"/>
                  <a:gd name="connsiteY10" fmla="*/ 335900 h 336241"/>
                  <a:gd name="connsiteX11" fmla="*/ 85255 w 169203"/>
                  <a:gd name="connsiteY11" fmla="*/ 13299 h 336241"/>
                  <a:gd name="connsiteX12" fmla="*/ 73546 w 169203"/>
                  <a:gd name="connsiteY12" fmla="*/ 22746 h 336241"/>
                  <a:gd name="connsiteX13" fmla="*/ 13669 w 169203"/>
                  <a:gd name="connsiteY13" fmla="*/ 298577 h 336241"/>
                  <a:gd name="connsiteX14" fmla="*/ 28837 w 169203"/>
                  <a:gd name="connsiteY14" fmla="*/ 322388 h 336241"/>
                  <a:gd name="connsiteX15" fmla="*/ 33229 w 169203"/>
                  <a:gd name="connsiteY15" fmla="*/ 322860 h 336241"/>
                  <a:gd name="connsiteX16" fmla="*/ 140541 w 169203"/>
                  <a:gd name="connsiteY16" fmla="*/ 322860 h 336241"/>
                  <a:gd name="connsiteX17" fmla="*/ 152583 w 169203"/>
                  <a:gd name="connsiteY17" fmla="*/ 317139 h 336241"/>
                  <a:gd name="connsiteX18" fmla="*/ 155709 w 169203"/>
                  <a:gd name="connsiteY18" fmla="*/ 304165 h 336241"/>
                  <a:gd name="connsiteX19" fmla="*/ 97097 w 169203"/>
                  <a:gd name="connsiteY19" fmla="*/ 22879 h 336241"/>
                  <a:gd name="connsiteX20" fmla="*/ 85454 w 169203"/>
                  <a:gd name="connsiteY20" fmla="*/ 13299 h 336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9203" h="336241">
                    <a:moveTo>
                      <a:pt x="140407" y="336166"/>
                    </a:moveTo>
                    <a:lnTo>
                      <a:pt x="33095" y="336166"/>
                    </a:lnTo>
                    <a:cubicBezTo>
                      <a:pt x="14733" y="336186"/>
                      <a:pt x="-169" y="321310"/>
                      <a:pt x="-236" y="302941"/>
                    </a:cubicBezTo>
                    <a:cubicBezTo>
                      <a:pt x="-236" y="300533"/>
                      <a:pt x="31" y="298131"/>
                      <a:pt x="563" y="295783"/>
                    </a:cubicBezTo>
                    <a:lnTo>
                      <a:pt x="60439" y="19885"/>
                    </a:lnTo>
                    <a:cubicBezTo>
                      <a:pt x="62768" y="8150"/>
                      <a:pt x="73146" y="-240"/>
                      <a:pt x="85122" y="-73"/>
                    </a:cubicBezTo>
                    <a:lnTo>
                      <a:pt x="85122" y="-73"/>
                    </a:lnTo>
                    <a:cubicBezTo>
                      <a:pt x="97030" y="-200"/>
                      <a:pt x="107342" y="8190"/>
                      <a:pt x="109671" y="19885"/>
                    </a:cubicBezTo>
                    <a:lnTo>
                      <a:pt x="168350" y="301171"/>
                    </a:lnTo>
                    <a:cubicBezTo>
                      <a:pt x="171610" y="316739"/>
                      <a:pt x="161631" y="332014"/>
                      <a:pt x="146062" y="335288"/>
                    </a:cubicBezTo>
                    <a:cubicBezTo>
                      <a:pt x="144133" y="335694"/>
                      <a:pt x="142137" y="335900"/>
                      <a:pt x="140142" y="335900"/>
                    </a:cubicBezTo>
                    <a:close/>
                    <a:moveTo>
                      <a:pt x="85255" y="13299"/>
                    </a:moveTo>
                    <a:cubicBezTo>
                      <a:pt x="79533" y="13106"/>
                      <a:pt x="74543" y="17131"/>
                      <a:pt x="73546" y="22746"/>
                    </a:cubicBezTo>
                    <a:lnTo>
                      <a:pt x="13669" y="298577"/>
                    </a:lnTo>
                    <a:cubicBezTo>
                      <a:pt x="11274" y="309335"/>
                      <a:pt x="18060" y="319999"/>
                      <a:pt x="28837" y="322388"/>
                    </a:cubicBezTo>
                    <a:cubicBezTo>
                      <a:pt x="30302" y="322707"/>
                      <a:pt x="31765" y="322867"/>
                      <a:pt x="33229" y="322860"/>
                    </a:cubicBezTo>
                    <a:lnTo>
                      <a:pt x="140541" y="322860"/>
                    </a:lnTo>
                    <a:cubicBezTo>
                      <a:pt x="145197" y="322833"/>
                      <a:pt x="149588" y="320738"/>
                      <a:pt x="152583" y="317139"/>
                    </a:cubicBezTo>
                    <a:cubicBezTo>
                      <a:pt x="155510" y="313506"/>
                      <a:pt x="156707" y="308742"/>
                      <a:pt x="155709" y="304165"/>
                    </a:cubicBezTo>
                    <a:lnTo>
                      <a:pt x="97097" y="22879"/>
                    </a:lnTo>
                    <a:cubicBezTo>
                      <a:pt x="96165" y="17238"/>
                      <a:pt x="91175" y="13153"/>
                      <a:pt x="85454" y="1329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05" name="Vapaamuotoinen: Muoto 515">
                <a:extLst>
                  <a:ext uri="{FF2B5EF4-FFF2-40B4-BE49-F238E27FC236}">
                    <a16:creationId xmlns:a16="http://schemas.microsoft.com/office/drawing/2014/main" id="{B6036788-FA22-6BBA-C6B1-793D75446982}"/>
                  </a:ext>
                </a:extLst>
              </p:cNvPr>
              <p:cNvSpPr/>
              <p:nvPr/>
            </p:nvSpPr>
            <p:spPr>
              <a:xfrm>
                <a:off x="9554652" y="2548086"/>
                <a:ext cx="13305" cy="303440"/>
              </a:xfrm>
              <a:custGeom>
                <a:avLst/>
                <a:gdLst>
                  <a:gd name="connsiteX0" fmla="*/ 0 w 13305"/>
                  <a:gd name="connsiteY0" fmla="*/ 0 h 303440"/>
                  <a:gd name="connsiteX1" fmla="*/ 13306 w 13305"/>
                  <a:gd name="connsiteY1" fmla="*/ 0 h 303440"/>
                  <a:gd name="connsiteX2" fmla="*/ 13306 w 13305"/>
                  <a:gd name="connsiteY2" fmla="*/ 303440 h 303440"/>
                  <a:gd name="connsiteX3" fmla="*/ 0 w 13305"/>
                  <a:gd name="connsiteY3" fmla="*/ 303440 h 303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05" h="303440">
                    <a:moveTo>
                      <a:pt x="0" y="0"/>
                    </a:moveTo>
                    <a:lnTo>
                      <a:pt x="13306" y="0"/>
                    </a:lnTo>
                    <a:lnTo>
                      <a:pt x="13306" y="303440"/>
                    </a:lnTo>
                    <a:lnTo>
                      <a:pt x="0" y="303440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06" name="Vapaamuotoinen: Muoto 516">
                <a:extLst>
                  <a:ext uri="{FF2B5EF4-FFF2-40B4-BE49-F238E27FC236}">
                    <a16:creationId xmlns:a16="http://schemas.microsoft.com/office/drawing/2014/main" id="{4662B430-15AA-5504-6A18-118686047630}"/>
                  </a:ext>
                </a:extLst>
              </p:cNvPr>
              <p:cNvSpPr/>
              <p:nvPr/>
            </p:nvSpPr>
            <p:spPr>
              <a:xfrm>
                <a:off x="9519192" y="2584478"/>
                <a:ext cx="84026" cy="53822"/>
              </a:xfrm>
              <a:custGeom>
                <a:avLst/>
                <a:gdLst>
                  <a:gd name="connsiteX0" fmla="*/ 74447 w 84026"/>
                  <a:gd name="connsiteY0" fmla="*/ 53822 h 53822"/>
                  <a:gd name="connsiteX1" fmla="*/ 41448 w 84026"/>
                  <a:gd name="connsiteY1" fmla="*/ 19427 h 53822"/>
                  <a:gd name="connsiteX2" fmla="*/ 9780 w 84026"/>
                  <a:gd name="connsiteY2" fmla="*/ 53756 h 53822"/>
                  <a:gd name="connsiteX3" fmla="*/ 0 w 84026"/>
                  <a:gd name="connsiteY3" fmla="*/ 44708 h 53822"/>
                  <a:gd name="connsiteX4" fmla="*/ 41249 w 84026"/>
                  <a:gd name="connsiteY4" fmla="*/ 0 h 53822"/>
                  <a:gd name="connsiteX5" fmla="*/ 84027 w 84026"/>
                  <a:gd name="connsiteY5" fmla="*/ 44641 h 53822"/>
                  <a:gd name="connsiteX6" fmla="*/ 74447 w 84026"/>
                  <a:gd name="connsiteY6" fmla="*/ 53822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026" h="53822">
                    <a:moveTo>
                      <a:pt x="74447" y="53822"/>
                    </a:moveTo>
                    <a:lnTo>
                      <a:pt x="41448" y="19427"/>
                    </a:lnTo>
                    <a:lnTo>
                      <a:pt x="9780" y="53756"/>
                    </a:lnTo>
                    <a:lnTo>
                      <a:pt x="0" y="44708"/>
                    </a:lnTo>
                    <a:lnTo>
                      <a:pt x="41249" y="0"/>
                    </a:lnTo>
                    <a:lnTo>
                      <a:pt x="84027" y="44641"/>
                    </a:lnTo>
                    <a:lnTo>
                      <a:pt x="74447" y="53822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07" name="Vapaamuotoinen: Muoto 517">
                <a:extLst>
                  <a:ext uri="{FF2B5EF4-FFF2-40B4-BE49-F238E27FC236}">
                    <a16:creationId xmlns:a16="http://schemas.microsoft.com/office/drawing/2014/main" id="{9C79FC7E-665A-4236-5A9B-27E4D01A1711}"/>
                  </a:ext>
                </a:extLst>
              </p:cNvPr>
              <p:cNvSpPr/>
              <p:nvPr/>
            </p:nvSpPr>
            <p:spPr>
              <a:xfrm>
                <a:off x="9519192" y="2626990"/>
                <a:ext cx="84026" cy="53822"/>
              </a:xfrm>
              <a:custGeom>
                <a:avLst/>
                <a:gdLst>
                  <a:gd name="connsiteX0" fmla="*/ 74447 w 84026"/>
                  <a:gd name="connsiteY0" fmla="*/ 53822 h 53822"/>
                  <a:gd name="connsiteX1" fmla="*/ 41448 w 84026"/>
                  <a:gd name="connsiteY1" fmla="*/ 19427 h 53822"/>
                  <a:gd name="connsiteX2" fmla="*/ 9780 w 84026"/>
                  <a:gd name="connsiteY2" fmla="*/ 53756 h 53822"/>
                  <a:gd name="connsiteX3" fmla="*/ 0 w 84026"/>
                  <a:gd name="connsiteY3" fmla="*/ 44708 h 53822"/>
                  <a:gd name="connsiteX4" fmla="*/ 41249 w 84026"/>
                  <a:gd name="connsiteY4" fmla="*/ 0 h 53822"/>
                  <a:gd name="connsiteX5" fmla="*/ 84027 w 84026"/>
                  <a:gd name="connsiteY5" fmla="*/ 44641 h 53822"/>
                  <a:gd name="connsiteX6" fmla="*/ 74447 w 84026"/>
                  <a:gd name="connsiteY6" fmla="*/ 53822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026" h="53822">
                    <a:moveTo>
                      <a:pt x="74447" y="53822"/>
                    </a:moveTo>
                    <a:lnTo>
                      <a:pt x="41448" y="19427"/>
                    </a:lnTo>
                    <a:lnTo>
                      <a:pt x="9780" y="53756"/>
                    </a:lnTo>
                    <a:lnTo>
                      <a:pt x="0" y="44708"/>
                    </a:lnTo>
                    <a:lnTo>
                      <a:pt x="41249" y="0"/>
                    </a:lnTo>
                    <a:lnTo>
                      <a:pt x="84027" y="44641"/>
                    </a:lnTo>
                    <a:lnTo>
                      <a:pt x="74447" y="53822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08" name="Vapaamuotoinen: Muoto 518">
                <a:extLst>
                  <a:ext uri="{FF2B5EF4-FFF2-40B4-BE49-F238E27FC236}">
                    <a16:creationId xmlns:a16="http://schemas.microsoft.com/office/drawing/2014/main" id="{879A98E5-8236-99CF-2E6A-07C574B64B93}"/>
                  </a:ext>
                </a:extLst>
              </p:cNvPr>
              <p:cNvSpPr/>
              <p:nvPr/>
            </p:nvSpPr>
            <p:spPr>
              <a:xfrm>
                <a:off x="9519192" y="2673095"/>
                <a:ext cx="84026" cy="53822"/>
              </a:xfrm>
              <a:custGeom>
                <a:avLst/>
                <a:gdLst>
                  <a:gd name="connsiteX0" fmla="*/ 74447 w 84026"/>
                  <a:gd name="connsiteY0" fmla="*/ 53822 h 53822"/>
                  <a:gd name="connsiteX1" fmla="*/ 41448 w 84026"/>
                  <a:gd name="connsiteY1" fmla="*/ 19426 h 53822"/>
                  <a:gd name="connsiteX2" fmla="*/ 9780 w 84026"/>
                  <a:gd name="connsiteY2" fmla="*/ 53689 h 53822"/>
                  <a:gd name="connsiteX3" fmla="*/ 0 w 84026"/>
                  <a:gd name="connsiteY3" fmla="*/ 44708 h 53822"/>
                  <a:gd name="connsiteX4" fmla="*/ 41249 w 84026"/>
                  <a:gd name="connsiteY4" fmla="*/ 0 h 53822"/>
                  <a:gd name="connsiteX5" fmla="*/ 84027 w 84026"/>
                  <a:gd name="connsiteY5" fmla="*/ 44575 h 53822"/>
                  <a:gd name="connsiteX6" fmla="*/ 74447 w 84026"/>
                  <a:gd name="connsiteY6" fmla="*/ 53822 h 53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4026" h="53822">
                    <a:moveTo>
                      <a:pt x="74447" y="53822"/>
                    </a:moveTo>
                    <a:lnTo>
                      <a:pt x="41448" y="19426"/>
                    </a:lnTo>
                    <a:lnTo>
                      <a:pt x="9780" y="53689"/>
                    </a:lnTo>
                    <a:lnTo>
                      <a:pt x="0" y="44708"/>
                    </a:lnTo>
                    <a:lnTo>
                      <a:pt x="41249" y="0"/>
                    </a:lnTo>
                    <a:lnTo>
                      <a:pt x="84027" y="44575"/>
                    </a:lnTo>
                    <a:lnTo>
                      <a:pt x="74447" y="53822"/>
                    </a:ln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</p:grpSp>
        <p:grpSp>
          <p:nvGrpSpPr>
            <p:cNvPr id="109" name="Ryhmä 628">
              <a:extLst>
                <a:ext uri="{FF2B5EF4-FFF2-40B4-BE49-F238E27FC236}">
                  <a16:creationId xmlns:a16="http://schemas.microsoft.com/office/drawing/2014/main" id="{83C647B7-6801-2E4A-35B3-C1BDF4D2D032}"/>
                </a:ext>
              </a:extLst>
            </p:cNvPr>
            <p:cNvGrpSpPr/>
            <p:nvPr/>
          </p:nvGrpSpPr>
          <p:grpSpPr>
            <a:xfrm>
              <a:off x="9758609" y="4714907"/>
              <a:ext cx="355012" cy="269936"/>
              <a:chOff x="1891977" y="1642142"/>
              <a:chExt cx="420730" cy="195330"/>
            </a:xfrm>
          </p:grpSpPr>
          <p:sp>
            <p:nvSpPr>
              <p:cNvPr id="110" name="Vapaamuotoinen: Muoto 629">
                <a:extLst>
                  <a:ext uri="{FF2B5EF4-FFF2-40B4-BE49-F238E27FC236}">
                    <a16:creationId xmlns:a16="http://schemas.microsoft.com/office/drawing/2014/main" id="{855030C7-9932-08D6-50E4-D336E6FD8893}"/>
                  </a:ext>
                </a:extLst>
              </p:cNvPr>
              <p:cNvSpPr/>
              <p:nvPr/>
            </p:nvSpPr>
            <p:spPr>
              <a:xfrm>
                <a:off x="1923911" y="1711399"/>
                <a:ext cx="51626" cy="60009"/>
              </a:xfrm>
              <a:custGeom>
                <a:avLst/>
                <a:gdLst>
                  <a:gd name="connsiteX0" fmla="*/ 51627 w 51626"/>
                  <a:gd name="connsiteY0" fmla="*/ 30005 h 60009"/>
                  <a:gd name="connsiteX1" fmla="*/ 25813 w 51626"/>
                  <a:gd name="connsiteY1" fmla="*/ 60009 h 60009"/>
                  <a:gd name="connsiteX2" fmla="*/ 0 w 51626"/>
                  <a:gd name="connsiteY2" fmla="*/ 30005 h 60009"/>
                  <a:gd name="connsiteX3" fmla="*/ 25813 w 51626"/>
                  <a:gd name="connsiteY3" fmla="*/ 0 h 60009"/>
                  <a:gd name="connsiteX4" fmla="*/ 51627 w 51626"/>
                  <a:gd name="connsiteY4" fmla="*/ 30005 h 6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626" h="60009">
                    <a:moveTo>
                      <a:pt x="51627" y="30005"/>
                    </a:moveTo>
                    <a:cubicBezTo>
                      <a:pt x="51627" y="46576"/>
                      <a:pt x="40070" y="60009"/>
                      <a:pt x="25813" y="60009"/>
                    </a:cubicBezTo>
                    <a:cubicBezTo>
                      <a:pt x="11557" y="60009"/>
                      <a:pt x="0" y="46576"/>
                      <a:pt x="0" y="30005"/>
                    </a:cubicBezTo>
                    <a:cubicBezTo>
                      <a:pt x="0" y="13434"/>
                      <a:pt x="11557" y="0"/>
                      <a:pt x="25813" y="0"/>
                    </a:cubicBezTo>
                    <a:cubicBezTo>
                      <a:pt x="40070" y="0"/>
                      <a:pt x="51627" y="13434"/>
                      <a:pt x="51627" y="300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11" name="Vapaamuotoinen: Muoto 630">
                <a:extLst>
                  <a:ext uri="{FF2B5EF4-FFF2-40B4-BE49-F238E27FC236}">
                    <a16:creationId xmlns:a16="http://schemas.microsoft.com/office/drawing/2014/main" id="{C55E7190-4172-A0BD-3C1F-34AA331D4722}"/>
                  </a:ext>
                </a:extLst>
              </p:cNvPr>
              <p:cNvSpPr/>
              <p:nvPr/>
            </p:nvSpPr>
            <p:spPr>
              <a:xfrm>
                <a:off x="1917258" y="1704680"/>
                <a:ext cx="64932" cy="73381"/>
              </a:xfrm>
              <a:custGeom>
                <a:avLst/>
                <a:gdLst>
                  <a:gd name="connsiteX0" fmla="*/ 32231 w 64932"/>
                  <a:gd name="connsiteY0" fmla="*/ 73306 h 73381"/>
                  <a:gd name="connsiteX1" fmla="*/ -236 w 64932"/>
                  <a:gd name="connsiteY1" fmla="*/ 36648 h 73381"/>
                  <a:gd name="connsiteX2" fmla="*/ 32231 w 64932"/>
                  <a:gd name="connsiteY2" fmla="*/ -76 h 73381"/>
                  <a:gd name="connsiteX3" fmla="*/ 64697 w 64932"/>
                  <a:gd name="connsiteY3" fmla="*/ 36648 h 73381"/>
                  <a:gd name="connsiteX4" fmla="*/ 32231 w 64932"/>
                  <a:gd name="connsiteY4" fmla="*/ 73306 h 73381"/>
                  <a:gd name="connsiteX5" fmla="*/ 32231 w 64932"/>
                  <a:gd name="connsiteY5" fmla="*/ 13430 h 73381"/>
                  <a:gd name="connsiteX6" fmla="*/ 13070 w 64932"/>
                  <a:gd name="connsiteY6" fmla="*/ 36848 h 73381"/>
                  <a:gd name="connsiteX7" fmla="*/ 32231 w 64932"/>
                  <a:gd name="connsiteY7" fmla="*/ 60200 h 73381"/>
                  <a:gd name="connsiteX8" fmla="*/ 51391 w 64932"/>
                  <a:gd name="connsiteY8" fmla="*/ 36848 h 73381"/>
                  <a:gd name="connsiteX9" fmla="*/ 32231 w 64932"/>
                  <a:gd name="connsiteY9" fmla="*/ 13230 h 73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32" h="73381">
                    <a:moveTo>
                      <a:pt x="32231" y="73306"/>
                    </a:moveTo>
                    <a:cubicBezTo>
                      <a:pt x="14334" y="73306"/>
                      <a:pt x="-236" y="56807"/>
                      <a:pt x="-236" y="36648"/>
                    </a:cubicBezTo>
                    <a:cubicBezTo>
                      <a:pt x="-236" y="16490"/>
                      <a:pt x="14334" y="-76"/>
                      <a:pt x="32231" y="-76"/>
                    </a:cubicBezTo>
                    <a:cubicBezTo>
                      <a:pt x="50127" y="-76"/>
                      <a:pt x="64697" y="16423"/>
                      <a:pt x="64697" y="36648"/>
                    </a:cubicBezTo>
                    <a:cubicBezTo>
                      <a:pt x="64697" y="56873"/>
                      <a:pt x="50127" y="73306"/>
                      <a:pt x="32231" y="73306"/>
                    </a:cubicBezTo>
                    <a:close/>
                    <a:moveTo>
                      <a:pt x="32231" y="13430"/>
                    </a:moveTo>
                    <a:cubicBezTo>
                      <a:pt x="21719" y="13430"/>
                      <a:pt x="13070" y="23941"/>
                      <a:pt x="13070" y="36848"/>
                    </a:cubicBezTo>
                    <a:cubicBezTo>
                      <a:pt x="13070" y="49755"/>
                      <a:pt x="21719" y="60200"/>
                      <a:pt x="32231" y="60200"/>
                    </a:cubicBezTo>
                    <a:cubicBezTo>
                      <a:pt x="42742" y="60200"/>
                      <a:pt x="51391" y="49688"/>
                      <a:pt x="51391" y="36848"/>
                    </a:cubicBezTo>
                    <a:cubicBezTo>
                      <a:pt x="51391" y="24008"/>
                      <a:pt x="42809" y="13230"/>
                      <a:pt x="32231" y="1323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12" name="Vapaamuotoinen: Muoto 631">
                <a:extLst>
                  <a:ext uri="{FF2B5EF4-FFF2-40B4-BE49-F238E27FC236}">
                    <a16:creationId xmlns:a16="http://schemas.microsoft.com/office/drawing/2014/main" id="{95E1BDCA-4F48-1F70-5B4F-397847D1B2D9}"/>
                  </a:ext>
                </a:extLst>
              </p:cNvPr>
              <p:cNvSpPr/>
              <p:nvPr/>
            </p:nvSpPr>
            <p:spPr>
              <a:xfrm>
                <a:off x="1898630" y="1770810"/>
                <a:ext cx="51626" cy="60009"/>
              </a:xfrm>
              <a:custGeom>
                <a:avLst/>
                <a:gdLst>
                  <a:gd name="connsiteX0" fmla="*/ 51627 w 51626"/>
                  <a:gd name="connsiteY0" fmla="*/ 30005 h 60009"/>
                  <a:gd name="connsiteX1" fmla="*/ 25813 w 51626"/>
                  <a:gd name="connsiteY1" fmla="*/ 60009 h 60009"/>
                  <a:gd name="connsiteX2" fmla="*/ 0 w 51626"/>
                  <a:gd name="connsiteY2" fmla="*/ 30005 h 60009"/>
                  <a:gd name="connsiteX3" fmla="*/ 25813 w 51626"/>
                  <a:gd name="connsiteY3" fmla="*/ 0 h 60009"/>
                  <a:gd name="connsiteX4" fmla="*/ 51627 w 51626"/>
                  <a:gd name="connsiteY4" fmla="*/ 30005 h 6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626" h="60009">
                    <a:moveTo>
                      <a:pt x="51627" y="30005"/>
                    </a:moveTo>
                    <a:cubicBezTo>
                      <a:pt x="51627" y="46576"/>
                      <a:pt x="40070" y="60009"/>
                      <a:pt x="25813" y="60009"/>
                    </a:cubicBezTo>
                    <a:cubicBezTo>
                      <a:pt x="11557" y="60009"/>
                      <a:pt x="0" y="46576"/>
                      <a:pt x="0" y="30005"/>
                    </a:cubicBezTo>
                    <a:cubicBezTo>
                      <a:pt x="0" y="13434"/>
                      <a:pt x="11557" y="0"/>
                      <a:pt x="25813" y="0"/>
                    </a:cubicBezTo>
                    <a:cubicBezTo>
                      <a:pt x="40070" y="0"/>
                      <a:pt x="51627" y="13434"/>
                      <a:pt x="51627" y="300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13" name="Vapaamuotoinen: Muoto 632">
                <a:extLst>
                  <a:ext uri="{FF2B5EF4-FFF2-40B4-BE49-F238E27FC236}">
                    <a16:creationId xmlns:a16="http://schemas.microsoft.com/office/drawing/2014/main" id="{8134156B-3FF2-B2BD-7D89-5EB638774B2C}"/>
                  </a:ext>
                </a:extLst>
              </p:cNvPr>
              <p:cNvSpPr/>
              <p:nvPr/>
            </p:nvSpPr>
            <p:spPr>
              <a:xfrm>
                <a:off x="1891977" y="1764157"/>
                <a:ext cx="64932" cy="73315"/>
              </a:xfrm>
              <a:custGeom>
                <a:avLst/>
                <a:gdLst>
                  <a:gd name="connsiteX0" fmla="*/ 32230 w 64932"/>
                  <a:gd name="connsiteY0" fmla="*/ 73239 h 73315"/>
                  <a:gd name="connsiteX1" fmla="*/ -236 w 64932"/>
                  <a:gd name="connsiteY1" fmla="*/ 36582 h 73315"/>
                  <a:gd name="connsiteX2" fmla="*/ 32230 w 64932"/>
                  <a:gd name="connsiteY2" fmla="*/ -76 h 73315"/>
                  <a:gd name="connsiteX3" fmla="*/ 64697 w 64932"/>
                  <a:gd name="connsiteY3" fmla="*/ 36582 h 73315"/>
                  <a:gd name="connsiteX4" fmla="*/ 32230 w 64932"/>
                  <a:gd name="connsiteY4" fmla="*/ 73239 h 73315"/>
                  <a:gd name="connsiteX5" fmla="*/ 32230 w 64932"/>
                  <a:gd name="connsiteY5" fmla="*/ 13363 h 73315"/>
                  <a:gd name="connsiteX6" fmla="*/ 13070 w 64932"/>
                  <a:gd name="connsiteY6" fmla="*/ 36715 h 73315"/>
                  <a:gd name="connsiteX7" fmla="*/ 32230 w 64932"/>
                  <a:gd name="connsiteY7" fmla="*/ 60067 h 73315"/>
                  <a:gd name="connsiteX8" fmla="*/ 51391 w 64932"/>
                  <a:gd name="connsiteY8" fmla="*/ 36715 h 73315"/>
                  <a:gd name="connsiteX9" fmla="*/ 32230 w 64932"/>
                  <a:gd name="connsiteY9" fmla="*/ 13230 h 73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32" h="73315">
                    <a:moveTo>
                      <a:pt x="32230" y="73239"/>
                    </a:moveTo>
                    <a:cubicBezTo>
                      <a:pt x="14334" y="73239"/>
                      <a:pt x="-236" y="56807"/>
                      <a:pt x="-236" y="36582"/>
                    </a:cubicBezTo>
                    <a:cubicBezTo>
                      <a:pt x="-236" y="16357"/>
                      <a:pt x="14334" y="-76"/>
                      <a:pt x="32230" y="-76"/>
                    </a:cubicBezTo>
                    <a:cubicBezTo>
                      <a:pt x="50127" y="-76"/>
                      <a:pt x="64697" y="16357"/>
                      <a:pt x="64697" y="36582"/>
                    </a:cubicBezTo>
                    <a:cubicBezTo>
                      <a:pt x="64697" y="56807"/>
                      <a:pt x="50127" y="73239"/>
                      <a:pt x="32230" y="73239"/>
                    </a:cubicBezTo>
                    <a:close/>
                    <a:moveTo>
                      <a:pt x="32230" y="13363"/>
                    </a:moveTo>
                    <a:cubicBezTo>
                      <a:pt x="21652" y="13363"/>
                      <a:pt x="13070" y="23875"/>
                      <a:pt x="13070" y="36715"/>
                    </a:cubicBezTo>
                    <a:cubicBezTo>
                      <a:pt x="13070" y="49555"/>
                      <a:pt x="21652" y="60067"/>
                      <a:pt x="32230" y="60067"/>
                    </a:cubicBezTo>
                    <a:cubicBezTo>
                      <a:pt x="42809" y="60067"/>
                      <a:pt x="51391" y="49621"/>
                      <a:pt x="51391" y="36715"/>
                    </a:cubicBezTo>
                    <a:cubicBezTo>
                      <a:pt x="51391" y="23808"/>
                      <a:pt x="42809" y="13230"/>
                      <a:pt x="32230" y="1323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14" name="Vapaamuotoinen: Muoto 633">
                <a:extLst>
                  <a:ext uri="{FF2B5EF4-FFF2-40B4-BE49-F238E27FC236}">
                    <a16:creationId xmlns:a16="http://schemas.microsoft.com/office/drawing/2014/main" id="{92375C0B-FD3C-2064-97F7-0193ED6BCB97}"/>
                  </a:ext>
                </a:extLst>
              </p:cNvPr>
              <p:cNvSpPr/>
              <p:nvPr/>
            </p:nvSpPr>
            <p:spPr>
              <a:xfrm>
                <a:off x="1950256" y="1770810"/>
                <a:ext cx="51626" cy="60009"/>
              </a:xfrm>
              <a:custGeom>
                <a:avLst/>
                <a:gdLst>
                  <a:gd name="connsiteX0" fmla="*/ 51627 w 51626"/>
                  <a:gd name="connsiteY0" fmla="*/ 30005 h 60009"/>
                  <a:gd name="connsiteX1" fmla="*/ 25813 w 51626"/>
                  <a:gd name="connsiteY1" fmla="*/ 60009 h 60009"/>
                  <a:gd name="connsiteX2" fmla="*/ 0 w 51626"/>
                  <a:gd name="connsiteY2" fmla="*/ 30005 h 60009"/>
                  <a:gd name="connsiteX3" fmla="*/ 25813 w 51626"/>
                  <a:gd name="connsiteY3" fmla="*/ 0 h 60009"/>
                  <a:gd name="connsiteX4" fmla="*/ 51627 w 51626"/>
                  <a:gd name="connsiteY4" fmla="*/ 30005 h 6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626" h="60009">
                    <a:moveTo>
                      <a:pt x="51627" y="30005"/>
                    </a:moveTo>
                    <a:cubicBezTo>
                      <a:pt x="51627" y="46576"/>
                      <a:pt x="40070" y="60009"/>
                      <a:pt x="25813" y="60009"/>
                    </a:cubicBezTo>
                    <a:cubicBezTo>
                      <a:pt x="11557" y="60009"/>
                      <a:pt x="0" y="46576"/>
                      <a:pt x="0" y="30005"/>
                    </a:cubicBezTo>
                    <a:cubicBezTo>
                      <a:pt x="0" y="13434"/>
                      <a:pt x="11557" y="0"/>
                      <a:pt x="25813" y="0"/>
                    </a:cubicBezTo>
                    <a:cubicBezTo>
                      <a:pt x="40070" y="0"/>
                      <a:pt x="51627" y="13434"/>
                      <a:pt x="51627" y="300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15" name="Vapaamuotoinen: Muoto 634">
                <a:extLst>
                  <a:ext uri="{FF2B5EF4-FFF2-40B4-BE49-F238E27FC236}">
                    <a16:creationId xmlns:a16="http://schemas.microsoft.com/office/drawing/2014/main" id="{F9E550BE-A3DC-8AED-6C77-FAE30F295D5A}"/>
                  </a:ext>
                </a:extLst>
              </p:cNvPr>
              <p:cNvSpPr/>
              <p:nvPr/>
            </p:nvSpPr>
            <p:spPr>
              <a:xfrm>
                <a:off x="1943603" y="1764157"/>
                <a:ext cx="64932" cy="73315"/>
              </a:xfrm>
              <a:custGeom>
                <a:avLst/>
                <a:gdLst>
                  <a:gd name="connsiteX0" fmla="*/ 32231 w 64932"/>
                  <a:gd name="connsiteY0" fmla="*/ 73239 h 73315"/>
                  <a:gd name="connsiteX1" fmla="*/ -236 w 64932"/>
                  <a:gd name="connsiteY1" fmla="*/ 36582 h 73315"/>
                  <a:gd name="connsiteX2" fmla="*/ 32231 w 64932"/>
                  <a:gd name="connsiteY2" fmla="*/ -76 h 73315"/>
                  <a:gd name="connsiteX3" fmla="*/ 64697 w 64932"/>
                  <a:gd name="connsiteY3" fmla="*/ 36582 h 73315"/>
                  <a:gd name="connsiteX4" fmla="*/ 32231 w 64932"/>
                  <a:gd name="connsiteY4" fmla="*/ 73239 h 73315"/>
                  <a:gd name="connsiteX5" fmla="*/ 32231 w 64932"/>
                  <a:gd name="connsiteY5" fmla="*/ 13363 h 73315"/>
                  <a:gd name="connsiteX6" fmla="*/ 13070 w 64932"/>
                  <a:gd name="connsiteY6" fmla="*/ 36715 h 73315"/>
                  <a:gd name="connsiteX7" fmla="*/ 32231 w 64932"/>
                  <a:gd name="connsiteY7" fmla="*/ 60067 h 73315"/>
                  <a:gd name="connsiteX8" fmla="*/ 51391 w 64932"/>
                  <a:gd name="connsiteY8" fmla="*/ 36715 h 73315"/>
                  <a:gd name="connsiteX9" fmla="*/ 32231 w 64932"/>
                  <a:gd name="connsiteY9" fmla="*/ 13230 h 73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32" h="73315">
                    <a:moveTo>
                      <a:pt x="32231" y="73239"/>
                    </a:moveTo>
                    <a:cubicBezTo>
                      <a:pt x="14334" y="73239"/>
                      <a:pt x="-236" y="56807"/>
                      <a:pt x="-236" y="36582"/>
                    </a:cubicBezTo>
                    <a:cubicBezTo>
                      <a:pt x="-236" y="16357"/>
                      <a:pt x="14334" y="-76"/>
                      <a:pt x="32231" y="-76"/>
                    </a:cubicBezTo>
                    <a:cubicBezTo>
                      <a:pt x="50127" y="-76"/>
                      <a:pt x="64697" y="16357"/>
                      <a:pt x="64697" y="36582"/>
                    </a:cubicBezTo>
                    <a:cubicBezTo>
                      <a:pt x="64697" y="56807"/>
                      <a:pt x="50127" y="73239"/>
                      <a:pt x="32231" y="73239"/>
                    </a:cubicBezTo>
                    <a:close/>
                    <a:moveTo>
                      <a:pt x="32231" y="13363"/>
                    </a:moveTo>
                    <a:cubicBezTo>
                      <a:pt x="21652" y="13363"/>
                      <a:pt x="13070" y="23875"/>
                      <a:pt x="13070" y="36715"/>
                    </a:cubicBezTo>
                    <a:cubicBezTo>
                      <a:pt x="13070" y="49555"/>
                      <a:pt x="21652" y="60067"/>
                      <a:pt x="32231" y="60067"/>
                    </a:cubicBezTo>
                    <a:cubicBezTo>
                      <a:pt x="42809" y="60067"/>
                      <a:pt x="51391" y="49621"/>
                      <a:pt x="51391" y="36715"/>
                    </a:cubicBezTo>
                    <a:cubicBezTo>
                      <a:pt x="51391" y="23808"/>
                      <a:pt x="42809" y="13230"/>
                      <a:pt x="32231" y="1323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16" name="Vapaamuotoinen: Muoto 635">
                <a:extLst>
                  <a:ext uri="{FF2B5EF4-FFF2-40B4-BE49-F238E27FC236}">
                    <a16:creationId xmlns:a16="http://schemas.microsoft.com/office/drawing/2014/main" id="{F58343DD-D655-0EF0-0455-7EEFC19B282E}"/>
                  </a:ext>
                </a:extLst>
              </p:cNvPr>
              <p:cNvSpPr/>
              <p:nvPr/>
            </p:nvSpPr>
            <p:spPr>
              <a:xfrm>
                <a:off x="2002682" y="1710268"/>
                <a:ext cx="278624" cy="60075"/>
              </a:xfrm>
              <a:custGeom>
                <a:avLst/>
                <a:gdLst>
                  <a:gd name="connsiteX0" fmla="*/ -236 w 278624"/>
                  <a:gd name="connsiteY0" fmla="*/ -76 h 60075"/>
                  <a:gd name="connsiteX1" fmla="*/ 252576 w 278624"/>
                  <a:gd name="connsiteY1" fmla="*/ -76 h 60075"/>
                  <a:gd name="connsiteX2" fmla="*/ 278389 w 278624"/>
                  <a:gd name="connsiteY2" fmla="*/ 29929 h 60075"/>
                  <a:gd name="connsiteX3" fmla="*/ 252576 w 278624"/>
                  <a:gd name="connsiteY3" fmla="*/ 60000 h 60075"/>
                  <a:gd name="connsiteX4" fmla="*/ -236 w 278624"/>
                  <a:gd name="connsiteY4" fmla="*/ 60000 h 60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624" h="60075">
                    <a:moveTo>
                      <a:pt x="-236" y="-76"/>
                    </a:moveTo>
                    <a:lnTo>
                      <a:pt x="252576" y="-76"/>
                    </a:lnTo>
                    <a:cubicBezTo>
                      <a:pt x="266813" y="-76"/>
                      <a:pt x="278389" y="13230"/>
                      <a:pt x="278389" y="29929"/>
                    </a:cubicBezTo>
                    <a:cubicBezTo>
                      <a:pt x="278389" y="46628"/>
                      <a:pt x="266813" y="60000"/>
                      <a:pt x="252576" y="60000"/>
                    </a:cubicBezTo>
                    <a:lnTo>
                      <a:pt x="-236" y="60000"/>
                    </a:lnTo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17" name="Vapaamuotoinen: Muoto 636">
                <a:extLst>
                  <a:ext uri="{FF2B5EF4-FFF2-40B4-BE49-F238E27FC236}">
                    <a16:creationId xmlns:a16="http://schemas.microsoft.com/office/drawing/2014/main" id="{5A004EB2-E29E-9C19-B08C-DBF442780470}"/>
                  </a:ext>
                </a:extLst>
              </p:cNvPr>
              <p:cNvSpPr/>
              <p:nvPr/>
            </p:nvSpPr>
            <p:spPr>
              <a:xfrm>
                <a:off x="2002815" y="1703549"/>
                <a:ext cx="285277" cy="73315"/>
              </a:xfrm>
              <a:custGeom>
                <a:avLst/>
                <a:gdLst>
                  <a:gd name="connsiteX0" fmla="*/ 252576 w 285277"/>
                  <a:gd name="connsiteY0" fmla="*/ 73239 h 73315"/>
                  <a:gd name="connsiteX1" fmla="*/ -236 w 285277"/>
                  <a:gd name="connsiteY1" fmla="*/ 73239 h 73315"/>
                  <a:gd name="connsiteX2" fmla="*/ -236 w 285277"/>
                  <a:gd name="connsiteY2" fmla="*/ 59934 h 73315"/>
                  <a:gd name="connsiteX3" fmla="*/ 253307 w 285277"/>
                  <a:gd name="connsiteY3" fmla="*/ 59934 h 73315"/>
                  <a:gd name="connsiteX4" fmla="*/ 271736 w 285277"/>
                  <a:gd name="connsiteY4" fmla="*/ 36582 h 73315"/>
                  <a:gd name="connsiteX5" fmla="*/ 252576 w 285277"/>
                  <a:gd name="connsiteY5" fmla="*/ 13230 h 73315"/>
                  <a:gd name="connsiteX6" fmla="*/ -236 w 285277"/>
                  <a:gd name="connsiteY6" fmla="*/ 13230 h 73315"/>
                  <a:gd name="connsiteX7" fmla="*/ -236 w 285277"/>
                  <a:gd name="connsiteY7" fmla="*/ -76 h 73315"/>
                  <a:gd name="connsiteX8" fmla="*/ 252576 w 285277"/>
                  <a:gd name="connsiteY8" fmla="*/ -76 h 73315"/>
                  <a:gd name="connsiteX9" fmla="*/ 285042 w 285277"/>
                  <a:gd name="connsiteY9" fmla="*/ 36582 h 73315"/>
                  <a:gd name="connsiteX10" fmla="*/ 252576 w 285277"/>
                  <a:gd name="connsiteY10" fmla="*/ 73239 h 73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5277" h="73315">
                    <a:moveTo>
                      <a:pt x="252576" y="73239"/>
                    </a:moveTo>
                    <a:lnTo>
                      <a:pt x="-236" y="73239"/>
                    </a:lnTo>
                    <a:lnTo>
                      <a:pt x="-236" y="59934"/>
                    </a:lnTo>
                    <a:lnTo>
                      <a:pt x="253307" y="59934"/>
                    </a:lnTo>
                    <a:cubicBezTo>
                      <a:pt x="264644" y="58224"/>
                      <a:pt x="272707" y="48005"/>
                      <a:pt x="271736" y="36582"/>
                    </a:cubicBezTo>
                    <a:cubicBezTo>
                      <a:pt x="271736" y="23742"/>
                      <a:pt x="263154" y="13230"/>
                      <a:pt x="252576" y="13230"/>
                    </a:cubicBezTo>
                    <a:lnTo>
                      <a:pt x="-236" y="13230"/>
                    </a:lnTo>
                    <a:lnTo>
                      <a:pt x="-236" y="-76"/>
                    </a:lnTo>
                    <a:lnTo>
                      <a:pt x="252576" y="-76"/>
                    </a:lnTo>
                    <a:cubicBezTo>
                      <a:pt x="270472" y="-76"/>
                      <a:pt x="285042" y="16423"/>
                      <a:pt x="285042" y="36582"/>
                    </a:cubicBezTo>
                    <a:cubicBezTo>
                      <a:pt x="285042" y="56740"/>
                      <a:pt x="270472" y="73239"/>
                      <a:pt x="252576" y="7323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18" name="Vapaamuotoinen: Muoto 637">
                <a:extLst>
                  <a:ext uri="{FF2B5EF4-FFF2-40B4-BE49-F238E27FC236}">
                    <a16:creationId xmlns:a16="http://schemas.microsoft.com/office/drawing/2014/main" id="{98231A60-5964-C901-5151-C4BBD2028C98}"/>
                  </a:ext>
                </a:extLst>
              </p:cNvPr>
              <p:cNvSpPr/>
              <p:nvPr/>
            </p:nvSpPr>
            <p:spPr>
              <a:xfrm>
                <a:off x="2027497" y="1770943"/>
                <a:ext cx="278624" cy="60009"/>
              </a:xfrm>
              <a:custGeom>
                <a:avLst/>
                <a:gdLst>
                  <a:gd name="connsiteX0" fmla="*/ -236 w 278624"/>
                  <a:gd name="connsiteY0" fmla="*/ -76 h 60009"/>
                  <a:gd name="connsiteX1" fmla="*/ 252576 w 278624"/>
                  <a:gd name="connsiteY1" fmla="*/ -76 h 60009"/>
                  <a:gd name="connsiteX2" fmla="*/ 278389 w 278624"/>
                  <a:gd name="connsiteY2" fmla="*/ 29929 h 60009"/>
                  <a:gd name="connsiteX3" fmla="*/ 252576 w 278624"/>
                  <a:gd name="connsiteY3" fmla="*/ 59934 h 60009"/>
                  <a:gd name="connsiteX4" fmla="*/ -236 w 278624"/>
                  <a:gd name="connsiteY4" fmla="*/ 59934 h 6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624" h="60009">
                    <a:moveTo>
                      <a:pt x="-236" y="-76"/>
                    </a:moveTo>
                    <a:lnTo>
                      <a:pt x="252576" y="-76"/>
                    </a:lnTo>
                    <a:cubicBezTo>
                      <a:pt x="266879" y="-76"/>
                      <a:pt x="278389" y="13230"/>
                      <a:pt x="278389" y="29929"/>
                    </a:cubicBezTo>
                    <a:cubicBezTo>
                      <a:pt x="278389" y="46628"/>
                      <a:pt x="266879" y="59934"/>
                      <a:pt x="252576" y="59934"/>
                    </a:cubicBezTo>
                    <a:lnTo>
                      <a:pt x="-236" y="59934"/>
                    </a:lnTo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19" name="Vapaamuotoinen: Muoto 638">
                <a:extLst>
                  <a:ext uri="{FF2B5EF4-FFF2-40B4-BE49-F238E27FC236}">
                    <a16:creationId xmlns:a16="http://schemas.microsoft.com/office/drawing/2014/main" id="{AA25E06C-DAB5-DD9E-96A3-CEA0E168BBA3}"/>
                  </a:ext>
                </a:extLst>
              </p:cNvPr>
              <p:cNvSpPr/>
              <p:nvPr/>
            </p:nvSpPr>
            <p:spPr>
              <a:xfrm>
                <a:off x="2027430" y="1764157"/>
                <a:ext cx="285277" cy="73315"/>
              </a:xfrm>
              <a:custGeom>
                <a:avLst/>
                <a:gdLst>
                  <a:gd name="connsiteX0" fmla="*/ 252709 w 285277"/>
                  <a:gd name="connsiteY0" fmla="*/ 73239 h 73315"/>
                  <a:gd name="connsiteX1" fmla="*/ -103 w 285277"/>
                  <a:gd name="connsiteY1" fmla="*/ 73239 h 73315"/>
                  <a:gd name="connsiteX2" fmla="*/ -103 w 285277"/>
                  <a:gd name="connsiteY2" fmla="*/ 59934 h 73315"/>
                  <a:gd name="connsiteX3" fmla="*/ 253374 w 285277"/>
                  <a:gd name="connsiteY3" fmla="*/ 59934 h 73315"/>
                  <a:gd name="connsiteX4" fmla="*/ 271736 w 285277"/>
                  <a:gd name="connsiteY4" fmla="*/ 36582 h 73315"/>
                  <a:gd name="connsiteX5" fmla="*/ 252576 w 285277"/>
                  <a:gd name="connsiteY5" fmla="*/ 13230 h 73315"/>
                  <a:gd name="connsiteX6" fmla="*/ -236 w 285277"/>
                  <a:gd name="connsiteY6" fmla="*/ 13230 h 73315"/>
                  <a:gd name="connsiteX7" fmla="*/ -236 w 285277"/>
                  <a:gd name="connsiteY7" fmla="*/ -76 h 73315"/>
                  <a:gd name="connsiteX8" fmla="*/ 252576 w 285277"/>
                  <a:gd name="connsiteY8" fmla="*/ -76 h 73315"/>
                  <a:gd name="connsiteX9" fmla="*/ 285042 w 285277"/>
                  <a:gd name="connsiteY9" fmla="*/ 36582 h 73315"/>
                  <a:gd name="connsiteX10" fmla="*/ 252709 w 285277"/>
                  <a:gd name="connsiteY10" fmla="*/ 73239 h 73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5277" h="73315">
                    <a:moveTo>
                      <a:pt x="252709" y="73239"/>
                    </a:moveTo>
                    <a:lnTo>
                      <a:pt x="-103" y="73239"/>
                    </a:lnTo>
                    <a:lnTo>
                      <a:pt x="-103" y="59934"/>
                    </a:lnTo>
                    <a:lnTo>
                      <a:pt x="253374" y="59934"/>
                    </a:lnTo>
                    <a:cubicBezTo>
                      <a:pt x="263553" y="59468"/>
                      <a:pt x="271736" y="49156"/>
                      <a:pt x="271736" y="36582"/>
                    </a:cubicBezTo>
                    <a:cubicBezTo>
                      <a:pt x="271736" y="24008"/>
                      <a:pt x="263154" y="13230"/>
                      <a:pt x="252576" y="13230"/>
                    </a:cubicBezTo>
                    <a:lnTo>
                      <a:pt x="-236" y="13230"/>
                    </a:lnTo>
                    <a:lnTo>
                      <a:pt x="-236" y="-76"/>
                    </a:lnTo>
                    <a:lnTo>
                      <a:pt x="252576" y="-76"/>
                    </a:lnTo>
                    <a:cubicBezTo>
                      <a:pt x="270539" y="-76"/>
                      <a:pt x="285042" y="16357"/>
                      <a:pt x="285042" y="36582"/>
                    </a:cubicBezTo>
                    <a:cubicBezTo>
                      <a:pt x="285042" y="56807"/>
                      <a:pt x="270672" y="73239"/>
                      <a:pt x="252709" y="7323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20" name="Vapaamuotoinen: Muoto 639">
                <a:extLst>
                  <a:ext uri="{FF2B5EF4-FFF2-40B4-BE49-F238E27FC236}">
                    <a16:creationId xmlns:a16="http://schemas.microsoft.com/office/drawing/2014/main" id="{35FE6B6E-F8DC-F90D-7873-A8E3544F1901}"/>
                  </a:ext>
                </a:extLst>
              </p:cNvPr>
              <p:cNvSpPr/>
              <p:nvPr/>
            </p:nvSpPr>
            <p:spPr>
              <a:xfrm>
                <a:off x="1974540" y="1649594"/>
                <a:ext cx="278624" cy="60009"/>
              </a:xfrm>
              <a:custGeom>
                <a:avLst/>
                <a:gdLst>
                  <a:gd name="connsiteX0" fmla="*/ -236 w 278624"/>
                  <a:gd name="connsiteY0" fmla="*/ -76 h 60009"/>
                  <a:gd name="connsiteX1" fmla="*/ 252576 w 278624"/>
                  <a:gd name="connsiteY1" fmla="*/ -76 h 60009"/>
                  <a:gd name="connsiteX2" fmla="*/ 278389 w 278624"/>
                  <a:gd name="connsiteY2" fmla="*/ 29929 h 60009"/>
                  <a:gd name="connsiteX3" fmla="*/ 252576 w 278624"/>
                  <a:gd name="connsiteY3" fmla="*/ 59934 h 60009"/>
                  <a:gd name="connsiteX4" fmla="*/ -236 w 278624"/>
                  <a:gd name="connsiteY4" fmla="*/ 59934 h 6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8624" h="60009">
                    <a:moveTo>
                      <a:pt x="-236" y="-76"/>
                    </a:moveTo>
                    <a:lnTo>
                      <a:pt x="252576" y="-76"/>
                    </a:lnTo>
                    <a:cubicBezTo>
                      <a:pt x="266879" y="-76"/>
                      <a:pt x="278389" y="13230"/>
                      <a:pt x="278389" y="29929"/>
                    </a:cubicBezTo>
                    <a:cubicBezTo>
                      <a:pt x="278389" y="46628"/>
                      <a:pt x="266879" y="59934"/>
                      <a:pt x="252576" y="59934"/>
                    </a:cubicBezTo>
                    <a:lnTo>
                      <a:pt x="-236" y="59934"/>
                    </a:lnTo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21" name="Vapaamuotoinen: Muoto 640">
                <a:extLst>
                  <a:ext uri="{FF2B5EF4-FFF2-40B4-BE49-F238E27FC236}">
                    <a16:creationId xmlns:a16="http://schemas.microsoft.com/office/drawing/2014/main" id="{6C923544-E5E6-7BCF-4763-CC026BEC6C12}"/>
                  </a:ext>
                </a:extLst>
              </p:cNvPr>
              <p:cNvSpPr/>
              <p:nvPr/>
            </p:nvSpPr>
            <p:spPr>
              <a:xfrm>
                <a:off x="1974473" y="1642874"/>
                <a:ext cx="285277" cy="73315"/>
              </a:xfrm>
              <a:custGeom>
                <a:avLst/>
                <a:gdLst>
                  <a:gd name="connsiteX0" fmla="*/ 252709 w 285277"/>
                  <a:gd name="connsiteY0" fmla="*/ 73239 h 73315"/>
                  <a:gd name="connsiteX1" fmla="*/ -103 w 285277"/>
                  <a:gd name="connsiteY1" fmla="*/ 73239 h 73315"/>
                  <a:gd name="connsiteX2" fmla="*/ -103 w 285277"/>
                  <a:gd name="connsiteY2" fmla="*/ 59934 h 73315"/>
                  <a:gd name="connsiteX3" fmla="*/ 253307 w 285277"/>
                  <a:gd name="connsiteY3" fmla="*/ 59934 h 73315"/>
                  <a:gd name="connsiteX4" fmla="*/ 271736 w 285277"/>
                  <a:gd name="connsiteY4" fmla="*/ 36582 h 73315"/>
                  <a:gd name="connsiteX5" fmla="*/ 252576 w 285277"/>
                  <a:gd name="connsiteY5" fmla="*/ 13230 h 73315"/>
                  <a:gd name="connsiteX6" fmla="*/ -236 w 285277"/>
                  <a:gd name="connsiteY6" fmla="*/ 13230 h 73315"/>
                  <a:gd name="connsiteX7" fmla="*/ -236 w 285277"/>
                  <a:gd name="connsiteY7" fmla="*/ -76 h 73315"/>
                  <a:gd name="connsiteX8" fmla="*/ 252576 w 285277"/>
                  <a:gd name="connsiteY8" fmla="*/ -76 h 73315"/>
                  <a:gd name="connsiteX9" fmla="*/ 285042 w 285277"/>
                  <a:gd name="connsiteY9" fmla="*/ 36582 h 73315"/>
                  <a:gd name="connsiteX10" fmla="*/ 252709 w 285277"/>
                  <a:gd name="connsiteY10" fmla="*/ 73239 h 73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5277" h="73315">
                    <a:moveTo>
                      <a:pt x="252709" y="73239"/>
                    </a:moveTo>
                    <a:lnTo>
                      <a:pt x="-103" y="73239"/>
                    </a:lnTo>
                    <a:lnTo>
                      <a:pt x="-103" y="59934"/>
                    </a:lnTo>
                    <a:lnTo>
                      <a:pt x="253307" y="59934"/>
                    </a:lnTo>
                    <a:cubicBezTo>
                      <a:pt x="264624" y="58191"/>
                      <a:pt x="272674" y="47998"/>
                      <a:pt x="271736" y="36582"/>
                    </a:cubicBezTo>
                    <a:cubicBezTo>
                      <a:pt x="271736" y="23675"/>
                      <a:pt x="263154" y="13230"/>
                      <a:pt x="252576" y="13230"/>
                    </a:cubicBezTo>
                    <a:lnTo>
                      <a:pt x="-236" y="13230"/>
                    </a:lnTo>
                    <a:lnTo>
                      <a:pt x="-236" y="-76"/>
                    </a:lnTo>
                    <a:lnTo>
                      <a:pt x="252576" y="-76"/>
                    </a:lnTo>
                    <a:cubicBezTo>
                      <a:pt x="270472" y="-76"/>
                      <a:pt x="285042" y="16357"/>
                      <a:pt x="285042" y="36582"/>
                    </a:cubicBezTo>
                    <a:cubicBezTo>
                      <a:pt x="285042" y="56807"/>
                      <a:pt x="270605" y="73239"/>
                      <a:pt x="252709" y="7323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22" name="Vapaamuotoinen: Muoto 641">
                <a:extLst>
                  <a:ext uri="{FF2B5EF4-FFF2-40B4-BE49-F238E27FC236}">
                    <a16:creationId xmlns:a16="http://schemas.microsoft.com/office/drawing/2014/main" id="{599F3808-C763-0B07-67D3-2FEC5EC67802}"/>
                  </a:ext>
                </a:extLst>
              </p:cNvPr>
              <p:cNvSpPr/>
              <p:nvPr/>
            </p:nvSpPr>
            <p:spPr>
              <a:xfrm>
                <a:off x="1949525" y="1648729"/>
                <a:ext cx="51626" cy="60009"/>
              </a:xfrm>
              <a:custGeom>
                <a:avLst/>
                <a:gdLst>
                  <a:gd name="connsiteX0" fmla="*/ 51627 w 51626"/>
                  <a:gd name="connsiteY0" fmla="*/ 30005 h 60009"/>
                  <a:gd name="connsiteX1" fmla="*/ 25813 w 51626"/>
                  <a:gd name="connsiteY1" fmla="*/ 60009 h 60009"/>
                  <a:gd name="connsiteX2" fmla="*/ 0 w 51626"/>
                  <a:gd name="connsiteY2" fmla="*/ 30005 h 60009"/>
                  <a:gd name="connsiteX3" fmla="*/ 25813 w 51626"/>
                  <a:gd name="connsiteY3" fmla="*/ 0 h 60009"/>
                  <a:gd name="connsiteX4" fmla="*/ 51627 w 51626"/>
                  <a:gd name="connsiteY4" fmla="*/ 30005 h 6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626" h="60009">
                    <a:moveTo>
                      <a:pt x="51627" y="30005"/>
                    </a:moveTo>
                    <a:cubicBezTo>
                      <a:pt x="51627" y="46576"/>
                      <a:pt x="40070" y="60009"/>
                      <a:pt x="25813" y="60009"/>
                    </a:cubicBezTo>
                    <a:cubicBezTo>
                      <a:pt x="11557" y="60009"/>
                      <a:pt x="0" y="46576"/>
                      <a:pt x="0" y="30005"/>
                    </a:cubicBezTo>
                    <a:cubicBezTo>
                      <a:pt x="0" y="13434"/>
                      <a:pt x="11557" y="0"/>
                      <a:pt x="25813" y="0"/>
                    </a:cubicBezTo>
                    <a:cubicBezTo>
                      <a:pt x="40070" y="0"/>
                      <a:pt x="51627" y="13434"/>
                      <a:pt x="51627" y="300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23" name="Vapaamuotoinen: Muoto 642">
                <a:extLst>
                  <a:ext uri="{FF2B5EF4-FFF2-40B4-BE49-F238E27FC236}">
                    <a16:creationId xmlns:a16="http://schemas.microsoft.com/office/drawing/2014/main" id="{0143CA5E-0D5D-92E0-1DA1-E0EBD36E6B1D}"/>
                  </a:ext>
                </a:extLst>
              </p:cNvPr>
              <p:cNvSpPr/>
              <p:nvPr/>
            </p:nvSpPr>
            <p:spPr>
              <a:xfrm>
                <a:off x="1942872" y="1642142"/>
                <a:ext cx="64932" cy="73315"/>
              </a:xfrm>
              <a:custGeom>
                <a:avLst/>
                <a:gdLst>
                  <a:gd name="connsiteX0" fmla="*/ 32231 w 64932"/>
                  <a:gd name="connsiteY0" fmla="*/ 73239 h 73315"/>
                  <a:gd name="connsiteX1" fmla="*/ -236 w 64932"/>
                  <a:gd name="connsiteY1" fmla="*/ 36582 h 73315"/>
                  <a:gd name="connsiteX2" fmla="*/ 32231 w 64932"/>
                  <a:gd name="connsiteY2" fmla="*/ -76 h 73315"/>
                  <a:gd name="connsiteX3" fmla="*/ 64697 w 64932"/>
                  <a:gd name="connsiteY3" fmla="*/ 36582 h 73315"/>
                  <a:gd name="connsiteX4" fmla="*/ 32231 w 64932"/>
                  <a:gd name="connsiteY4" fmla="*/ 73239 h 73315"/>
                  <a:gd name="connsiteX5" fmla="*/ 32231 w 64932"/>
                  <a:gd name="connsiteY5" fmla="*/ 13363 h 73315"/>
                  <a:gd name="connsiteX6" fmla="*/ 13070 w 64932"/>
                  <a:gd name="connsiteY6" fmla="*/ 36715 h 73315"/>
                  <a:gd name="connsiteX7" fmla="*/ 32231 w 64932"/>
                  <a:gd name="connsiteY7" fmla="*/ 60067 h 73315"/>
                  <a:gd name="connsiteX8" fmla="*/ 51391 w 64932"/>
                  <a:gd name="connsiteY8" fmla="*/ 36715 h 73315"/>
                  <a:gd name="connsiteX9" fmla="*/ 32231 w 64932"/>
                  <a:gd name="connsiteY9" fmla="*/ 13363 h 73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32" h="73315">
                    <a:moveTo>
                      <a:pt x="32231" y="73239"/>
                    </a:moveTo>
                    <a:cubicBezTo>
                      <a:pt x="14334" y="73239"/>
                      <a:pt x="-236" y="56807"/>
                      <a:pt x="-236" y="36582"/>
                    </a:cubicBezTo>
                    <a:cubicBezTo>
                      <a:pt x="-236" y="16357"/>
                      <a:pt x="14334" y="-76"/>
                      <a:pt x="32231" y="-76"/>
                    </a:cubicBezTo>
                    <a:cubicBezTo>
                      <a:pt x="50127" y="-76"/>
                      <a:pt x="64697" y="16357"/>
                      <a:pt x="64697" y="36582"/>
                    </a:cubicBezTo>
                    <a:cubicBezTo>
                      <a:pt x="64697" y="56807"/>
                      <a:pt x="50127" y="73239"/>
                      <a:pt x="32231" y="73239"/>
                    </a:cubicBezTo>
                    <a:close/>
                    <a:moveTo>
                      <a:pt x="32231" y="13363"/>
                    </a:moveTo>
                    <a:cubicBezTo>
                      <a:pt x="21652" y="13363"/>
                      <a:pt x="13070" y="23808"/>
                      <a:pt x="13070" y="36715"/>
                    </a:cubicBezTo>
                    <a:cubicBezTo>
                      <a:pt x="13070" y="49622"/>
                      <a:pt x="21652" y="60067"/>
                      <a:pt x="32231" y="60067"/>
                    </a:cubicBezTo>
                    <a:cubicBezTo>
                      <a:pt x="42809" y="60067"/>
                      <a:pt x="51391" y="49555"/>
                      <a:pt x="51391" y="36715"/>
                    </a:cubicBezTo>
                    <a:cubicBezTo>
                      <a:pt x="51391" y="23875"/>
                      <a:pt x="42809" y="13363"/>
                      <a:pt x="32231" y="1336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24" name="Vapaamuotoinen: Muoto 643">
                <a:extLst>
                  <a:ext uri="{FF2B5EF4-FFF2-40B4-BE49-F238E27FC236}">
                    <a16:creationId xmlns:a16="http://schemas.microsoft.com/office/drawing/2014/main" id="{B95E34E4-9357-AB41-D512-1228DDF2CCBD}"/>
                  </a:ext>
                </a:extLst>
              </p:cNvPr>
              <p:cNvSpPr/>
              <p:nvPr/>
            </p:nvSpPr>
            <p:spPr>
              <a:xfrm>
                <a:off x="1976070" y="1711399"/>
                <a:ext cx="51626" cy="60009"/>
              </a:xfrm>
              <a:custGeom>
                <a:avLst/>
                <a:gdLst>
                  <a:gd name="connsiteX0" fmla="*/ 51627 w 51626"/>
                  <a:gd name="connsiteY0" fmla="*/ 30005 h 60009"/>
                  <a:gd name="connsiteX1" fmla="*/ 25813 w 51626"/>
                  <a:gd name="connsiteY1" fmla="*/ 60009 h 60009"/>
                  <a:gd name="connsiteX2" fmla="*/ 0 w 51626"/>
                  <a:gd name="connsiteY2" fmla="*/ 30005 h 60009"/>
                  <a:gd name="connsiteX3" fmla="*/ 25813 w 51626"/>
                  <a:gd name="connsiteY3" fmla="*/ 0 h 60009"/>
                  <a:gd name="connsiteX4" fmla="*/ 51627 w 51626"/>
                  <a:gd name="connsiteY4" fmla="*/ 30005 h 6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626" h="60009">
                    <a:moveTo>
                      <a:pt x="51627" y="30005"/>
                    </a:moveTo>
                    <a:cubicBezTo>
                      <a:pt x="51627" y="46576"/>
                      <a:pt x="40070" y="60009"/>
                      <a:pt x="25813" y="60009"/>
                    </a:cubicBezTo>
                    <a:cubicBezTo>
                      <a:pt x="11557" y="60009"/>
                      <a:pt x="0" y="46576"/>
                      <a:pt x="0" y="30005"/>
                    </a:cubicBezTo>
                    <a:cubicBezTo>
                      <a:pt x="0" y="13434"/>
                      <a:pt x="11557" y="0"/>
                      <a:pt x="25813" y="0"/>
                    </a:cubicBezTo>
                    <a:cubicBezTo>
                      <a:pt x="40070" y="0"/>
                      <a:pt x="51627" y="13434"/>
                      <a:pt x="51627" y="300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25" name="Vapaamuotoinen: Muoto 644">
                <a:extLst>
                  <a:ext uri="{FF2B5EF4-FFF2-40B4-BE49-F238E27FC236}">
                    <a16:creationId xmlns:a16="http://schemas.microsoft.com/office/drawing/2014/main" id="{81C95602-CE0A-DE6E-3008-CCAC126FC594}"/>
                  </a:ext>
                </a:extLst>
              </p:cNvPr>
              <p:cNvSpPr/>
              <p:nvPr/>
            </p:nvSpPr>
            <p:spPr>
              <a:xfrm>
                <a:off x="1969417" y="1704680"/>
                <a:ext cx="64932" cy="73381"/>
              </a:xfrm>
              <a:custGeom>
                <a:avLst/>
                <a:gdLst>
                  <a:gd name="connsiteX0" fmla="*/ 32231 w 64932"/>
                  <a:gd name="connsiteY0" fmla="*/ 73306 h 73381"/>
                  <a:gd name="connsiteX1" fmla="*/ -236 w 64932"/>
                  <a:gd name="connsiteY1" fmla="*/ 36648 h 73381"/>
                  <a:gd name="connsiteX2" fmla="*/ 32231 w 64932"/>
                  <a:gd name="connsiteY2" fmla="*/ -76 h 73381"/>
                  <a:gd name="connsiteX3" fmla="*/ 64697 w 64932"/>
                  <a:gd name="connsiteY3" fmla="*/ 36648 h 73381"/>
                  <a:gd name="connsiteX4" fmla="*/ 32231 w 64932"/>
                  <a:gd name="connsiteY4" fmla="*/ 73306 h 73381"/>
                  <a:gd name="connsiteX5" fmla="*/ 32231 w 64932"/>
                  <a:gd name="connsiteY5" fmla="*/ 13430 h 73381"/>
                  <a:gd name="connsiteX6" fmla="*/ 13070 w 64932"/>
                  <a:gd name="connsiteY6" fmla="*/ 36848 h 73381"/>
                  <a:gd name="connsiteX7" fmla="*/ 32231 w 64932"/>
                  <a:gd name="connsiteY7" fmla="*/ 60200 h 73381"/>
                  <a:gd name="connsiteX8" fmla="*/ 51391 w 64932"/>
                  <a:gd name="connsiteY8" fmla="*/ 36848 h 73381"/>
                  <a:gd name="connsiteX9" fmla="*/ 32231 w 64932"/>
                  <a:gd name="connsiteY9" fmla="*/ 13230 h 73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32" h="73381">
                    <a:moveTo>
                      <a:pt x="32231" y="73306"/>
                    </a:moveTo>
                    <a:cubicBezTo>
                      <a:pt x="14334" y="73306"/>
                      <a:pt x="-236" y="56807"/>
                      <a:pt x="-236" y="36648"/>
                    </a:cubicBezTo>
                    <a:cubicBezTo>
                      <a:pt x="-236" y="16490"/>
                      <a:pt x="14334" y="-76"/>
                      <a:pt x="32231" y="-76"/>
                    </a:cubicBezTo>
                    <a:cubicBezTo>
                      <a:pt x="50127" y="-76"/>
                      <a:pt x="64697" y="16423"/>
                      <a:pt x="64697" y="36648"/>
                    </a:cubicBezTo>
                    <a:cubicBezTo>
                      <a:pt x="64697" y="56873"/>
                      <a:pt x="50127" y="73306"/>
                      <a:pt x="32231" y="73306"/>
                    </a:cubicBezTo>
                    <a:close/>
                    <a:moveTo>
                      <a:pt x="32231" y="13430"/>
                    </a:moveTo>
                    <a:cubicBezTo>
                      <a:pt x="21652" y="13430"/>
                      <a:pt x="13070" y="23941"/>
                      <a:pt x="13070" y="36848"/>
                    </a:cubicBezTo>
                    <a:cubicBezTo>
                      <a:pt x="13070" y="49755"/>
                      <a:pt x="21652" y="60200"/>
                      <a:pt x="32231" y="60200"/>
                    </a:cubicBezTo>
                    <a:cubicBezTo>
                      <a:pt x="42809" y="60200"/>
                      <a:pt x="51391" y="49688"/>
                      <a:pt x="51391" y="36848"/>
                    </a:cubicBezTo>
                    <a:cubicBezTo>
                      <a:pt x="51391" y="24008"/>
                      <a:pt x="42809" y="13230"/>
                      <a:pt x="32231" y="1323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26" name="Vapaamuotoinen: Muoto 645">
                <a:extLst>
                  <a:ext uri="{FF2B5EF4-FFF2-40B4-BE49-F238E27FC236}">
                    <a16:creationId xmlns:a16="http://schemas.microsoft.com/office/drawing/2014/main" id="{DC656B6F-379C-E190-5370-E3DB148A433D}"/>
                  </a:ext>
                </a:extLst>
              </p:cNvPr>
              <p:cNvSpPr/>
              <p:nvPr/>
            </p:nvSpPr>
            <p:spPr>
              <a:xfrm>
                <a:off x="2002482" y="1770810"/>
                <a:ext cx="51626" cy="60009"/>
              </a:xfrm>
              <a:custGeom>
                <a:avLst/>
                <a:gdLst>
                  <a:gd name="connsiteX0" fmla="*/ 51627 w 51626"/>
                  <a:gd name="connsiteY0" fmla="*/ 30005 h 60009"/>
                  <a:gd name="connsiteX1" fmla="*/ 25813 w 51626"/>
                  <a:gd name="connsiteY1" fmla="*/ 60009 h 60009"/>
                  <a:gd name="connsiteX2" fmla="*/ 0 w 51626"/>
                  <a:gd name="connsiteY2" fmla="*/ 30005 h 60009"/>
                  <a:gd name="connsiteX3" fmla="*/ 25813 w 51626"/>
                  <a:gd name="connsiteY3" fmla="*/ 0 h 60009"/>
                  <a:gd name="connsiteX4" fmla="*/ 51627 w 51626"/>
                  <a:gd name="connsiteY4" fmla="*/ 30005 h 60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626" h="60009">
                    <a:moveTo>
                      <a:pt x="51627" y="30005"/>
                    </a:moveTo>
                    <a:cubicBezTo>
                      <a:pt x="51627" y="46576"/>
                      <a:pt x="40070" y="60009"/>
                      <a:pt x="25813" y="60009"/>
                    </a:cubicBezTo>
                    <a:cubicBezTo>
                      <a:pt x="11557" y="60009"/>
                      <a:pt x="0" y="46576"/>
                      <a:pt x="0" y="30005"/>
                    </a:cubicBezTo>
                    <a:cubicBezTo>
                      <a:pt x="0" y="13434"/>
                      <a:pt x="11557" y="0"/>
                      <a:pt x="25813" y="0"/>
                    </a:cubicBezTo>
                    <a:cubicBezTo>
                      <a:pt x="40070" y="0"/>
                      <a:pt x="51627" y="13434"/>
                      <a:pt x="51627" y="30005"/>
                    </a:cubicBezTo>
                    <a:close/>
                  </a:path>
                </a:pathLst>
              </a:custGeom>
              <a:solidFill>
                <a:schemeClr val="bg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27" name="Vapaamuotoinen: Muoto 646">
                <a:extLst>
                  <a:ext uri="{FF2B5EF4-FFF2-40B4-BE49-F238E27FC236}">
                    <a16:creationId xmlns:a16="http://schemas.microsoft.com/office/drawing/2014/main" id="{4B529E6F-EAFA-D84C-55D4-666EDD747BB5}"/>
                  </a:ext>
                </a:extLst>
              </p:cNvPr>
              <p:cNvSpPr/>
              <p:nvPr/>
            </p:nvSpPr>
            <p:spPr>
              <a:xfrm>
                <a:off x="1995829" y="1764157"/>
                <a:ext cx="64932" cy="73315"/>
              </a:xfrm>
              <a:custGeom>
                <a:avLst/>
                <a:gdLst>
                  <a:gd name="connsiteX0" fmla="*/ 32231 w 64932"/>
                  <a:gd name="connsiteY0" fmla="*/ 73239 h 73315"/>
                  <a:gd name="connsiteX1" fmla="*/ -236 w 64932"/>
                  <a:gd name="connsiteY1" fmla="*/ 36582 h 73315"/>
                  <a:gd name="connsiteX2" fmla="*/ 32231 w 64932"/>
                  <a:gd name="connsiteY2" fmla="*/ -76 h 73315"/>
                  <a:gd name="connsiteX3" fmla="*/ 64697 w 64932"/>
                  <a:gd name="connsiteY3" fmla="*/ 36582 h 73315"/>
                  <a:gd name="connsiteX4" fmla="*/ 32231 w 64932"/>
                  <a:gd name="connsiteY4" fmla="*/ 73239 h 73315"/>
                  <a:gd name="connsiteX5" fmla="*/ 32231 w 64932"/>
                  <a:gd name="connsiteY5" fmla="*/ 13363 h 73315"/>
                  <a:gd name="connsiteX6" fmla="*/ 13070 w 64932"/>
                  <a:gd name="connsiteY6" fmla="*/ 36715 h 73315"/>
                  <a:gd name="connsiteX7" fmla="*/ 32231 w 64932"/>
                  <a:gd name="connsiteY7" fmla="*/ 60067 h 73315"/>
                  <a:gd name="connsiteX8" fmla="*/ 51391 w 64932"/>
                  <a:gd name="connsiteY8" fmla="*/ 36715 h 73315"/>
                  <a:gd name="connsiteX9" fmla="*/ 32231 w 64932"/>
                  <a:gd name="connsiteY9" fmla="*/ 13230 h 73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4932" h="73315">
                    <a:moveTo>
                      <a:pt x="32231" y="73239"/>
                    </a:moveTo>
                    <a:cubicBezTo>
                      <a:pt x="14334" y="73239"/>
                      <a:pt x="-236" y="56807"/>
                      <a:pt x="-236" y="36582"/>
                    </a:cubicBezTo>
                    <a:cubicBezTo>
                      <a:pt x="-236" y="16357"/>
                      <a:pt x="14334" y="-76"/>
                      <a:pt x="32231" y="-76"/>
                    </a:cubicBezTo>
                    <a:cubicBezTo>
                      <a:pt x="50127" y="-76"/>
                      <a:pt x="64697" y="16357"/>
                      <a:pt x="64697" y="36582"/>
                    </a:cubicBezTo>
                    <a:cubicBezTo>
                      <a:pt x="64697" y="56807"/>
                      <a:pt x="50127" y="73239"/>
                      <a:pt x="32231" y="73239"/>
                    </a:cubicBezTo>
                    <a:close/>
                    <a:moveTo>
                      <a:pt x="32231" y="13363"/>
                    </a:moveTo>
                    <a:cubicBezTo>
                      <a:pt x="21652" y="13363"/>
                      <a:pt x="13070" y="23875"/>
                      <a:pt x="13070" y="36715"/>
                    </a:cubicBezTo>
                    <a:cubicBezTo>
                      <a:pt x="13070" y="49555"/>
                      <a:pt x="21652" y="60067"/>
                      <a:pt x="32231" y="60067"/>
                    </a:cubicBezTo>
                    <a:cubicBezTo>
                      <a:pt x="42809" y="60067"/>
                      <a:pt x="51391" y="49621"/>
                      <a:pt x="51391" y="36715"/>
                    </a:cubicBezTo>
                    <a:cubicBezTo>
                      <a:pt x="51391" y="23808"/>
                      <a:pt x="42809" y="13230"/>
                      <a:pt x="32231" y="1323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6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</p:grpSp>
        <p:grpSp>
          <p:nvGrpSpPr>
            <p:cNvPr id="130" name="Ryhmä 719">
              <a:extLst>
                <a:ext uri="{FF2B5EF4-FFF2-40B4-BE49-F238E27FC236}">
                  <a16:creationId xmlns:a16="http://schemas.microsoft.com/office/drawing/2014/main" id="{BFA50833-6879-3FA2-5DEF-E2105AC8FEAE}"/>
                </a:ext>
              </a:extLst>
            </p:cNvPr>
            <p:cNvGrpSpPr/>
            <p:nvPr/>
          </p:nvGrpSpPr>
          <p:grpSpPr>
            <a:xfrm>
              <a:off x="11233212" y="4196848"/>
              <a:ext cx="581298" cy="494913"/>
              <a:chOff x="13435194" y="395434"/>
              <a:chExt cx="4730210" cy="4027262"/>
            </a:xfrm>
          </p:grpSpPr>
          <p:sp>
            <p:nvSpPr>
              <p:cNvPr id="131" name="Vapaamuotoinen: Muoto 720">
                <a:extLst>
                  <a:ext uri="{FF2B5EF4-FFF2-40B4-BE49-F238E27FC236}">
                    <a16:creationId xmlns:a16="http://schemas.microsoft.com/office/drawing/2014/main" id="{ABA15670-CB54-DED6-56C1-4137E731D68C}"/>
                  </a:ext>
                </a:extLst>
              </p:cNvPr>
              <p:cNvSpPr/>
              <p:nvPr/>
            </p:nvSpPr>
            <p:spPr>
              <a:xfrm>
                <a:off x="17115170" y="2048114"/>
                <a:ext cx="498459" cy="656367"/>
              </a:xfrm>
              <a:custGeom>
                <a:avLst/>
                <a:gdLst>
                  <a:gd name="connsiteX0" fmla="*/ 30523 w 498459"/>
                  <a:gd name="connsiteY0" fmla="*/ 614494 h 656367"/>
                  <a:gd name="connsiteX1" fmla="*/ 45192 w 498459"/>
                  <a:gd name="connsiteY1" fmla="*/ 656213 h 656367"/>
                  <a:gd name="connsiteX2" fmla="*/ 89007 w 498459"/>
                  <a:gd name="connsiteY2" fmla="*/ 650689 h 656367"/>
                  <a:gd name="connsiteX3" fmla="*/ 443623 w 498459"/>
                  <a:gd name="connsiteY3" fmla="*/ 449044 h 656367"/>
                  <a:gd name="connsiteX4" fmla="*/ 466103 w 498459"/>
                  <a:gd name="connsiteY4" fmla="*/ 41565 h 656367"/>
                  <a:gd name="connsiteX5" fmla="*/ 451434 w 498459"/>
                  <a:gd name="connsiteY5" fmla="*/ -155 h 656367"/>
                  <a:gd name="connsiteX6" fmla="*/ 407619 w 498459"/>
                  <a:gd name="connsiteY6" fmla="*/ 5370 h 656367"/>
                  <a:gd name="connsiteX7" fmla="*/ 53003 w 498459"/>
                  <a:gd name="connsiteY7" fmla="*/ 207109 h 656367"/>
                  <a:gd name="connsiteX8" fmla="*/ 30523 w 498459"/>
                  <a:gd name="connsiteY8" fmla="*/ 614494 h 656367"/>
                  <a:gd name="connsiteX9" fmla="*/ 146157 w 498459"/>
                  <a:gd name="connsiteY9" fmla="*/ 265021 h 656367"/>
                  <a:gd name="connsiteX10" fmla="*/ 374757 w 498459"/>
                  <a:gd name="connsiteY10" fmla="*/ 123670 h 656367"/>
                  <a:gd name="connsiteX11" fmla="*/ 350469 w 498459"/>
                  <a:gd name="connsiteY11" fmla="*/ 391609 h 656367"/>
                  <a:gd name="connsiteX12" fmla="*/ 121869 w 498459"/>
                  <a:gd name="connsiteY12" fmla="*/ 532864 h 656367"/>
                  <a:gd name="connsiteX13" fmla="*/ 146157 w 498459"/>
                  <a:gd name="connsiteY13" fmla="*/ 265021 h 656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98459" h="656367">
                    <a:moveTo>
                      <a:pt x="30523" y="614494"/>
                    </a:moveTo>
                    <a:lnTo>
                      <a:pt x="45192" y="656213"/>
                    </a:lnTo>
                    <a:lnTo>
                      <a:pt x="89007" y="650689"/>
                    </a:lnTo>
                    <a:cubicBezTo>
                      <a:pt x="99199" y="649450"/>
                      <a:pt x="339420" y="617446"/>
                      <a:pt x="443623" y="449044"/>
                    </a:cubicBezTo>
                    <a:cubicBezTo>
                      <a:pt x="547827" y="280642"/>
                      <a:pt x="469531" y="51185"/>
                      <a:pt x="466103" y="41565"/>
                    </a:cubicBezTo>
                    <a:lnTo>
                      <a:pt x="451434" y="-155"/>
                    </a:lnTo>
                    <a:lnTo>
                      <a:pt x="407619" y="5370"/>
                    </a:lnTo>
                    <a:cubicBezTo>
                      <a:pt x="397427" y="6608"/>
                      <a:pt x="157206" y="38421"/>
                      <a:pt x="53003" y="207109"/>
                    </a:cubicBezTo>
                    <a:cubicBezTo>
                      <a:pt x="-51201" y="375797"/>
                      <a:pt x="27094" y="604873"/>
                      <a:pt x="30523" y="614494"/>
                    </a:cubicBezTo>
                    <a:close/>
                    <a:moveTo>
                      <a:pt x="146157" y="265021"/>
                    </a:moveTo>
                    <a:cubicBezTo>
                      <a:pt x="199498" y="178725"/>
                      <a:pt x="311321" y="139577"/>
                      <a:pt x="374757" y="123670"/>
                    </a:cubicBezTo>
                    <a:cubicBezTo>
                      <a:pt x="388760" y="187774"/>
                      <a:pt x="403332" y="305979"/>
                      <a:pt x="350469" y="391609"/>
                    </a:cubicBezTo>
                    <a:cubicBezTo>
                      <a:pt x="297605" y="477238"/>
                      <a:pt x="185305" y="516958"/>
                      <a:pt x="121869" y="532864"/>
                    </a:cubicBezTo>
                    <a:cubicBezTo>
                      <a:pt x="107866" y="468475"/>
                      <a:pt x="93103" y="350746"/>
                      <a:pt x="146157" y="26502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32" name="Vapaamuotoinen: Muoto 721">
                <a:extLst>
                  <a:ext uri="{FF2B5EF4-FFF2-40B4-BE49-F238E27FC236}">
                    <a16:creationId xmlns:a16="http://schemas.microsoft.com/office/drawing/2014/main" id="{784E2519-F8A8-3C3C-AB07-88E63BAB960D}"/>
                  </a:ext>
                </a:extLst>
              </p:cNvPr>
              <p:cNvSpPr/>
              <p:nvPr/>
            </p:nvSpPr>
            <p:spPr>
              <a:xfrm>
                <a:off x="16239260" y="2965467"/>
                <a:ext cx="495559" cy="601503"/>
              </a:xfrm>
              <a:custGeom>
                <a:avLst/>
                <a:gdLst>
                  <a:gd name="connsiteX0" fmla="*/ 143101 w 495559"/>
                  <a:gd name="connsiteY0" fmla="*/ 336459 h 601503"/>
                  <a:gd name="connsiteX1" fmla="*/ 107858 w 495559"/>
                  <a:gd name="connsiteY1" fmla="*/ 227874 h 601503"/>
                  <a:gd name="connsiteX2" fmla="*/ -917 w 495559"/>
                  <a:gd name="connsiteY2" fmla="*/ 240161 h 601503"/>
                  <a:gd name="connsiteX3" fmla="*/ 49946 w 495559"/>
                  <a:gd name="connsiteY3" fmla="*/ 394180 h 601503"/>
                  <a:gd name="connsiteX4" fmla="*/ 404657 w 495559"/>
                  <a:gd name="connsiteY4" fmla="*/ 595825 h 601503"/>
                  <a:gd name="connsiteX5" fmla="*/ 448567 w 495559"/>
                  <a:gd name="connsiteY5" fmla="*/ 601349 h 601503"/>
                  <a:gd name="connsiteX6" fmla="*/ 463141 w 495559"/>
                  <a:gd name="connsiteY6" fmla="*/ 559630 h 601503"/>
                  <a:gd name="connsiteX7" fmla="*/ 440567 w 495559"/>
                  <a:gd name="connsiteY7" fmla="*/ 152245 h 601503"/>
                  <a:gd name="connsiteX8" fmla="*/ 255686 w 495559"/>
                  <a:gd name="connsiteY8" fmla="*/ -155 h 601503"/>
                  <a:gd name="connsiteX9" fmla="*/ 210824 w 495559"/>
                  <a:gd name="connsiteY9" fmla="*/ 100144 h 601503"/>
                  <a:gd name="connsiteX10" fmla="*/ 347507 w 495559"/>
                  <a:gd name="connsiteY10" fmla="*/ 209871 h 601503"/>
                  <a:gd name="connsiteX11" fmla="*/ 372081 w 495559"/>
                  <a:gd name="connsiteY11" fmla="*/ 477619 h 601503"/>
                  <a:gd name="connsiteX12" fmla="*/ 143101 w 495559"/>
                  <a:gd name="connsiteY12" fmla="*/ 336459 h 601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95559" h="601503">
                    <a:moveTo>
                      <a:pt x="143101" y="336459"/>
                    </a:moveTo>
                    <a:cubicBezTo>
                      <a:pt x="123574" y="303283"/>
                      <a:pt x="111477" y="266212"/>
                      <a:pt x="107858" y="227874"/>
                    </a:cubicBezTo>
                    <a:lnTo>
                      <a:pt x="-917" y="240161"/>
                    </a:lnTo>
                    <a:cubicBezTo>
                      <a:pt x="4417" y="294635"/>
                      <a:pt x="21847" y="347232"/>
                      <a:pt x="49946" y="394180"/>
                    </a:cubicBezTo>
                    <a:cubicBezTo>
                      <a:pt x="154721" y="562582"/>
                      <a:pt x="394465" y="594205"/>
                      <a:pt x="404657" y="595825"/>
                    </a:cubicBezTo>
                    <a:lnTo>
                      <a:pt x="448567" y="601349"/>
                    </a:lnTo>
                    <a:lnTo>
                      <a:pt x="463141" y="559630"/>
                    </a:lnTo>
                    <a:cubicBezTo>
                      <a:pt x="466570" y="550105"/>
                      <a:pt x="545056" y="320552"/>
                      <a:pt x="440567" y="152245"/>
                    </a:cubicBezTo>
                    <a:cubicBezTo>
                      <a:pt x="401419" y="88809"/>
                      <a:pt x="339221" y="37945"/>
                      <a:pt x="255686" y="-155"/>
                    </a:cubicBezTo>
                    <a:lnTo>
                      <a:pt x="210824" y="100144"/>
                    </a:lnTo>
                    <a:cubicBezTo>
                      <a:pt x="274070" y="128719"/>
                      <a:pt x="319980" y="165390"/>
                      <a:pt x="347507" y="209871"/>
                    </a:cubicBezTo>
                    <a:cubicBezTo>
                      <a:pt x="400942" y="296073"/>
                      <a:pt x="386178" y="413707"/>
                      <a:pt x="372081" y="477619"/>
                    </a:cubicBezTo>
                    <a:cubicBezTo>
                      <a:pt x="308550" y="461522"/>
                      <a:pt x="196155" y="422088"/>
                      <a:pt x="143101" y="33645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33" name="Vapaamuotoinen: Muoto 722">
                <a:extLst>
                  <a:ext uri="{FF2B5EF4-FFF2-40B4-BE49-F238E27FC236}">
                    <a16:creationId xmlns:a16="http://schemas.microsoft.com/office/drawing/2014/main" id="{3D7013AA-020B-610B-7AAD-7B2ECE9C2B7E}"/>
                  </a:ext>
                </a:extLst>
              </p:cNvPr>
              <p:cNvSpPr/>
              <p:nvPr/>
            </p:nvSpPr>
            <p:spPr>
              <a:xfrm>
                <a:off x="13435194" y="1588458"/>
                <a:ext cx="2962171" cy="2834238"/>
              </a:xfrm>
              <a:custGeom>
                <a:avLst/>
                <a:gdLst>
                  <a:gd name="connsiteX0" fmla="*/ 2137351 w 2962171"/>
                  <a:gd name="connsiteY0" fmla="*/ 1477153 h 2834238"/>
                  <a:gd name="connsiteX1" fmla="*/ 1378780 w 2962171"/>
                  <a:gd name="connsiteY1" fmla="*/ 1285128 h 2834238"/>
                  <a:gd name="connsiteX2" fmla="*/ 1540705 w 2962171"/>
                  <a:gd name="connsiteY2" fmla="*/ 963279 h 2834238"/>
                  <a:gd name="connsiteX3" fmla="*/ 1787687 w 2962171"/>
                  <a:gd name="connsiteY3" fmla="*/ 1217596 h 2834238"/>
                  <a:gd name="connsiteX4" fmla="*/ 1978187 w 2962171"/>
                  <a:gd name="connsiteY4" fmla="*/ 1333039 h 2834238"/>
                  <a:gd name="connsiteX5" fmla="*/ 2091155 w 2962171"/>
                  <a:gd name="connsiteY5" fmla="*/ 1361614 h 2834238"/>
                  <a:gd name="connsiteX6" fmla="*/ 2636651 w 2962171"/>
                  <a:gd name="connsiteY6" fmla="*/ 1494393 h 2834238"/>
                  <a:gd name="connsiteX7" fmla="*/ 2945833 w 2962171"/>
                  <a:gd name="connsiteY7" fmla="*/ 1341993 h 2834238"/>
                  <a:gd name="connsiteX8" fmla="*/ 2781431 w 2962171"/>
                  <a:gd name="connsiteY8" fmla="*/ 1022524 h 2834238"/>
                  <a:gd name="connsiteX9" fmla="*/ 2204692 w 2962171"/>
                  <a:gd name="connsiteY9" fmla="*/ 825357 h 2834238"/>
                  <a:gd name="connsiteX10" fmla="*/ 1863603 w 2962171"/>
                  <a:gd name="connsiteY10" fmla="*/ 297958 h 2834238"/>
                  <a:gd name="connsiteX11" fmla="*/ 1532989 w 2962171"/>
                  <a:gd name="connsiteY11" fmla="*/ 18113 h 2834238"/>
                  <a:gd name="connsiteX12" fmla="*/ 991207 w 2962171"/>
                  <a:gd name="connsiteY12" fmla="*/ 146034 h 2834238"/>
                  <a:gd name="connsiteX13" fmla="*/ 434757 w 2962171"/>
                  <a:gd name="connsiteY13" fmla="*/ 1262269 h 2834238"/>
                  <a:gd name="connsiteX14" fmla="*/ 844332 w 2962171"/>
                  <a:gd name="connsiteY14" fmla="*/ 2248773 h 2834238"/>
                  <a:gd name="connsiteX15" fmla="*/ 273689 w 2962171"/>
                  <a:gd name="connsiteY15" fmla="*/ 2280777 h 2834238"/>
                  <a:gd name="connsiteX16" fmla="*/ -917 w 2962171"/>
                  <a:gd name="connsiteY16" fmla="*/ 2553478 h 2834238"/>
                  <a:gd name="connsiteX17" fmla="*/ 275308 w 2962171"/>
                  <a:gd name="connsiteY17" fmla="*/ 2833798 h 2834238"/>
                  <a:gd name="connsiteX18" fmla="*/ 1385733 w 2962171"/>
                  <a:gd name="connsiteY18" fmla="*/ 2833798 h 2834238"/>
                  <a:gd name="connsiteX19" fmla="*/ 1646337 w 2962171"/>
                  <a:gd name="connsiteY19" fmla="*/ 2678350 h 2834238"/>
                  <a:gd name="connsiteX20" fmla="*/ 1616523 w 2962171"/>
                  <a:gd name="connsiteY20" fmla="*/ 2284968 h 2834238"/>
                  <a:gd name="connsiteX21" fmla="*/ 1450122 w 2962171"/>
                  <a:gd name="connsiteY21" fmla="*/ 1905682 h 2834238"/>
                  <a:gd name="connsiteX22" fmla="*/ 1762827 w 2962171"/>
                  <a:gd name="connsiteY22" fmla="*/ 1987502 h 2834238"/>
                  <a:gd name="connsiteX23" fmla="*/ 1782545 w 2962171"/>
                  <a:gd name="connsiteY23" fmla="*/ 2554240 h 2834238"/>
                  <a:gd name="connsiteX24" fmla="*/ 2057436 w 2962171"/>
                  <a:gd name="connsiteY24" fmla="*/ 2834084 h 2834238"/>
                  <a:gd name="connsiteX25" fmla="*/ 2334899 w 2962171"/>
                  <a:gd name="connsiteY25" fmla="*/ 2555383 h 2834238"/>
                  <a:gd name="connsiteX26" fmla="*/ 2350901 w 2962171"/>
                  <a:gd name="connsiteY26" fmla="*/ 1787001 h 2834238"/>
                  <a:gd name="connsiteX27" fmla="*/ 2137351 w 2962171"/>
                  <a:gd name="connsiteY27" fmla="*/ 1477153 h 2834238"/>
                  <a:gd name="connsiteX28" fmla="*/ 1549944 w 2962171"/>
                  <a:gd name="connsiteY28" fmla="*/ 2626820 h 2834238"/>
                  <a:gd name="connsiteX29" fmla="*/ 1385733 w 2962171"/>
                  <a:gd name="connsiteY29" fmla="*/ 2724928 h 2834238"/>
                  <a:gd name="connsiteX30" fmla="*/ 274927 w 2962171"/>
                  <a:gd name="connsiteY30" fmla="*/ 2724928 h 2834238"/>
                  <a:gd name="connsiteX31" fmla="*/ 108240 w 2962171"/>
                  <a:gd name="connsiteY31" fmla="*/ 2554144 h 2834238"/>
                  <a:gd name="connsiteX32" fmla="*/ 274927 w 2962171"/>
                  <a:gd name="connsiteY32" fmla="*/ 2390981 h 2834238"/>
                  <a:gd name="connsiteX33" fmla="*/ 1062644 w 2962171"/>
                  <a:gd name="connsiteY33" fmla="*/ 2346785 h 2834238"/>
                  <a:gd name="connsiteX34" fmla="*/ 995399 w 2962171"/>
                  <a:gd name="connsiteY34" fmla="*/ 2263727 h 2834238"/>
                  <a:gd name="connsiteX35" fmla="*/ 538675 w 2962171"/>
                  <a:gd name="connsiteY35" fmla="*/ 1297416 h 2834238"/>
                  <a:gd name="connsiteX36" fmla="*/ 540675 w 2962171"/>
                  <a:gd name="connsiteY36" fmla="*/ 1290748 h 2834238"/>
                  <a:gd name="connsiteX37" fmla="*/ 1072455 w 2962171"/>
                  <a:gd name="connsiteY37" fmla="*/ 219948 h 2834238"/>
                  <a:gd name="connsiteX38" fmla="*/ 1506129 w 2962171"/>
                  <a:gd name="connsiteY38" fmla="*/ 124698 h 2834238"/>
                  <a:gd name="connsiteX39" fmla="*/ 1768923 w 2962171"/>
                  <a:gd name="connsiteY39" fmla="*/ 353298 h 2834238"/>
                  <a:gd name="connsiteX40" fmla="*/ 2133445 w 2962171"/>
                  <a:gd name="connsiteY40" fmla="*/ 917654 h 2834238"/>
                  <a:gd name="connsiteX41" fmla="*/ 2151448 w 2962171"/>
                  <a:gd name="connsiteY41" fmla="*/ 923750 h 2834238"/>
                  <a:gd name="connsiteX42" fmla="*/ 2745617 w 2962171"/>
                  <a:gd name="connsiteY42" fmla="*/ 1126918 h 2834238"/>
                  <a:gd name="connsiteX43" fmla="*/ 2842010 w 2962171"/>
                  <a:gd name="connsiteY43" fmla="*/ 1308465 h 2834238"/>
                  <a:gd name="connsiteX44" fmla="*/ 2660178 w 2962171"/>
                  <a:gd name="connsiteY44" fmla="*/ 1387999 h 2834238"/>
                  <a:gd name="connsiteX45" fmla="*/ 2119730 w 2962171"/>
                  <a:gd name="connsiteY45" fmla="*/ 1256458 h 2834238"/>
                  <a:gd name="connsiteX46" fmla="*/ 2003143 w 2962171"/>
                  <a:gd name="connsiteY46" fmla="*/ 1226836 h 2834238"/>
                  <a:gd name="connsiteX47" fmla="*/ 1864078 w 2962171"/>
                  <a:gd name="connsiteY47" fmla="*/ 1139015 h 2834238"/>
                  <a:gd name="connsiteX48" fmla="*/ 1570137 w 2962171"/>
                  <a:gd name="connsiteY48" fmla="*/ 831453 h 2834238"/>
                  <a:gd name="connsiteX49" fmla="*/ 1516702 w 2962171"/>
                  <a:gd name="connsiteY49" fmla="*/ 769350 h 2834238"/>
                  <a:gd name="connsiteX50" fmla="*/ 1152370 w 2962171"/>
                  <a:gd name="connsiteY50" fmla="*/ 1490964 h 2834238"/>
                  <a:gd name="connsiteX51" fmla="*/ 1161895 w 2962171"/>
                  <a:gd name="connsiteY51" fmla="*/ 1514395 h 2834238"/>
                  <a:gd name="connsiteX52" fmla="*/ 1516416 w 2962171"/>
                  <a:gd name="connsiteY52" fmla="*/ 2331450 h 2834238"/>
                  <a:gd name="connsiteX53" fmla="*/ 1549944 w 2962171"/>
                  <a:gd name="connsiteY53" fmla="*/ 2627201 h 2834238"/>
                  <a:gd name="connsiteX54" fmla="*/ 2225457 w 2962171"/>
                  <a:gd name="connsiteY54" fmla="*/ 2554716 h 2834238"/>
                  <a:gd name="connsiteX55" fmla="*/ 2057436 w 2962171"/>
                  <a:gd name="connsiteY55" fmla="*/ 2725023 h 2834238"/>
                  <a:gd name="connsiteX56" fmla="*/ 1892082 w 2962171"/>
                  <a:gd name="connsiteY56" fmla="*/ 2552811 h 2834238"/>
                  <a:gd name="connsiteX57" fmla="*/ 1869508 w 2962171"/>
                  <a:gd name="connsiteY57" fmla="*/ 1902634 h 2834238"/>
                  <a:gd name="connsiteX58" fmla="*/ 1395067 w 2962171"/>
                  <a:gd name="connsiteY58" fmla="*/ 1778809 h 2834238"/>
                  <a:gd name="connsiteX59" fmla="*/ 1273242 w 2962171"/>
                  <a:gd name="connsiteY59" fmla="*/ 1494678 h 2834238"/>
                  <a:gd name="connsiteX60" fmla="*/ 1328201 w 2962171"/>
                  <a:gd name="connsiteY60" fmla="*/ 1385617 h 2834238"/>
                  <a:gd name="connsiteX61" fmla="*/ 2113823 w 2962171"/>
                  <a:gd name="connsiteY61" fmla="*/ 1584404 h 2834238"/>
                  <a:gd name="connsiteX62" fmla="*/ 2241363 w 2962171"/>
                  <a:gd name="connsiteY62" fmla="*/ 1786239 h 2834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2962171" h="2834238">
                    <a:moveTo>
                      <a:pt x="2137351" y="1477153"/>
                    </a:moveTo>
                    <a:lnTo>
                      <a:pt x="1378780" y="1285128"/>
                    </a:lnTo>
                    <a:lnTo>
                      <a:pt x="1540705" y="963279"/>
                    </a:lnTo>
                    <a:cubicBezTo>
                      <a:pt x="1593568" y="1021191"/>
                      <a:pt x="1672340" y="1103677"/>
                      <a:pt x="1787687" y="1217596"/>
                    </a:cubicBezTo>
                    <a:cubicBezTo>
                      <a:pt x="1834169" y="1263602"/>
                      <a:pt x="1893130" y="1312846"/>
                      <a:pt x="1978187" y="1333039"/>
                    </a:cubicBezTo>
                    <a:cubicBezTo>
                      <a:pt x="2025812" y="1344184"/>
                      <a:pt x="2054387" y="1352089"/>
                      <a:pt x="2091155" y="1361614"/>
                    </a:cubicBezTo>
                    <a:cubicBezTo>
                      <a:pt x="2168498" y="1382474"/>
                      <a:pt x="2274511" y="1410954"/>
                      <a:pt x="2636651" y="1494393"/>
                    </a:cubicBezTo>
                    <a:cubicBezTo>
                      <a:pt x="2836676" y="1536303"/>
                      <a:pt x="2915257" y="1434766"/>
                      <a:pt x="2945833" y="1341993"/>
                    </a:cubicBezTo>
                    <a:cubicBezTo>
                      <a:pt x="2993458" y="1199118"/>
                      <a:pt x="2928592" y="1073769"/>
                      <a:pt x="2781431" y="1022524"/>
                    </a:cubicBezTo>
                    <a:cubicBezTo>
                      <a:pt x="2656463" y="979281"/>
                      <a:pt x="2290227" y="854503"/>
                      <a:pt x="2204692" y="825357"/>
                    </a:cubicBezTo>
                    <a:lnTo>
                      <a:pt x="1863603" y="297958"/>
                    </a:lnTo>
                    <a:cubicBezTo>
                      <a:pt x="1776924" y="131746"/>
                      <a:pt x="1618334" y="39544"/>
                      <a:pt x="1532989" y="18113"/>
                    </a:cubicBezTo>
                    <a:cubicBezTo>
                      <a:pt x="1334870" y="-31607"/>
                      <a:pt x="1101983" y="23161"/>
                      <a:pt x="991207" y="146034"/>
                    </a:cubicBezTo>
                    <a:cubicBezTo>
                      <a:pt x="795754" y="363204"/>
                      <a:pt x="510576" y="935466"/>
                      <a:pt x="434757" y="1262269"/>
                    </a:cubicBezTo>
                    <a:cubicBezTo>
                      <a:pt x="364177" y="1458674"/>
                      <a:pt x="410849" y="1696894"/>
                      <a:pt x="844332" y="2248773"/>
                    </a:cubicBezTo>
                    <a:lnTo>
                      <a:pt x="273689" y="2280777"/>
                    </a:lnTo>
                    <a:cubicBezTo>
                      <a:pt x="109383" y="2281444"/>
                      <a:pt x="-917" y="2390886"/>
                      <a:pt x="-917" y="2553478"/>
                    </a:cubicBezTo>
                    <a:cubicBezTo>
                      <a:pt x="-917" y="2718546"/>
                      <a:pt x="112716" y="2833798"/>
                      <a:pt x="275308" y="2833798"/>
                    </a:cubicBezTo>
                    <a:lnTo>
                      <a:pt x="1385733" y="2833798"/>
                    </a:lnTo>
                    <a:cubicBezTo>
                      <a:pt x="1494604" y="2833998"/>
                      <a:pt x="1594806" y="2774248"/>
                      <a:pt x="1646337" y="2678350"/>
                    </a:cubicBezTo>
                    <a:cubicBezTo>
                      <a:pt x="1702725" y="2573575"/>
                      <a:pt x="1693962" y="2452703"/>
                      <a:pt x="1616523" y="2284968"/>
                    </a:cubicBezTo>
                    <a:cubicBezTo>
                      <a:pt x="1582710" y="2211149"/>
                      <a:pt x="1520226" y="2067988"/>
                      <a:pt x="1450122" y="1905682"/>
                    </a:cubicBezTo>
                    <a:lnTo>
                      <a:pt x="1762827" y="1987502"/>
                    </a:lnTo>
                    <a:lnTo>
                      <a:pt x="1782545" y="2554240"/>
                    </a:lnTo>
                    <a:cubicBezTo>
                      <a:pt x="1782545" y="2719022"/>
                      <a:pt x="1895606" y="2834084"/>
                      <a:pt x="2057436" y="2834084"/>
                    </a:cubicBezTo>
                    <a:cubicBezTo>
                      <a:pt x="2220885" y="2834084"/>
                      <a:pt x="2334899" y="2719022"/>
                      <a:pt x="2334899" y="2555383"/>
                    </a:cubicBezTo>
                    <a:lnTo>
                      <a:pt x="2350901" y="1787001"/>
                    </a:lnTo>
                    <a:cubicBezTo>
                      <a:pt x="2352520" y="1588595"/>
                      <a:pt x="2235173" y="1496203"/>
                      <a:pt x="2137351" y="1477153"/>
                    </a:cubicBezTo>
                    <a:close/>
                    <a:moveTo>
                      <a:pt x="1549944" y="2626820"/>
                    </a:moveTo>
                    <a:cubicBezTo>
                      <a:pt x="1517463" y="2687304"/>
                      <a:pt x="1454408" y="2725004"/>
                      <a:pt x="1385733" y="2724928"/>
                    </a:cubicBezTo>
                    <a:lnTo>
                      <a:pt x="274927" y="2724928"/>
                    </a:lnTo>
                    <a:cubicBezTo>
                      <a:pt x="173677" y="2724928"/>
                      <a:pt x="108240" y="2658253"/>
                      <a:pt x="108240" y="2554144"/>
                    </a:cubicBezTo>
                    <a:cubicBezTo>
                      <a:pt x="108240" y="2451941"/>
                      <a:pt x="170533" y="2390981"/>
                      <a:pt x="274927" y="2390981"/>
                    </a:cubicBezTo>
                    <a:lnTo>
                      <a:pt x="1062644" y="2346785"/>
                    </a:lnTo>
                    <a:lnTo>
                      <a:pt x="995399" y="2263727"/>
                    </a:lnTo>
                    <a:cubicBezTo>
                      <a:pt x="480382" y="1626981"/>
                      <a:pt x="489621" y="1431052"/>
                      <a:pt x="538675" y="1297416"/>
                    </a:cubicBezTo>
                    <a:lnTo>
                      <a:pt x="540675" y="1290748"/>
                    </a:lnTo>
                    <a:cubicBezTo>
                      <a:pt x="612207" y="977947"/>
                      <a:pt x="885575" y="427593"/>
                      <a:pt x="1072455" y="219948"/>
                    </a:cubicBezTo>
                    <a:cubicBezTo>
                      <a:pt x="1155228" y="128222"/>
                      <a:pt x="1349728" y="85645"/>
                      <a:pt x="1506129" y="124698"/>
                    </a:cubicBezTo>
                    <a:cubicBezTo>
                      <a:pt x="1559945" y="138223"/>
                      <a:pt x="1694248" y="210423"/>
                      <a:pt x="1768923" y="353298"/>
                    </a:cubicBezTo>
                    <a:lnTo>
                      <a:pt x="2133445" y="917654"/>
                    </a:lnTo>
                    <a:lnTo>
                      <a:pt x="2151448" y="923750"/>
                    </a:lnTo>
                    <a:cubicBezTo>
                      <a:pt x="2151448" y="923750"/>
                      <a:pt x="2603885" y="1077864"/>
                      <a:pt x="2745617" y="1126918"/>
                    </a:cubicBezTo>
                    <a:cubicBezTo>
                      <a:pt x="2867632" y="1169400"/>
                      <a:pt x="2858298" y="1258935"/>
                      <a:pt x="2842010" y="1308465"/>
                    </a:cubicBezTo>
                    <a:cubicBezTo>
                      <a:pt x="2822960" y="1365615"/>
                      <a:pt x="2788003" y="1414764"/>
                      <a:pt x="2660178" y="1387999"/>
                    </a:cubicBezTo>
                    <a:cubicBezTo>
                      <a:pt x="2301085" y="1305226"/>
                      <a:pt x="2196310" y="1277032"/>
                      <a:pt x="2119730" y="1256458"/>
                    </a:cubicBezTo>
                    <a:cubicBezTo>
                      <a:pt x="2081630" y="1246171"/>
                      <a:pt x="2052292" y="1238266"/>
                      <a:pt x="2003143" y="1226836"/>
                    </a:cubicBezTo>
                    <a:cubicBezTo>
                      <a:pt x="1956376" y="1215882"/>
                      <a:pt x="1916466" y="1190736"/>
                      <a:pt x="1864078" y="1139015"/>
                    </a:cubicBezTo>
                    <a:cubicBezTo>
                      <a:pt x="1703582" y="980328"/>
                      <a:pt x="1615666" y="884126"/>
                      <a:pt x="1570137" y="831453"/>
                    </a:cubicBezTo>
                    <a:lnTo>
                      <a:pt x="1516702" y="769350"/>
                    </a:lnTo>
                    <a:lnTo>
                      <a:pt x="1152370" y="1490964"/>
                    </a:lnTo>
                    <a:lnTo>
                      <a:pt x="1161895" y="1514395"/>
                    </a:lnTo>
                    <a:cubicBezTo>
                      <a:pt x="1288483" y="1810337"/>
                      <a:pt x="1452599" y="2192194"/>
                      <a:pt x="1516416" y="2331450"/>
                    </a:cubicBezTo>
                    <a:cubicBezTo>
                      <a:pt x="1595092" y="2501471"/>
                      <a:pt x="1577471" y="2576338"/>
                      <a:pt x="1549944" y="2627201"/>
                    </a:cubicBezTo>
                    <a:close/>
                    <a:moveTo>
                      <a:pt x="2225457" y="2554716"/>
                    </a:moveTo>
                    <a:cubicBezTo>
                      <a:pt x="2225457" y="2658157"/>
                      <a:pt x="2159544" y="2725023"/>
                      <a:pt x="2057436" y="2725023"/>
                    </a:cubicBezTo>
                    <a:cubicBezTo>
                      <a:pt x="1955328" y="2725023"/>
                      <a:pt x="1892082" y="2659776"/>
                      <a:pt x="1892082" y="2552811"/>
                    </a:cubicBezTo>
                    <a:lnTo>
                      <a:pt x="1869508" y="1902634"/>
                    </a:lnTo>
                    <a:lnTo>
                      <a:pt x="1395067" y="1778809"/>
                    </a:lnTo>
                    <a:cubicBezTo>
                      <a:pt x="1353920" y="1683083"/>
                      <a:pt x="1312009" y="1585356"/>
                      <a:pt x="1273242" y="1494678"/>
                    </a:cubicBezTo>
                    <a:lnTo>
                      <a:pt x="1328201" y="1385617"/>
                    </a:lnTo>
                    <a:lnTo>
                      <a:pt x="2113823" y="1584404"/>
                    </a:lnTo>
                    <a:cubicBezTo>
                      <a:pt x="2194692" y="1599453"/>
                      <a:pt x="2242411" y="1675177"/>
                      <a:pt x="2241363" y="178623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34" name="Vapaamuotoinen: Muoto 723">
                <a:extLst>
                  <a:ext uri="{FF2B5EF4-FFF2-40B4-BE49-F238E27FC236}">
                    <a16:creationId xmlns:a16="http://schemas.microsoft.com/office/drawing/2014/main" id="{7E4D3918-3817-1452-C5FA-AE88660BF595}"/>
                  </a:ext>
                </a:extLst>
              </p:cNvPr>
              <p:cNvSpPr/>
              <p:nvPr/>
            </p:nvSpPr>
            <p:spPr>
              <a:xfrm>
                <a:off x="15929982" y="1408511"/>
                <a:ext cx="2235422" cy="2769679"/>
              </a:xfrm>
              <a:custGeom>
                <a:avLst/>
                <a:gdLst>
                  <a:gd name="connsiteX0" fmla="*/ 1041118 w 2235422"/>
                  <a:gd name="connsiteY0" fmla="*/ 2397002 h 2769679"/>
                  <a:gd name="connsiteX1" fmla="*/ 1041118 w 2235422"/>
                  <a:gd name="connsiteY1" fmla="*/ 2235077 h 2769679"/>
                  <a:gd name="connsiteX2" fmla="*/ 1378875 w 2235422"/>
                  <a:gd name="connsiteY2" fmla="*/ 1964948 h 2769679"/>
                  <a:gd name="connsiteX3" fmla="*/ 1714917 w 2235422"/>
                  <a:gd name="connsiteY3" fmla="*/ 1766161 h 2769679"/>
                  <a:gd name="connsiteX4" fmla="*/ 1737300 w 2235422"/>
                  <a:gd name="connsiteY4" fmla="*/ 1358872 h 2769679"/>
                  <a:gd name="connsiteX5" fmla="*/ 1722728 w 2235422"/>
                  <a:gd name="connsiteY5" fmla="*/ 1317153 h 2769679"/>
                  <a:gd name="connsiteX6" fmla="*/ 1678817 w 2235422"/>
                  <a:gd name="connsiteY6" fmla="*/ 1322677 h 2769679"/>
                  <a:gd name="connsiteX7" fmla="*/ 1324201 w 2235422"/>
                  <a:gd name="connsiteY7" fmla="*/ 1524226 h 2769679"/>
                  <a:gd name="connsiteX8" fmla="*/ 1291817 w 2235422"/>
                  <a:gd name="connsiteY8" fmla="*/ 1897797 h 2769679"/>
                  <a:gd name="connsiteX9" fmla="*/ 1041118 w 2235422"/>
                  <a:gd name="connsiteY9" fmla="*/ 2108680 h 2769679"/>
                  <a:gd name="connsiteX10" fmla="*/ 1041118 w 2235422"/>
                  <a:gd name="connsiteY10" fmla="*/ 733175 h 2769679"/>
                  <a:gd name="connsiteX11" fmla="*/ 1229999 w 2235422"/>
                  <a:gd name="connsiteY11" fmla="*/ 387989 h 2769679"/>
                  <a:gd name="connsiteX12" fmla="*/ 1019401 w 2235422"/>
                  <a:gd name="connsiteY12" fmla="*/ 24896 h 2769679"/>
                  <a:gd name="connsiteX13" fmla="*/ 986350 w 2235422"/>
                  <a:gd name="connsiteY13" fmla="*/ -155 h 2769679"/>
                  <a:gd name="connsiteX14" fmla="*/ 953298 w 2235422"/>
                  <a:gd name="connsiteY14" fmla="*/ 24896 h 2769679"/>
                  <a:gd name="connsiteX15" fmla="*/ 742796 w 2235422"/>
                  <a:gd name="connsiteY15" fmla="*/ 387989 h 2769679"/>
                  <a:gd name="connsiteX16" fmla="*/ 931581 w 2235422"/>
                  <a:gd name="connsiteY16" fmla="*/ 733175 h 2769679"/>
                  <a:gd name="connsiteX17" fmla="*/ 931581 w 2235422"/>
                  <a:gd name="connsiteY17" fmla="*/ 1356777 h 2769679"/>
                  <a:gd name="connsiteX18" fmla="*/ 698028 w 2235422"/>
                  <a:gd name="connsiteY18" fmla="*/ 1158562 h 2769679"/>
                  <a:gd name="connsiteX19" fmla="*/ 679645 w 2235422"/>
                  <a:gd name="connsiteY19" fmla="*/ 770608 h 2769679"/>
                  <a:gd name="connsiteX20" fmla="*/ 311694 w 2235422"/>
                  <a:gd name="connsiteY20" fmla="*/ 568583 h 2769679"/>
                  <a:gd name="connsiteX21" fmla="*/ 270450 w 2235422"/>
                  <a:gd name="connsiteY21" fmla="*/ 564202 h 2769679"/>
                  <a:gd name="connsiteX22" fmla="*/ 255115 w 2235422"/>
                  <a:gd name="connsiteY22" fmla="*/ 602778 h 2769679"/>
                  <a:gd name="connsiteX23" fmla="*/ 262450 w 2235422"/>
                  <a:gd name="connsiteY23" fmla="*/ 1022545 h 2769679"/>
                  <a:gd name="connsiteX24" fmla="*/ 606874 w 2235422"/>
                  <a:gd name="connsiteY24" fmla="*/ 1221236 h 2769679"/>
                  <a:gd name="connsiteX25" fmla="*/ 931581 w 2235422"/>
                  <a:gd name="connsiteY25" fmla="*/ 1484412 h 2769679"/>
                  <a:gd name="connsiteX26" fmla="*/ 931581 w 2235422"/>
                  <a:gd name="connsiteY26" fmla="*/ 2395097 h 2769679"/>
                  <a:gd name="connsiteX27" fmla="*/ -917 w 2235422"/>
                  <a:gd name="connsiteY27" fmla="*/ 2533495 h 2769679"/>
                  <a:gd name="connsiteX28" fmla="*/ 30516 w 2235422"/>
                  <a:gd name="connsiteY28" fmla="*/ 2638270 h 2769679"/>
                  <a:gd name="connsiteX29" fmla="*/ 2183737 w 2235422"/>
                  <a:gd name="connsiteY29" fmla="*/ 2769525 h 2769679"/>
                  <a:gd name="connsiteX30" fmla="*/ 2234506 w 2235422"/>
                  <a:gd name="connsiteY30" fmla="*/ 2672465 h 2769679"/>
                  <a:gd name="connsiteX31" fmla="*/ 1041118 w 2235422"/>
                  <a:gd name="connsiteY31" fmla="*/ 2397002 h 2769679"/>
                  <a:gd name="connsiteX32" fmla="*/ 1417356 w 2235422"/>
                  <a:gd name="connsiteY32" fmla="*/ 1581662 h 2769679"/>
                  <a:gd name="connsiteX33" fmla="*/ 1645956 w 2235422"/>
                  <a:gd name="connsiteY33" fmla="*/ 1440406 h 2769679"/>
                  <a:gd name="connsiteX34" fmla="*/ 1621573 w 2235422"/>
                  <a:gd name="connsiteY34" fmla="*/ 1708249 h 2769679"/>
                  <a:gd name="connsiteX35" fmla="*/ 1392973 w 2235422"/>
                  <a:gd name="connsiteY35" fmla="*/ 1849505 h 2769679"/>
                  <a:gd name="connsiteX36" fmla="*/ 1417356 w 2235422"/>
                  <a:gd name="connsiteY36" fmla="*/ 1581662 h 2769679"/>
                  <a:gd name="connsiteX37" fmla="*/ 356271 w 2235422"/>
                  <a:gd name="connsiteY37" fmla="*/ 966347 h 2769679"/>
                  <a:gd name="connsiteX38" fmla="*/ 343507 w 2235422"/>
                  <a:gd name="connsiteY38" fmla="*/ 685169 h 2769679"/>
                  <a:gd name="connsiteX39" fmla="*/ 585918 w 2235422"/>
                  <a:gd name="connsiteY39" fmla="*/ 828044 h 2769679"/>
                  <a:gd name="connsiteX40" fmla="*/ 598683 w 2235422"/>
                  <a:gd name="connsiteY40" fmla="*/ 1108841 h 2769679"/>
                  <a:gd name="connsiteX41" fmla="*/ 356271 w 2235422"/>
                  <a:gd name="connsiteY41" fmla="*/ 966347 h 2769679"/>
                  <a:gd name="connsiteX42" fmla="*/ 852333 w 2235422"/>
                  <a:gd name="connsiteY42" fmla="*/ 388370 h 2769679"/>
                  <a:gd name="connsiteX43" fmla="*/ 986540 w 2235422"/>
                  <a:gd name="connsiteY43" fmla="*/ 140720 h 2769679"/>
                  <a:gd name="connsiteX44" fmla="*/ 1120461 w 2235422"/>
                  <a:gd name="connsiteY44" fmla="*/ 388370 h 2769679"/>
                  <a:gd name="connsiteX45" fmla="*/ 986350 w 2235422"/>
                  <a:gd name="connsiteY45" fmla="*/ 635353 h 2769679"/>
                  <a:gd name="connsiteX46" fmla="*/ 852333 w 2235422"/>
                  <a:gd name="connsiteY46" fmla="*/ 388370 h 276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2235422" h="2769679">
                    <a:moveTo>
                      <a:pt x="1041118" y="2397002"/>
                    </a:moveTo>
                    <a:lnTo>
                      <a:pt x="1041118" y="2235077"/>
                    </a:lnTo>
                    <a:cubicBezTo>
                      <a:pt x="1212568" y="2142970"/>
                      <a:pt x="1338204" y="2010954"/>
                      <a:pt x="1378875" y="1964948"/>
                    </a:cubicBezTo>
                    <a:cubicBezTo>
                      <a:pt x="1438310" y="1954185"/>
                      <a:pt x="1625858" y="1909989"/>
                      <a:pt x="1714917" y="1766161"/>
                    </a:cubicBezTo>
                    <a:cubicBezTo>
                      <a:pt x="1819692" y="1597664"/>
                      <a:pt x="1740729" y="1368493"/>
                      <a:pt x="1737300" y="1358872"/>
                    </a:cubicBezTo>
                    <a:lnTo>
                      <a:pt x="1722728" y="1317153"/>
                    </a:lnTo>
                    <a:lnTo>
                      <a:pt x="1678817" y="1322677"/>
                    </a:lnTo>
                    <a:cubicBezTo>
                      <a:pt x="1668625" y="1323915"/>
                      <a:pt x="1428501" y="1355824"/>
                      <a:pt x="1324201" y="1524226"/>
                    </a:cubicBezTo>
                    <a:cubicBezTo>
                      <a:pt x="1242096" y="1656624"/>
                      <a:pt x="1273147" y="1826550"/>
                      <a:pt x="1291817" y="1897797"/>
                    </a:cubicBezTo>
                    <a:cubicBezTo>
                      <a:pt x="1217998" y="1978902"/>
                      <a:pt x="1133701" y="2049825"/>
                      <a:pt x="1041118" y="2108680"/>
                    </a:cubicBezTo>
                    <a:lnTo>
                      <a:pt x="1041118" y="733175"/>
                    </a:lnTo>
                    <a:cubicBezTo>
                      <a:pt x="1095030" y="686312"/>
                      <a:pt x="1229999" y="552200"/>
                      <a:pt x="1229999" y="387989"/>
                    </a:cubicBezTo>
                    <a:cubicBezTo>
                      <a:pt x="1229999" y="186630"/>
                      <a:pt x="1028069" y="31373"/>
                      <a:pt x="1019401" y="24896"/>
                    </a:cubicBezTo>
                    <a:lnTo>
                      <a:pt x="986350" y="-155"/>
                    </a:lnTo>
                    <a:lnTo>
                      <a:pt x="953298" y="24896"/>
                    </a:lnTo>
                    <a:cubicBezTo>
                      <a:pt x="944725" y="31373"/>
                      <a:pt x="742796" y="186821"/>
                      <a:pt x="742796" y="387989"/>
                    </a:cubicBezTo>
                    <a:cubicBezTo>
                      <a:pt x="742796" y="552676"/>
                      <a:pt x="877669" y="686312"/>
                      <a:pt x="931581" y="733175"/>
                    </a:cubicBezTo>
                    <a:lnTo>
                      <a:pt x="931581" y="1356777"/>
                    </a:lnTo>
                    <a:cubicBezTo>
                      <a:pt x="845856" y="1300570"/>
                      <a:pt x="767465" y="1233990"/>
                      <a:pt x="698028" y="1158562"/>
                    </a:cubicBezTo>
                    <a:cubicBezTo>
                      <a:pt x="720507" y="1086838"/>
                      <a:pt x="762703" y="908245"/>
                      <a:pt x="679645" y="770608"/>
                    </a:cubicBezTo>
                    <a:cubicBezTo>
                      <a:pt x="575536" y="598301"/>
                      <a:pt x="322458" y="569726"/>
                      <a:pt x="311694" y="568583"/>
                    </a:cubicBezTo>
                    <a:lnTo>
                      <a:pt x="270450" y="564202"/>
                    </a:lnTo>
                    <a:lnTo>
                      <a:pt x="255115" y="602778"/>
                    </a:lnTo>
                    <a:cubicBezTo>
                      <a:pt x="251115" y="612303"/>
                      <a:pt x="158436" y="849952"/>
                      <a:pt x="262450" y="1022545"/>
                    </a:cubicBezTo>
                    <a:cubicBezTo>
                      <a:pt x="349699" y="1166753"/>
                      <a:pt x="540294" y="1210092"/>
                      <a:pt x="606874" y="1221236"/>
                    </a:cubicBezTo>
                    <a:cubicBezTo>
                      <a:pt x="646308" y="1265908"/>
                      <a:pt x="766418" y="1392686"/>
                      <a:pt x="931581" y="1484412"/>
                    </a:cubicBezTo>
                    <a:lnTo>
                      <a:pt x="931581" y="2395097"/>
                    </a:lnTo>
                    <a:cubicBezTo>
                      <a:pt x="615732" y="2395983"/>
                      <a:pt x="301597" y="2442598"/>
                      <a:pt x="-917" y="2533495"/>
                    </a:cubicBezTo>
                    <a:lnTo>
                      <a:pt x="30516" y="2638270"/>
                    </a:lnTo>
                    <a:cubicBezTo>
                      <a:pt x="1227142" y="2280416"/>
                      <a:pt x="2174212" y="2764572"/>
                      <a:pt x="2183737" y="2769525"/>
                    </a:cubicBezTo>
                    <a:lnTo>
                      <a:pt x="2234506" y="2672465"/>
                    </a:lnTo>
                    <a:cubicBezTo>
                      <a:pt x="2206788" y="2658368"/>
                      <a:pt x="1739111" y="2419100"/>
                      <a:pt x="1041118" y="2397002"/>
                    </a:cubicBezTo>
                    <a:close/>
                    <a:moveTo>
                      <a:pt x="1417356" y="1581662"/>
                    </a:moveTo>
                    <a:cubicBezTo>
                      <a:pt x="1470791" y="1495270"/>
                      <a:pt x="1582710" y="1456313"/>
                      <a:pt x="1645956" y="1440406"/>
                    </a:cubicBezTo>
                    <a:cubicBezTo>
                      <a:pt x="1660148" y="1504224"/>
                      <a:pt x="1674531" y="1621857"/>
                      <a:pt x="1621573" y="1708249"/>
                    </a:cubicBezTo>
                    <a:cubicBezTo>
                      <a:pt x="1568613" y="1794641"/>
                      <a:pt x="1456313" y="1833598"/>
                      <a:pt x="1392973" y="1849505"/>
                    </a:cubicBezTo>
                    <a:cubicBezTo>
                      <a:pt x="1379065" y="1785402"/>
                      <a:pt x="1364302" y="1667197"/>
                      <a:pt x="1417356" y="1581662"/>
                    </a:cubicBezTo>
                    <a:close/>
                    <a:moveTo>
                      <a:pt x="356271" y="966347"/>
                    </a:moveTo>
                    <a:cubicBezTo>
                      <a:pt x="301788" y="875955"/>
                      <a:pt x="325600" y="749653"/>
                      <a:pt x="343507" y="685169"/>
                    </a:cubicBezTo>
                    <a:cubicBezTo>
                      <a:pt x="417231" y="701171"/>
                      <a:pt x="534674" y="742795"/>
                      <a:pt x="585918" y="828044"/>
                    </a:cubicBezTo>
                    <a:cubicBezTo>
                      <a:pt x="640307" y="918151"/>
                      <a:pt x="616685" y="1044166"/>
                      <a:pt x="598683" y="1108841"/>
                    </a:cubicBezTo>
                    <a:cubicBezTo>
                      <a:pt x="533151" y="1094268"/>
                      <a:pt x="410755" y="1056454"/>
                      <a:pt x="356271" y="966347"/>
                    </a:cubicBezTo>
                    <a:close/>
                    <a:moveTo>
                      <a:pt x="852333" y="388370"/>
                    </a:moveTo>
                    <a:cubicBezTo>
                      <a:pt x="852333" y="282928"/>
                      <a:pt x="938058" y="187107"/>
                      <a:pt x="986540" y="140720"/>
                    </a:cubicBezTo>
                    <a:cubicBezTo>
                      <a:pt x="1041404" y="192536"/>
                      <a:pt x="1120461" y="288929"/>
                      <a:pt x="1120461" y="388370"/>
                    </a:cubicBezTo>
                    <a:cubicBezTo>
                      <a:pt x="1120461" y="493621"/>
                      <a:pt x="1034736" y="589252"/>
                      <a:pt x="986350" y="635353"/>
                    </a:cubicBezTo>
                    <a:cubicBezTo>
                      <a:pt x="937582" y="589252"/>
                      <a:pt x="852333" y="493621"/>
                      <a:pt x="852333" y="38837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35" name="Vapaamuotoinen: Muoto 724">
                <a:extLst>
                  <a:ext uri="{FF2B5EF4-FFF2-40B4-BE49-F238E27FC236}">
                    <a16:creationId xmlns:a16="http://schemas.microsoft.com/office/drawing/2014/main" id="{2F770249-D975-780E-B014-3475B43C7DE7}"/>
                  </a:ext>
                </a:extLst>
              </p:cNvPr>
              <p:cNvSpPr/>
              <p:nvPr/>
            </p:nvSpPr>
            <p:spPr>
              <a:xfrm>
                <a:off x="14872113" y="395434"/>
                <a:ext cx="1242083" cy="1231009"/>
              </a:xfrm>
              <a:custGeom>
                <a:avLst/>
                <a:gdLst>
                  <a:gd name="connsiteX0" fmla="*/ 454496 w 1242083"/>
                  <a:gd name="connsiteY0" fmla="*/ 1223425 h 1231009"/>
                  <a:gd name="connsiteX1" fmla="*/ 543649 w 1242083"/>
                  <a:gd name="connsiteY1" fmla="*/ 1230854 h 1231009"/>
                  <a:gd name="connsiteX2" fmla="*/ 1043903 w 1242083"/>
                  <a:gd name="connsiteY2" fmla="*/ 904052 h 1231009"/>
                  <a:gd name="connsiteX3" fmla="*/ 1190969 w 1242083"/>
                  <a:gd name="connsiteY3" fmla="*/ 979775 h 1231009"/>
                  <a:gd name="connsiteX4" fmla="*/ 1241166 w 1242083"/>
                  <a:gd name="connsiteY4" fmla="*/ 882430 h 1231009"/>
                  <a:gd name="connsiteX5" fmla="*/ 1124579 w 1242083"/>
                  <a:gd name="connsiteY5" fmla="*/ 822422 h 1231009"/>
                  <a:gd name="connsiteX6" fmla="*/ 858833 w 1242083"/>
                  <a:gd name="connsiteY6" fmla="*/ 61184 h 1231009"/>
                  <a:gd name="connsiteX7" fmla="*/ 698051 w 1242083"/>
                  <a:gd name="connsiteY7" fmla="*/ 7273 h 1231009"/>
                  <a:gd name="connsiteX8" fmla="*/ 69400 w 1242083"/>
                  <a:gd name="connsiteY8" fmla="*/ 331123 h 1231009"/>
                  <a:gd name="connsiteX9" fmla="*/ 84640 w 1242083"/>
                  <a:gd name="connsiteY9" fmla="*/ 338266 h 1231009"/>
                  <a:gd name="connsiteX10" fmla="*/ 55398 w 1242083"/>
                  <a:gd name="connsiteY10" fmla="*/ 395416 h 1231009"/>
                  <a:gd name="connsiteX11" fmla="*/ 76449 w 1242083"/>
                  <a:gd name="connsiteY11" fmla="*/ 406180 h 1231009"/>
                  <a:gd name="connsiteX12" fmla="*/ 264472 w 1242083"/>
                  <a:gd name="connsiteY12" fmla="*/ 1153816 h 1231009"/>
                  <a:gd name="connsiteX13" fmla="*/ 454211 w 1242083"/>
                  <a:gd name="connsiteY13" fmla="*/ 1223615 h 1231009"/>
                  <a:gd name="connsiteX14" fmla="*/ 679857 w 1242083"/>
                  <a:gd name="connsiteY14" fmla="*/ 115381 h 1231009"/>
                  <a:gd name="connsiteX15" fmla="*/ 808636 w 1242083"/>
                  <a:gd name="connsiteY15" fmla="*/ 158530 h 1231009"/>
                  <a:gd name="connsiteX16" fmla="*/ 1027043 w 1242083"/>
                  <a:gd name="connsiteY16" fmla="*/ 772226 h 1231009"/>
                  <a:gd name="connsiteX17" fmla="*/ 188843 w 1242083"/>
                  <a:gd name="connsiteY17" fmla="*/ 340743 h 1231009"/>
                  <a:gd name="connsiteX18" fmla="*/ 679857 w 1242083"/>
                  <a:gd name="connsiteY18" fmla="*/ 115381 h 1231009"/>
                  <a:gd name="connsiteX19" fmla="*/ 946557 w 1242083"/>
                  <a:gd name="connsiteY19" fmla="*/ 853950 h 1231009"/>
                  <a:gd name="connsiteX20" fmla="*/ 472498 w 1242083"/>
                  <a:gd name="connsiteY20" fmla="*/ 1115411 h 1231009"/>
                  <a:gd name="connsiteX21" fmla="*/ 114740 w 1242083"/>
                  <a:gd name="connsiteY21" fmla="*/ 612796 h 1231009"/>
                  <a:gd name="connsiteX22" fmla="*/ 114740 w 1242083"/>
                  <a:gd name="connsiteY22" fmla="*/ 612777 h 1231009"/>
                  <a:gd name="connsiteX23" fmla="*/ 174460 w 1242083"/>
                  <a:gd name="connsiteY23" fmla="*/ 456472 h 1231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242083" h="1231009">
                    <a:moveTo>
                      <a:pt x="454496" y="1223425"/>
                    </a:moveTo>
                    <a:cubicBezTo>
                      <a:pt x="483929" y="1228387"/>
                      <a:pt x="513742" y="1230873"/>
                      <a:pt x="543649" y="1230854"/>
                    </a:cubicBezTo>
                    <a:cubicBezTo>
                      <a:pt x="760248" y="1230102"/>
                      <a:pt x="956178" y="1102105"/>
                      <a:pt x="1043903" y="904052"/>
                    </a:cubicBezTo>
                    <a:lnTo>
                      <a:pt x="1190969" y="979775"/>
                    </a:lnTo>
                    <a:lnTo>
                      <a:pt x="1241166" y="882430"/>
                    </a:lnTo>
                    <a:lnTo>
                      <a:pt x="1124579" y="822422"/>
                    </a:lnTo>
                    <a:cubicBezTo>
                      <a:pt x="1242785" y="524004"/>
                      <a:pt x="1134104" y="203297"/>
                      <a:pt x="858833" y="61184"/>
                    </a:cubicBezTo>
                    <a:cubicBezTo>
                      <a:pt x="808350" y="35029"/>
                      <a:pt x="754153" y="16836"/>
                      <a:pt x="698051" y="7273"/>
                    </a:cubicBezTo>
                    <a:cubicBezTo>
                      <a:pt x="447257" y="-34637"/>
                      <a:pt x="176747" y="104523"/>
                      <a:pt x="69400" y="331123"/>
                    </a:cubicBezTo>
                    <a:lnTo>
                      <a:pt x="84640" y="338266"/>
                    </a:lnTo>
                    <a:lnTo>
                      <a:pt x="55398" y="395416"/>
                    </a:lnTo>
                    <a:lnTo>
                      <a:pt x="76449" y="406180"/>
                    </a:lnTo>
                    <a:cubicBezTo>
                      <a:pt x="-78046" y="664555"/>
                      <a:pt x="6059" y="999273"/>
                      <a:pt x="264472" y="1153816"/>
                    </a:cubicBezTo>
                    <a:cubicBezTo>
                      <a:pt x="322765" y="1188706"/>
                      <a:pt x="387154" y="1212385"/>
                      <a:pt x="454211" y="1223615"/>
                    </a:cubicBezTo>
                    <a:close/>
                    <a:moveTo>
                      <a:pt x="679857" y="115381"/>
                    </a:moveTo>
                    <a:cubicBezTo>
                      <a:pt x="724720" y="122992"/>
                      <a:pt x="768250" y="137556"/>
                      <a:pt x="808636" y="158530"/>
                    </a:cubicBezTo>
                    <a:cubicBezTo>
                      <a:pt x="1029329" y="272830"/>
                      <a:pt x="1117817" y="530005"/>
                      <a:pt x="1027043" y="772226"/>
                    </a:cubicBezTo>
                    <a:lnTo>
                      <a:pt x="188843" y="340743"/>
                    </a:lnTo>
                    <a:cubicBezTo>
                      <a:pt x="285999" y="181485"/>
                      <a:pt x="492977" y="83759"/>
                      <a:pt x="679857" y="115381"/>
                    </a:cubicBezTo>
                    <a:close/>
                    <a:moveTo>
                      <a:pt x="946557" y="853950"/>
                    </a:moveTo>
                    <a:cubicBezTo>
                      <a:pt x="867690" y="1039983"/>
                      <a:pt x="671857" y="1147987"/>
                      <a:pt x="472498" y="1115411"/>
                    </a:cubicBezTo>
                    <a:cubicBezTo>
                      <a:pt x="234945" y="1075406"/>
                      <a:pt x="74734" y="850378"/>
                      <a:pt x="114740" y="612796"/>
                    </a:cubicBezTo>
                    <a:cubicBezTo>
                      <a:pt x="114740" y="612787"/>
                      <a:pt x="114740" y="612787"/>
                      <a:pt x="114740" y="612777"/>
                    </a:cubicBezTo>
                    <a:cubicBezTo>
                      <a:pt x="124169" y="557256"/>
                      <a:pt x="144458" y="504135"/>
                      <a:pt x="174460" y="45647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</p:grpSp>
      </p:grpSp>
      <p:sp>
        <p:nvSpPr>
          <p:cNvPr id="139" name="TextBox 138">
            <a:extLst>
              <a:ext uri="{FF2B5EF4-FFF2-40B4-BE49-F238E27FC236}">
                <a16:creationId xmlns:a16="http://schemas.microsoft.com/office/drawing/2014/main" id="{2E074DA5-15DF-DEAB-243A-75C484788580}"/>
              </a:ext>
            </a:extLst>
          </p:cNvPr>
          <p:cNvSpPr txBox="1"/>
          <p:nvPr/>
        </p:nvSpPr>
        <p:spPr>
          <a:xfrm>
            <a:off x="9889263" y="2113465"/>
            <a:ext cx="172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4x </a:t>
            </a:r>
            <a:r>
              <a:rPr lang="en-US" dirty="0" err="1"/>
              <a:t>Mitigaatio</a:t>
            </a:r>
            <a:endParaRPr lang="fi-FI" dirty="0"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863115D4-0A34-D63F-D5DA-4EF3D1F62CEA}"/>
              </a:ext>
            </a:extLst>
          </p:cNvPr>
          <p:cNvSpPr txBox="1"/>
          <p:nvPr/>
        </p:nvSpPr>
        <p:spPr>
          <a:xfrm>
            <a:off x="9831518" y="3728728"/>
            <a:ext cx="1726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4x </a:t>
            </a:r>
            <a:r>
              <a:rPr lang="en-US" dirty="0" err="1"/>
              <a:t>Adaptaatio</a:t>
            </a:r>
            <a:endParaRPr lang="fi-FI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0872DE30-2DB5-4688-CF6F-4F2FEBC111C7}"/>
              </a:ext>
            </a:extLst>
          </p:cNvPr>
          <p:cNvSpPr txBox="1"/>
          <p:nvPr/>
        </p:nvSpPr>
        <p:spPr>
          <a:xfrm>
            <a:off x="353974" y="5146540"/>
            <a:ext cx="1827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Repo ym., julkaisematon</a:t>
            </a:r>
          </a:p>
        </p:txBody>
      </p:sp>
    </p:spTree>
    <p:extLst>
      <p:ext uri="{BB962C8B-B14F-4D97-AF65-F5344CB8AC3E}">
        <p14:creationId xmlns:p14="http://schemas.microsoft.com/office/powerpoint/2010/main" val="788609070"/>
      </p:ext>
    </p:extLst>
  </p:cSld>
  <p:clrMapOvr>
    <a:masterClrMapping/>
  </p:clrMapOvr>
</p:sld>
</file>

<file path=ppt/theme/theme1.xml><?xml version="1.0" encoding="utf-8"?>
<a:theme xmlns:a="http://schemas.openxmlformats.org/drawingml/2006/main" name="Kansi">
  <a:themeElements>
    <a:clrScheme name="LUKE2022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E07400"/>
      </a:accent1>
      <a:accent2>
        <a:srgbClr val="009FC7"/>
      </a:accent2>
      <a:accent3>
        <a:srgbClr val="65A11B"/>
      </a:accent3>
      <a:accent4>
        <a:srgbClr val="0033A0"/>
      </a:accent4>
      <a:accent5>
        <a:srgbClr val="7F3F98"/>
      </a:accent5>
      <a:accent6>
        <a:srgbClr val="CC0082"/>
      </a:accent6>
      <a:hlink>
        <a:srgbClr val="E07400"/>
      </a:hlink>
      <a:folHlink>
        <a:srgbClr val="000000"/>
      </a:folHlink>
    </a:clrScheme>
    <a:fontScheme name="Luke UUS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6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Luke_FI_10_06_2022.pptx" id="{C503B287-005D-4745-9707-D8B336514D12}" vid="{4493FA9E-F96D-4573-93E2-52FB4AC52E19}"/>
    </a:ext>
  </a:extLst>
</a:theme>
</file>

<file path=ppt/theme/theme2.xml><?xml version="1.0" encoding="utf-8"?>
<a:theme xmlns:a="http://schemas.openxmlformats.org/drawingml/2006/main" name="Sisältö">
  <a:themeElements>
    <a:clrScheme name="LUKE2022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E07400"/>
      </a:accent1>
      <a:accent2>
        <a:srgbClr val="009FC7"/>
      </a:accent2>
      <a:accent3>
        <a:srgbClr val="65A11B"/>
      </a:accent3>
      <a:accent4>
        <a:srgbClr val="0033A0"/>
      </a:accent4>
      <a:accent5>
        <a:srgbClr val="7F3F98"/>
      </a:accent5>
      <a:accent6>
        <a:srgbClr val="CC0082"/>
      </a:accent6>
      <a:hlink>
        <a:srgbClr val="E07400"/>
      </a:hlink>
      <a:folHlink>
        <a:srgbClr val="000000"/>
      </a:folHlink>
    </a:clrScheme>
    <a:fontScheme name="Luke UUS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ke_FI_10_06_2022.pptx" id="{C503B287-005D-4745-9707-D8B336514D12}" vid="{01ABD45E-2070-4C4B-AFDA-859B3FEDA443}"/>
    </a:ext>
  </a:extLst>
</a:theme>
</file>

<file path=ppt/theme/theme3.xml><?xml version="1.0" encoding="utf-8"?>
<a:theme xmlns:a="http://schemas.openxmlformats.org/drawingml/2006/main" name="Välilehti">
  <a:themeElements>
    <a:clrScheme name="LUKE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E07400"/>
      </a:accent1>
      <a:accent2>
        <a:srgbClr val="009FC7"/>
      </a:accent2>
      <a:accent3>
        <a:srgbClr val="65A11B"/>
      </a:accent3>
      <a:accent4>
        <a:srgbClr val="0033A0"/>
      </a:accent4>
      <a:accent5>
        <a:srgbClr val="7F3F98"/>
      </a:accent5>
      <a:accent6>
        <a:srgbClr val="E13C98"/>
      </a:accent6>
      <a:hlink>
        <a:srgbClr val="E07400"/>
      </a:hlink>
      <a:folHlink>
        <a:srgbClr val="868C93"/>
      </a:folHlink>
    </a:clrScheme>
    <a:fontScheme name="LUKE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ke_FI_10_06_2022.pptx" id="{C503B287-005D-4745-9707-D8B336514D12}" vid="{551A188E-FB3B-4F75-AE00-DDBC06CAE8BB}"/>
    </a:ext>
  </a:extLst>
</a:theme>
</file>

<file path=ppt/theme/theme4.xml><?xml version="1.0" encoding="utf-8"?>
<a:theme xmlns:a="http://schemas.openxmlformats.org/drawingml/2006/main" name="1_Välilehti">
  <a:themeElements>
    <a:clrScheme name="LUKE UUSI RAIKAS">
      <a:dk1>
        <a:srgbClr val="626B7A"/>
      </a:dk1>
      <a:lt1>
        <a:sysClr val="window" lastClr="FFFFFF"/>
      </a:lt1>
      <a:dk2>
        <a:srgbClr val="000000"/>
      </a:dk2>
      <a:lt2>
        <a:srgbClr val="FFFFFF"/>
      </a:lt2>
      <a:accent1>
        <a:srgbClr val="E07400"/>
      </a:accent1>
      <a:accent2>
        <a:srgbClr val="009FC7"/>
      </a:accent2>
      <a:accent3>
        <a:srgbClr val="65A11B"/>
      </a:accent3>
      <a:accent4>
        <a:srgbClr val="0033A0"/>
      </a:accent4>
      <a:accent5>
        <a:srgbClr val="7F3F98"/>
      </a:accent5>
      <a:accent6>
        <a:srgbClr val="E13C98"/>
      </a:accent6>
      <a:hlink>
        <a:srgbClr val="E07400"/>
      </a:hlink>
      <a:folHlink>
        <a:srgbClr val="868C93"/>
      </a:folHlink>
    </a:clrScheme>
    <a:fontScheme name="Luke UUS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ke_FI_10_06_2022.pptx" id="{C503B287-005D-4745-9707-D8B336514D12}" vid="{AC7016AF-29AD-4B0B-BEE9-D972BAFEA443}"/>
    </a:ext>
  </a:ext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Luke_FI_06_06_2023</Template>
  <TotalTime>1827</TotalTime>
  <Words>535</Words>
  <Application>Microsoft Office PowerPoint</Application>
  <PresentationFormat>Laajakuva</PresentationFormat>
  <Paragraphs>92</Paragraphs>
  <Slides>15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4</vt:i4>
      </vt:variant>
      <vt:variant>
        <vt:lpstr>Dian otsikot</vt:lpstr>
      </vt:variant>
      <vt:variant>
        <vt:i4>15</vt:i4>
      </vt:variant>
    </vt:vector>
  </HeadingPairs>
  <TitlesOfParts>
    <vt:vector size="23" baseType="lpstr">
      <vt:lpstr>Arial</vt:lpstr>
      <vt:lpstr>Arial Narrow</vt:lpstr>
      <vt:lpstr>Calibri</vt:lpstr>
      <vt:lpstr>Segoe UI</vt:lpstr>
      <vt:lpstr>Kansi</vt:lpstr>
      <vt:lpstr>Sisältö</vt:lpstr>
      <vt:lpstr>Välilehti</vt:lpstr>
      <vt:lpstr>1_Välilehti</vt:lpstr>
      <vt:lpstr>Tulevaisuuden monitavoitteiset metsät ja niihin kohdistuvat riskit muuttuvassa ilmastossa (FOSTER) Juha Honkaniemi</vt:lpstr>
      <vt:lpstr>PowerPoint-esitys</vt:lpstr>
      <vt:lpstr>PowerPoint-esitys</vt:lpstr>
      <vt:lpstr>Mitä tehty?</vt:lpstr>
      <vt:lpstr>PowerPoint-esitys</vt:lpstr>
      <vt:lpstr>PowerPoint-esitys</vt:lpstr>
      <vt:lpstr>Tutkimusalueet simulaatiomallinnusta varten </vt:lpstr>
      <vt:lpstr>PowerPoint-esitys</vt:lpstr>
      <vt:lpstr>Käsittelyvaihtoehdot muuttuvassa ilmastossa </vt:lpstr>
      <vt:lpstr>Ennakoiva metsänhoito vähentää erityisesti kirjanpainajatuhoja </vt:lpstr>
      <vt:lpstr>Tuhoista huolimatta hiilivarastot suuremmat mitigaatiossa,  adaptaatiossa myös tuhoja </vt:lpstr>
      <vt:lpstr>Ilmastonmuutos ja metsänhoito muuttavat rakennepiirteitä vaikuttaen ekosysteemipalveluihin ja monimuotoisuuteen</vt:lpstr>
      <vt:lpstr>Ennakoida vai säästää?</vt:lpstr>
      <vt:lpstr>Yhteenveto</vt:lpstr>
      <vt:lpstr>Kiitos!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Tulevaisuuden monitavoitteiset metsät ja niihin kohdistuvat riskit muuttuvassa ilmastossa (FOSTER) Juha Honkaniemi</dc:title>
  <dc:creator>Honkaniemi Juha (LUKE)</dc:creator>
  <cp:lastModifiedBy>Honkaniemi Juha (LUKE)</cp:lastModifiedBy>
  <cp:revision>1</cp:revision>
  <dcterms:created xsi:type="dcterms:W3CDTF">2023-11-01T06:27:28Z</dcterms:created>
  <dcterms:modified xsi:type="dcterms:W3CDTF">2023-11-02T12:54:49Z</dcterms:modified>
</cp:coreProperties>
</file>