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6062" r:id="rId5"/>
    <p:sldMasterId id="2147486100" r:id="rId6"/>
  </p:sldMasterIdLst>
  <p:notesMasterIdLst>
    <p:notesMasterId r:id="rId15"/>
  </p:notesMasterIdLst>
  <p:handoutMasterIdLst>
    <p:handoutMasterId r:id="rId16"/>
  </p:handoutMasterIdLst>
  <p:sldIdLst>
    <p:sldId id="373" r:id="rId7"/>
    <p:sldId id="230718256" r:id="rId8"/>
    <p:sldId id="230718257" r:id="rId9"/>
    <p:sldId id="230718244" r:id="rId10"/>
    <p:sldId id="230718262" r:id="rId11"/>
    <p:sldId id="230718263" r:id="rId12"/>
    <p:sldId id="230718261" r:id="rId13"/>
    <p:sldId id="386" r:id="rId14"/>
  </p:sldIdLst>
  <p:sldSz cx="12192000" cy="6858000"/>
  <p:notesSz cx="7010400" cy="9296400"/>
  <p:defaultTextStyle>
    <a:defPPr>
      <a:defRPr lang="fi-F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51955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03909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55864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07819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597746" algn="l" defTabSz="1039098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3117294" algn="l" defTabSz="1039098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636844" algn="l" defTabSz="1039098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4156392" algn="l" defTabSz="1039098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8ED"/>
    <a:srgbClr val="E0F3D0"/>
    <a:srgbClr val="008000"/>
    <a:srgbClr val="FACDD9"/>
    <a:srgbClr val="BFE0D1"/>
    <a:srgbClr val="E8114B"/>
    <a:srgbClr val="C9DBEC"/>
    <a:srgbClr val="D7F2FA"/>
    <a:srgbClr val="FFEF7F"/>
    <a:srgbClr val="FFEA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ADC77D-B7BB-4949-8693-780972E99D39}" v="24" dt="2023-11-01T09:59:21.8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65266" autoAdjust="0"/>
  </p:normalViewPr>
  <p:slideViewPr>
    <p:cSldViewPr snapToGrid="0">
      <p:cViewPr varScale="1">
        <p:scale>
          <a:sx n="66" d="100"/>
          <a:sy n="66" d="100"/>
        </p:scale>
        <p:origin x="600" y="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145" d="100"/>
          <a:sy n="145" d="100"/>
        </p:scale>
        <p:origin x="4448" y="200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7F0F3-A1E5-4380-B634-261422AE48C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198291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FC0A7D-D07B-1248-8B72-AE21A56EA04B}" type="datetime1">
              <a:rPr lang="en-US" smtClean="0"/>
              <a:t>11/2/2023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736A07-9C51-40D5-9EDD-0D75448F2C9D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8297457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039098" rtl="0" eaLnBrk="1" latinLnBrk="0" hangingPunct="1">
      <a:defRPr sz="1333" kern="1200">
        <a:solidFill>
          <a:schemeClr val="tx1"/>
        </a:solidFill>
        <a:latin typeface="+mn-lt"/>
        <a:ea typeface="+mn-ea"/>
        <a:cs typeface="+mn-cs"/>
      </a:defRPr>
    </a:lvl1pPr>
    <a:lvl2pPr marL="519550" algn="l" defTabSz="1039098" rtl="0" eaLnBrk="1" latinLnBrk="0" hangingPunct="1">
      <a:defRPr sz="1333" kern="1200">
        <a:solidFill>
          <a:schemeClr val="tx1"/>
        </a:solidFill>
        <a:latin typeface="+mn-lt"/>
        <a:ea typeface="+mn-ea"/>
        <a:cs typeface="+mn-cs"/>
      </a:defRPr>
    </a:lvl2pPr>
    <a:lvl3pPr marL="1039098" algn="l" defTabSz="1039098" rtl="0" eaLnBrk="1" latinLnBrk="0" hangingPunct="1">
      <a:defRPr sz="1333" kern="1200">
        <a:solidFill>
          <a:schemeClr val="tx1"/>
        </a:solidFill>
        <a:latin typeface="+mn-lt"/>
        <a:ea typeface="+mn-ea"/>
        <a:cs typeface="+mn-cs"/>
      </a:defRPr>
    </a:lvl3pPr>
    <a:lvl4pPr marL="1558648" algn="l" defTabSz="1039098" rtl="0" eaLnBrk="1" latinLnBrk="0" hangingPunct="1">
      <a:defRPr sz="1333" kern="1200">
        <a:solidFill>
          <a:schemeClr val="tx1"/>
        </a:solidFill>
        <a:latin typeface="+mn-lt"/>
        <a:ea typeface="+mn-ea"/>
        <a:cs typeface="+mn-cs"/>
      </a:defRPr>
    </a:lvl4pPr>
    <a:lvl5pPr marL="2078196" algn="l" defTabSz="1039098" rtl="0" eaLnBrk="1" latinLnBrk="0" hangingPunct="1">
      <a:defRPr sz="1333" kern="1200">
        <a:solidFill>
          <a:schemeClr val="tx1"/>
        </a:solidFill>
        <a:latin typeface="+mn-lt"/>
        <a:ea typeface="+mn-ea"/>
        <a:cs typeface="+mn-cs"/>
      </a:defRPr>
    </a:lvl5pPr>
    <a:lvl6pPr marL="2597746" algn="l" defTabSz="1039098" rtl="0" eaLnBrk="1" latinLnBrk="0" hangingPunct="1">
      <a:defRPr sz="1333" kern="1200">
        <a:solidFill>
          <a:schemeClr val="tx1"/>
        </a:solidFill>
        <a:latin typeface="+mn-lt"/>
        <a:ea typeface="+mn-ea"/>
        <a:cs typeface="+mn-cs"/>
      </a:defRPr>
    </a:lvl6pPr>
    <a:lvl7pPr marL="3117294" algn="l" defTabSz="1039098" rtl="0" eaLnBrk="1" latinLnBrk="0" hangingPunct="1">
      <a:defRPr sz="1333" kern="1200">
        <a:solidFill>
          <a:schemeClr val="tx1"/>
        </a:solidFill>
        <a:latin typeface="+mn-lt"/>
        <a:ea typeface="+mn-ea"/>
        <a:cs typeface="+mn-cs"/>
      </a:defRPr>
    </a:lvl7pPr>
    <a:lvl8pPr marL="3636844" algn="l" defTabSz="1039098" rtl="0" eaLnBrk="1" latinLnBrk="0" hangingPunct="1">
      <a:defRPr sz="1333" kern="1200">
        <a:solidFill>
          <a:schemeClr val="tx1"/>
        </a:solidFill>
        <a:latin typeface="+mn-lt"/>
        <a:ea typeface="+mn-ea"/>
        <a:cs typeface="+mn-cs"/>
      </a:defRPr>
    </a:lvl8pPr>
    <a:lvl9pPr marL="4156392" algn="l" defTabSz="1039098" rtl="0" eaLnBrk="1" latinLnBrk="0" hangingPunct="1">
      <a:defRPr sz="133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736A07-9C51-40D5-9EDD-0D75448F2C9D}" type="slidenum">
              <a:rPr lang="fi-FI" smtClean="0"/>
              <a:pPr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26833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736A07-9C51-40D5-9EDD-0D75448F2C9D}" type="slidenum">
              <a:rPr lang="fi-FI" smtClean="0"/>
              <a:pPr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79280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P (vaalea pohj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59A811-D685-6F4A-AEF4-7D78E6B511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A1F29E92-13E2-4B05-86F4-E270E57010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/>
              <a:t>‹#›</a:t>
            </a:fld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509311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ivu TP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055689" y="549275"/>
            <a:ext cx="10080624" cy="1152128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Tekstikalvo + TP</a:t>
            </a:r>
            <a:endParaRPr lang="en-US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1055689" y="1700808"/>
            <a:ext cx="10080624" cy="4320480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133">
                <a:solidFill>
                  <a:schemeClr val="bg1"/>
                </a:solidFill>
                <a:latin typeface="Georgia"/>
                <a:cs typeface="Georgia"/>
              </a:defRPr>
            </a:lvl1pPr>
            <a:lvl2pPr marL="476239" indent="-237061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67">
                <a:solidFill>
                  <a:schemeClr val="bg1"/>
                </a:solidFill>
                <a:latin typeface="Georgia"/>
                <a:cs typeface="Georgia"/>
              </a:defRPr>
            </a:lvl2pPr>
            <a:lvl3pPr marL="717533" indent="-228594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600">
                <a:solidFill>
                  <a:schemeClr val="bg1"/>
                </a:solidFill>
                <a:latin typeface="Georgia"/>
                <a:cs typeface="Georgia"/>
              </a:defRPr>
            </a:lvl3pPr>
            <a:lvl4pPr marL="958827" indent="-228594" algn="l">
              <a:lnSpc>
                <a:spcPct val="90000"/>
              </a:lnSpc>
              <a:buFont typeface="Georgia" panose="02040502050405020303" pitchFamily="18" charset="0"/>
              <a:buChar char="–"/>
              <a:defRPr sz="1600">
                <a:solidFill>
                  <a:schemeClr val="bg1"/>
                </a:solidFill>
                <a:latin typeface="Georgia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4FCB64-D060-9148-BFDB-5C606D863F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3600" y="6490800"/>
            <a:ext cx="961200" cy="181192"/>
          </a:xfrm>
          <a:prstGeom prst="rect">
            <a:avLst/>
          </a:prstGeom>
        </p:spPr>
      </p:pic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B4962FB9-FC64-42D3-9FA8-23DA27C83B8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919668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fti-fifti (musta lukitt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7FBD2C0-8EAE-6F49-80B2-BFD76295107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kstin paikkamerkki 6"/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548680"/>
            <a:ext cx="4859337" cy="144045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2800" b="1">
                <a:solidFill>
                  <a:schemeClr val="bg1"/>
                </a:solidFill>
                <a:latin typeface="Arial Black"/>
                <a:cs typeface="Arial Black"/>
              </a:defRPr>
            </a:lvl1pPr>
            <a:lvl2pPr marL="380990" indent="-380990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2133"/>
            </a:lvl3pPr>
            <a:lvl4pPr marL="0" indent="0" algn="l">
              <a:spcBef>
                <a:spcPts val="0"/>
              </a:spcBef>
              <a:buFont typeface="Arial"/>
              <a:buNone/>
              <a:defRPr sz="2133"/>
            </a:lvl4pPr>
            <a:lvl5pPr marL="0" indent="0" algn="l">
              <a:spcBef>
                <a:spcPts val="0"/>
              </a:spcBef>
              <a:buFont typeface="Arial"/>
              <a:buNone/>
              <a:defRPr sz="2133"/>
            </a:lvl5pPr>
          </a:lstStyle>
          <a:p>
            <a:pPr lvl="0"/>
            <a:r>
              <a:rPr lang="fi-FI" dirty="0" err="1"/>
              <a:t>Fifti</a:t>
            </a:r>
            <a:r>
              <a:rPr lang="fi-FI" dirty="0"/>
              <a:t> otsikko mustalla taustalla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515938" y="1989138"/>
            <a:ext cx="4859337" cy="4320182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133">
                <a:solidFill>
                  <a:schemeClr val="bg1"/>
                </a:solidFill>
                <a:latin typeface="Georgia"/>
                <a:cs typeface="Georgia"/>
              </a:defRPr>
            </a:lvl1pPr>
            <a:lvl2pPr marL="476239" indent="-237061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67">
                <a:solidFill>
                  <a:schemeClr val="bg1"/>
                </a:solidFill>
                <a:latin typeface="Georgia"/>
                <a:cs typeface="Georgia"/>
              </a:defRPr>
            </a:lvl2pPr>
            <a:lvl3pPr marL="717533" indent="-228594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600">
                <a:solidFill>
                  <a:schemeClr val="bg1"/>
                </a:solidFill>
                <a:latin typeface="Georgia"/>
                <a:cs typeface="Georgia"/>
              </a:defRPr>
            </a:lvl3pPr>
            <a:lvl4pPr marL="958827" indent="-228594" algn="l">
              <a:lnSpc>
                <a:spcPct val="90000"/>
              </a:lnSpc>
              <a:buFont typeface="Georgia" panose="02040502050405020303" pitchFamily="18" charset="0"/>
              <a:buChar char="–"/>
              <a:defRPr sz="1600">
                <a:solidFill>
                  <a:schemeClr val="bg1"/>
                </a:solidFill>
                <a:latin typeface="Georgia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6816725" y="548682"/>
            <a:ext cx="4859337" cy="144045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1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fi-FI" dirty="0" err="1"/>
              <a:t>Fifti</a:t>
            </a:r>
            <a:r>
              <a:rPr lang="fi-FI" dirty="0"/>
              <a:t> otsikko vaalealla taustalla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B3CB5C-22E9-4042-92EE-7C27EA358E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47F9C5A6-7052-CE41-8D32-DE7769D502D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16080" y="1989138"/>
            <a:ext cx="4859983" cy="4320182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133">
                <a:solidFill>
                  <a:schemeClr val="tx1"/>
                </a:solidFill>
                <a:latin typeface="Georgia"/>
                <a:cs typeface="Georgia"/>
              </a:defRPr>
            </a:lvl1pPr>
            <a:lvl2pPr marL="476239" indent="-237061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67">
                <a:solidFill>
                  <a:schemeClr val="tx1"/>
                </a:solidFill>
                <a:latin typeface="Georgia"/>
                <a:cs typeface="Georgia"/>
              </a:defRPr>
            </a:lvl2pPr>
            <a:lvl3pPr marL="717533" indent="-228594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3pPr>
            <a:lvl4pPr marL="958827" indent="-228594" algn="l">
              <a:lnSpc>
                <a:spcPct val="90000"/>
              </a:lnSpc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1013996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 userDrawn="1">
          <p15:clr>
            <a:srgbClr val="FBAE40"/>
          </p15:clr>
        </p15:guide>
        <p15:guide id="2" pos="7355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fiti-fifti 2 (musta lukitt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A240A0-EC0C-F849-919E-726CBE055A36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515938" y="548680"/>
            <a:ext cx="4859337" cy="12481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2800" b="1">
                <a:latin typeface="Arial Black"/>
                <a:cs typeface="Arial Black"/>
              </a:defRPr>
            </a:lvl1pPr>
            <a:lvl2pPr marL="380990" indent="-380990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2133"/>
            </a:lvl3pPr>
            <a:lvl4pPr marL="0" indent="0" algn="l">
              <a:spcBef>
                <a:spcPts val="0"/>
              </a:spcBef>
              <a:buFont typeface="Arial"/>
              <a:buNone/>
              <a:defRPr sz="2133"/>
            </a:lvl4pPr>
            <a:lvl5pPr marL="0" indent="0" algn="l">
              <a:spcBef>
                <a:spcPts val="0"/>
              </a:spcBef>
              <a:buFont typeface="Arial"/>
              <a:buNone/>
              <a:defRPr sz="2133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515938" y="1989138"/>
            <a:ext cx="4859337" cy="4320182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133">
                <a:solidFill>
                  <a:schemeClr val="tx1"/>
                </a:solidFill>
                <a:latin typeface="Georgia"/>
                <a:cs typeface="Georgia"/>
              </a:defRPr>
            </a:lvl1pPr>
            <a:lvl2pPr marL="476239" indent="-237061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67">
                <a:solidFill>
                  <a:schemeClr val="tx1"/>
                </a:solidFill>
                <a:latin typeface="Georgia"/>
                <a:cs typeface="Georgia"/>
              </a:defRPr>
            </a:lvl2pPr>
            <a:lvl3pPr marL="717533" indent="-228594" algn="l" defTabSz="715415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3pPr>
            <a:lvl4pPr marL="958827" indent="-228594" algn="l">
              <a:lnSpc>
                <a:spcPct val="90000"/>
              </a:lnSpc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CF7963-2318-CC45-A900-02136CBD6A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3600" y="6490800"/>
            <a:ext cx="961200" cy="181192"/>
          </a:xfrm>
          <a:prstGeom prst="rect">
            <a:avLst/>
          </a:prstGeom>
        </p:spPr>
      </p:pic>
      <p:sp>
        <p:nvSpPr>
          <p:cNvPr id="12" name="Tekstin paikkamerkki 6">
            <a:extLst>
              <a:ext uri="{FF2B5EF4-FFF2-40B4-BE49-F238E27FC236}">
                <a16:creationId xmlns:a16="http://schemas.microsoft.com/office/drawing/2014/main" id="{1961626C-30E4-2049-AE46-DD755FE5AE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16080" y="548680"/>
            <a:ext cx="4859983" cy="12481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2800" b="1">
                <a:solidFill>
                  <a:schemeClr val="bg1"/>
                </a:solidFill>
                <a:latin typeface="Arial Black"/>
                <a:cs typeface="Arial Black"/>
              </a:defRPr>
            </a:lvl1pPr>
            <a:lvl2pPr marL="380990" indent="-380990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2133"/>
            </a:lvl3pPr>
            <a:lvl4pPr marL="0" indent="0" algn="l">
              <a:spcBef>
                <a:spcPts val="0"/>
              </a:spcBef>
              <a:buFont typeface="Arial"/>
              <a:buNone/>
              <a:defRPr sz="2133"/>
            </a:lvl4pPr>
            <a:lvl5pPr marL="0" indent="0" algn="l">
              <a:spcBef>
                <a:spcPts val="0"/>
              </a:spcBef>
              <a:buFont typeface="Arial"/>
              <a:buNone/>
              <a:defRPr sz="2133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C0B2B0D-7643-4340-BA07-93F51A1FD74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816080" y="1989138"/>
            <a:ext cx="4859983" cy="4320182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133">
                <a:solidFill>
                  <a:schemeClr val="bg1"/>
                </a:solidFill>
                <a:latin typeface="Georgia"/>
                <a:cs typeface="Georgia"/>
              </a:defRPr>
            </a:lvl1pPr>
            <a:lvl2pPr marL="476239" indent="-237061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67">
                <a:solidFill>
                  <a:schemeClr val="bg1"/>
                </a:solidFill>
                <a:latin typeface="Georgia"/>
                <a:cs typeface="Georgia"/>
              </a:defRPr>
            </a:lvl2pPr>
            <a:lvl3pPr marL="717533" indent="-228594" algn="l" defTabSz="715415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600">
                <a:solidFill>
                  <a:schemeClr val="bg1"/>
                </a:solidFill>
                <a:latin typeface="Georgia"/>
                <a:cs typeface="Georgia"/>
              </a:defRPr>
            </a:lvl3pPr>
            <a:lvl4pPr marL="958827" indent="-228594" algn="l">
              <a:lnSpc>
                <a:spcPct val="90000"/>
              </a:lnSpc>
              <a:buFont typeface="Georgia" panose="02040502050405020303" pitchFamily="18" charset="0"/>
              <a:buChar char="–"/>
              <a:defRPr sz="1600">
                <a:solidFill>
                  <a:schemeClr val="bg1"/>
                </a:solidFill>
                <a:latin typeface="Georgia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418842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 userDrawn="1">
          <p15:clr>
            <a:srgbClr val="FBAE40"/>
          </p15:clr>
        </p15:guide>
        <p15:guide id="2" pos="7355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ettelo 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88" y="548681"/>
            <a:ext cx="10080625" cy="1078364"/>
          </a:xfrm>
          <a:prstGeom prst="rect">
            <a:avLst/>
          </a:prstGeom>
        </p:spPr>
        <p:txBody>
          <a:bodyPr anchor="t"/>
          <a:lstStyle>
            <a:lvl1pPr algn="l"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4" name="Text Placeholder 33"/>
          <p:cNvSpPr>
            <a:spLocks noGrp="1"/>
          </p:cNvSpPr>
          <p:nvPr userDrawn="1">
            <p:ph type="body" sz="quarter" idx="13"/>
          </p:nvPr>
        </p:nvSpPr>
        <p:spPr>
          <a:xfrm>
            <a:off x="1775805" y="1605095"/>
            <a:ext cx="9360508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133" b="0" i="0">
                <a:latin typeface="Georgi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5" name="Text Placeholder 33"/>
          <p:cNvSpPr>
            <a:spLocks noGrp="1"/>
          </p:cNvSpPr>
          <p:nvPr userDrawn="1">
            <p:ph type="body" sz="quarter" idx="14"/>
          </p:nvPr>
        </p:nvSpPr>
        <p:spPr>
          <a:xfrm>
            <a:off x="1774826" y="2506683"/>
            <a:ext cx="936148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6" name="Text Placeholder 33"/>
          <p:cNvSpPr>
            <a:spLocks noGrp="1"/>
          </p:cNvSpPr>
          <p:nvPr userDrawn="1">
            <p:ph type="body" sz="quarter" idx="15"/>
          </p:nvPr>
        </p:nvSpPr>
        <p:spPr>
          <a:xfrm>
            <a:off x="1775805" y="3406585"/>
            <a:ext cx="936050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7" name="Text Placeholder 33"/>
          <p:cNvSpPr>
            <a:spLocks noGrp="1"/>
          </p:cNvSpPr>
          <p:nvPr userDrawn="1">
            <p:ph type="body" sz="quarter" idx="16"/>
          </p:nvPr>
        </p:nvSpPr>
        <p:spPr>
          <a:xfrm>
            <a:off x="1774825" y="4306487"/>
            <a:ext cx="936148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8" name="Text Placeholder 33"/>
          <p:cNvSpPr>
            <a:spLocks noGrp="1"/>
          </p:cNvSpPr>
          <p:nvPr userDrawn="1">
            <p:ph type="body" sz="quarter" idx="17"/>
          </p:nvPr>
        </p:nvSpPr>
        <p:spPr>
          <a:xfrm>
            <a:off x="1774825" y="5206388"/>
            <a:ext cx="936148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2D61E7-C676-CB4B-A88C-6D5E87ED05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393B997C-7668-4298-BA40-150098A4EF3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/>
              <a:t>‹#›</a:t>
            </a:fld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4507874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ettelo TP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3C4AC27-49F9-BB4D-81D3-665AB744D2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3600" y="6490800"/>
            <a:ext cx="961200" cy="18119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B477874-8C1D-E94F-A3D8-E16F5E599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548681"/>
            <a:ext cx="10080625" cy="1078364"/>
          </a:xfrm>
          <a:prstGeom prst="rect">
            <a:avLst/>
          </a:prstGeom>
        </p:spPr>
        <p:txBody>
          <a:bodyPr anchor="t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13" name="Text Placeholder 33">
            <a:extLst>
              <a:ext uri="{FF2B5EF4-FFF2-40B4-BE49-F238E27FC236}">
                <a16:creationId xmlns:a16="http://schemas.microsoft.com/office/drawing/2014/main" id="{144EC256-532F-144F-A18F-24538A3082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75805" y="1605095"/>
            <a:ext cx="9360508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133" b="0" i="0">
                <a:solidFill>
                  <a:schemeClr val="bg1"/>
                </a:solidFill>
                <a:latin typeface="Georgi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Text Placeholder 33">
            <a:extLst>
              <a:ext uri="{FF2B5EF4-FFF2-40B4-BE49-F238E27FC236}">
                <a16:creationId xmlns:a16="http://schemas.microsoft.com/office/drawing/2014/main" id="{1D88BC63-4704-6447-AB37-6224F6547D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74826" y="2506683"/>
            <a:ext cx="936148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5" name="Text Placeholder 33">
            <a:extLst>
              <a:ext uri="{FF2B5EF4-FFF2-40B4-BE49-F238E27FC236}">
                <a16:creationId xmlns:a16="http://schemas.microsoft.com/office/drawing/2014/main" id="{D2C5BCCD-F064-7943-BCBE-33C3DA3694E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5805" y="3406585"/>
            <a:ext cx="936050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Text Placeholder 33">
            <a:extLst>
              <a:ext uri="{FF2B5EF4-FFF2-40B4-BE49-F238E27FC236}">
                <a16:creationId xmlns:a16="http://schemas.microsoft.com/office/drawing/2014/main" id="{04DA962D-B2D3-9647-A841-0720D47991B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774825" y="4306487"/>
            <a:ext cx="936148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7" name="Text Placeholder 33">
            <a:extLst>
              <a:ext uri="{FF2B5EF4-FFF2-40B4-BE49-F238E27FC236}">
                <a16:creationId xmlns:a16="http://schemas.microsoft.com/office/drawing/2014/main" id="{1724C58E-0E8F-2C40-AB87-C13229EB752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74825" y="5206388"/>
            <a:ext cx="936148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791FFD7E-119C-492E-870A-9BBC3D17277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6060017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55688" y="548681"/>
            <a:ext cx="10080624" cy="86409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1055688" y="1508786"/>
            <a:ext cx="10080624" cy="44157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7CFA92-6B46-5C4F-9253-7F92C92B0F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FB2C9357-D73E-4A4C-925D-B2759AA6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/>
              <a:t>‹#›</a:t>
            </a:fld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4808050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stapohjainen graafi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88" y="548680"/>
            <a:ext cx="10080624" cy="88634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1055689" y="1509185"/>
            <a:ext cx="10078576" cy="46079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E2E6B1-389B-0B4D-B951-9D4353E5A1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3600" y="6490800"/>
            <a:ext cx="961200" cy="181192"/>
          </a:xfrm>
          <a:prstGeom prst="rect">
            <a:avLst/>
          </a:prstGeom>
        </p:spPr>
      </p:pic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09F4EC56-8604-407C-BDED-F60638F43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292089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3">
            <a:extLst>
              <a:ext uri="{FF2B5EF4-FFF2-40B4-BE49-F238E27FC236}">
                <a16:creationId xmlns:a16="http://schemas.microsoft.com/office/drawing/2014/main" id="{AE74E28C-5780-A543-ACC8-EE7D99F59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548680"/>
            <a:ext cx="10080625" cy="886343"/>
          </a:xfrm>
          <a:prstGeom prst="rect">
            <a:avLst/>
          </a:prstGeom>
        </p:spPr>
        <p:txBody>
          <a:bodyPr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8" name="Sisällön paikkamerkki 17">
            <a:extLst>
              <a:ext uri="{FF2B5EF4-FFF2-40B4-BE49-F238E27FC236}">
                <a16:creationId xmlns:a16="http://schemas.microsoft.com/office/drawing/2014/main" id="{4793DC74-8AA9-5E46-9DED-129AC46C11C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5688" y="1509185"/>
            <a:ext cx="10080625" cy="46079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9740BE-EF20-0841-BCE4-AAC3FE0DAE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A975EE7-734F-4163-84B5-8B5DA25C9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/>
              <a:t>‹#›</a:t>
            </a:fld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9691827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uvaotsikko kiertotaloussuomi vaalea va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29D1CE-82CA-EB46-B6CB-E493D3FAED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75275" y="1508761"/>
            <a:ext cx="5761037" cy="192024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Otsikko kuvallinen oikea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ECB3038-49B4-004B-B993-7B487852FE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75275" y="3669241"/>
            <a:ext cx="5761037" cy="4804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1331ACB-46F7-824E-8ABE-5A6FB6D00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575" y="6321168"/>
            <a:ext cx="1439465" cy="33706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pvm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EF2B599-884D-4599-8975-A9560AE77C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</a:defRPr>
            </a:lvl1pPr>
          </a:lstStyle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159155-FA8D-887C-5541-8632A2BD17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61753">
            <a:off x="-954219" y="1565858"/>
            <a:ext cx="6385413" cy="359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7832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perusotsikko 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29D1CE-82CA-EB46-B6CB-E493D3FAED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75275" y="1268413"/>
            <a:ext cx="5761037" cy="2160588"/>
          </a:xfrm>
          <a:prstGeom prst="rect">
            <a:avLst/>
          </a:prstGeom>
        </p:spPr>
        <p:txBody>
          <a:bodyPr wrap="square" anchor="b">
            <a:normAutofit/>
          </a:bodyPr>
          <a:lstStyle>
            <a:lvl1pPr algn="l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Otsikko kuvallinen oikea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ECB3038-49B4-004B-B993-7B487852FE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75275" y="3669241"/>
            <a:ext cx="5761037" cy="4804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1331ACB-46F7-824E-8ABE-5A6FB6D00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575" y="6321168"/>
            <a:ext cx="1439465" cy="33706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pvm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EF2B599-884D-4599-8975-A9560AE77C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</a:defRPr>
            </a:lvl1pPr>
          </a:lstStyle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AC20E4B-FA2C-A02E-C9CB-FECA7565E4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9661" y="-639023"/>
            <a:ext cx="8136045" cy="813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339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P (tumma pohja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40DC61-7EEF-9645-9B9C-3EEE1AD26D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3600" y="6490800"/>
            <a:ext cx="961200" cy="181192"/>
          </a:xfrm>
          <a:prstGeom prst="rect">
            <a:avLst/>
          </a:prstGeom>
        </p:spPr>
      </p:pic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76EDEAB3-EA17-477F-885E-3547B75FD5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8072276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otsikko tulevaisuus vaalea va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29D1CE-82CA-EB46-B6CB-E493D3FAED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75275" y="1508761"/>
            <a:ext cx="5761037" cy="192024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Otsikko kuvallinen oikea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ECB3038-49B4-004B-B993-7B487852FE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75275" y="3669241"/>
            <a:ext cx="5761037" cy="4804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1331ACB-46F7-824E-8ABE-5A6FB6D00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575" y="6321168"/>
            <a:ext cx="1439465" cy="33706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pvm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EF2B599-884D-4599-8975-A9560AE77C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</a:defRPr>
            </a:lvl1pPr>
          </a:lstStyle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D64B64-DB71-AC3A-F7D5-D567423B4F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953" y="1137616"/>
            <a:ext cx="5339024" cy="572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9679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otsikko tulevaisuus vaalea oik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508761"/>
            <a:ext cx="5761037" cy="192024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Otsikko kuvallinen vasen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ECB3038-49B4-004B-B993-7B487852FE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5688" y="3669241"/>
            <a:ext cx="5761037" cy="4804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1331ACB-46F7-824E-8ABE-5A6FB6D00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575" y="6321168"/>
            <a:ext cx="1439465" cy="33706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pvm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EF2B599-884D-4599-8975-A9560AE77C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</a:defRPr>
            </a:lvl1pPr>
          </a:lstStyle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E66E9E-AD8E-347B-2E3D-3F9AE25560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188913"/>
            <a:ext cx="962517" cy="1811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420F49-97F2-2F09-798F-D843B9456F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16725" y="1137616"/>
            <a:ext cx="5339024" cy="572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1487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otsikko tulevaisuus tumma vas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BD64B64-DB71-AC3A-F7D5-D567423B4F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953" y="1137616"/>
            <a:ext cx="5339024" cy="572038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75275" y="1508761"/>
            <a:ext cx="5761037" cy="192024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Otsikko kuvallinen oikea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ECB3038-49B4-004B-B993-7B487852FE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75275" y="3669241"/>
            <a:ext cx="5761037" cy="4804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1331ACB-46F7-824E-8ABE-5A6FB6D00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575" y="6321168"/>
            <a:ext cx="1439465" cy="33706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dirty="0"/>
              <a:t>pvm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EF2B599-884D-4599-8975-A9560AE77C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1620DC-818B-36C6-D3E0-9F42353CDB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73600" y="6490800"/>
            <a:ext cx="961200" cy="18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8162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otsikko tulevaisuus tumma oike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A420F49-97F2-2F09-798F-D843B9456F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16725" y="1137616"/>
            <a:ext cx="5339024" cy="5720383"/>
          </a:xfrm>
          <a:prstGeom prst="rect">
            <a:avLst/>
          </a:prstGeom>
          <a:noFill/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508761"/>
            <a:ext cx="5761037" cy="192024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Otsikko kuvallinen vasen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ECB3038-49B4-004B-B993-7B487852FE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5688" y="3669241"/>
            <a:ext cx="5761037" cy="4804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1331ACB-46F7-824E-8ABE-5A6FB6D00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575" y="6321168"/>
            <a:ext cx="1439465" cy="33706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dirty="0"/>
              <a:t>pvm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EF2B599-884D-4599-8975-A9560AE77C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CBA795-9CD8-7387-6E95-24DC7DD14A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73600" y="195728"/>
            <a:ext cx="961200" cy="18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0555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otsikko maapallo vaalea va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29D1CE-82CA-EB46-B6CB-E493D3FAED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75275" y="1508761"/>
            <a:ext cx="5761037" cy="192024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Otsikko kuvallinen oikea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ECB3038-49B4-004B-B993-7B487852FE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75275" y="3669241"/>
            <a:ext cx="5761037" cy="4804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1331ACB-46F7-824E-8ABE-5A6FB6D00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575" y="6321168"/>
            <a:ext cx="1439465" cy="33706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pvm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EF2B599-884D-4599-8975-A9560AE77C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</a:defRPr>
            </a:lvl1pPr>
          </a:lstStyle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 dirty="0"/>
          </a:p>
        </p:txBody>
      </p:sp>
      <p:pic>
        <p:nvPicPr>
          <p:cNvPr id="4" name="Picture 3" descr="A picture containing bubble&#10;&#10;Description automatically generated">
            <a:extLst>
              <a:ext uri="{FF2B5EF4-FFF2-40B4-BE49-F238E27FC236}">
                <a16:creationId xmlns:a16="http://schemas.microsoft.com/office/drawing/2014/main" id="{C68BAF94-F5EC-880E-5B9B-0AF614A9B1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3313" y="536478"/>
            <a:ext cx="5772247" cy="577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2149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otsikko maapallo vaalea oik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29D1CE-82CA-EB46-B6CB-E493D3FAED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508761"/>
            <a:ext cx="5761037" cy="192024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Otsikko kuvallinen vasen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ECB3038-49B4-004B-B993-7B487852FE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5688" y="3669241"/>
            <a:ext cx="5761037" cy="4804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1331ACB-46F7-824E-8ABE-5A6FB6D00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575" y="6321168"/>
            <a:ext cx="1439465" cy="33706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pvm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EF2B599-884D-4599-8975-A9560AE77C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</a:defRPr>
            </a:lvl1pPr>
          </a:lstStyle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 dirty="0"/>
          </a:p>
        </p:txBody>
      </p:sp>
      <p:pic>
        <p:nvPicPr>
          <p:cNvPr id="4" name="Picture 3" descr="A picture containing bubble&#10;&#10;Description automatically generated">
            <a:extLst>
              <a:ext uri="{FF2B5EF4-FFF2-40B4-BE49-F238E27FC236}">
                <a16:creationId xmlns:a16="http://schemas.microsoft.com/office/drawing/2014/main" id="{D53E27D3-4666-367E-A0EC-727718035B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663" y="536478"/>
            <a:ext cx="5772247" cy="577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5142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otsikko maapallo tumma vas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ubble&#10;&#10;Description automatically generated">
            <a:extLst>
              <a:ext uri="{FF2B5EF4-FFF2-40B4-BE49-F238E27FC236}">
                <a16:creationId xmlns:a16="http://schemas.microsoft.com/office/drawing/2014/main" id="{C68BAF94-F5EC-880E-5B9B-0AF614A9B1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3313" y="536478"/>
            <a:ext cx="5772247" cy="577224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A94C833-EE3D-E3EA-2778-F92D848A70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75275" y="1508761"/>
            <a:ext cx="5761037" cy="192024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Otsikko kuvallinen oikea</a:t>
            </a:r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94A6D6A-B91D-EDFC-C0A6-119314FE91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75275" y="3669241"/>
            <a:ext cx="5761037" cy="4804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3984279-BBF2-7310-406A-569F67FD8C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575" y="6321168"/>
            <a:ext cx="1439465" cy="33706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dirty="0"/>
              <a:t>pvm</a:t>
            </a:r>
          </a:p>
        </p:txBody>
      </p:sp>
      <p:sp>
        <p:nvSpPr>
          <p:cNvPr id="11" name="Dian numeron paikkamerkki 1">
            <a:extLst>
              <a:ext uri="{FF2B5EF4-FFF2-40B4-BE49-F238E27FC236}">
                <a16:creationId xmlns:a16="http://schemas.microsoft.com/office/drawing/2014/main" id="{CD720304-DA42-D75C-A0E7-78E5D78F2FC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6517B7A-3DA5-1D9B-02CB-5B9557BD00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73600" y="6490800"/>
            <a:ext cx="961200" cy="18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2518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otsikko maapallo tumma oike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ubble&#10;&#10;Description automatically generated">
            <a:extLst>
              <a:ext uri="{FF2B5EF4-FFF2-40B4-BE49-F238E27FC236}">
                <a16:creationId xmlns:a16="http://schemas.microsoft.com/office/drawing/2014/main" id="{D53E27D3-4666-367E-A0EC-727718035B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663" y="536478"/>
            <a:ext cx="5772247" cy="577224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289C2D4-921E-F4CB-2E25-27C7A50E66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508761"/>
            <a:ext cx="5761037" cy="192024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Otsikko kuvallinen vasen</a:t>
            </a:r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ECBC0BB-5B97-4CCE-736D-7E38661CBE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5688" y="3669241"/>
            <a:ext cx="5761037" cy="4804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9D346F9-6793-F110-3DDA-803AB7CBE4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575" y="6321168"/>
            <a:ext cx="1439465" cy="33706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pvm</a:t>
            </a:r>
          </a:p>
        </p:txBody>
      </p:sp>
      <p:sp>
        <p:nvSpPr>
          <p:cNvPr id="11" name="Dian numeron paikkamerkki 1">
            <a:extLst>
              <a:ext uri="{FF2B5EF4-FFF2-40B4-BE49-F238E27FC236}">
                <a16:creationId xmlns:a16="http://schemas.microsoft.com/office/drawing/2014/main" id="{6DDBDA04-E78D-BC48-D337-D7580CD6AA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E7CA27-460F-9ED1-01B1-A713A1F721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73600" y="6490800"/>
            <a:ext cx="961200" cy="18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981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otsikko kiertotalousbisnes vaalea va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29D1CE-82CA-EB46-B6CB-E493D3FAED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75275" y="1508761"/>
            <a:ext cx="5761037" cy="192024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Otsikko kuvallinen oikea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ECB3038-49B4-004B-B993-7B487852FE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75275" y="3669241"/>
            <a:ext cx="5761037" cy="4804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1331ACB-46F7-824E-8ABE-5A6FB6D00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575" y="6321168"/>
            <a:ext cx="1439465" cy="33706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pvm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EF2B599-884D-4599-8975-A9560AE77C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</a:defRPr>
            </a:lvl1pPr>
          </a:lstStyle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40CEE6C1-3526-2F63-2BF5-1BA0286313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1322" y="865163"/>
            <a:ext cx="5541384" cy="512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645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otsikko kiertotalousbisnes vaalea oik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3650" y="1508761"/>
            <a:ext cx="5761037" cy="192024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Otsikko kuvallinen vasen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ECB3038-49B4-004B-B993-7B487852FE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3650" y="3669241"/>
            <a:ext cx="5761037" cy="4804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1331ACB-46F7-824E-8ABE-5A6FB6D00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575" y="6321168"/>
            <a:ext cx="1439465" cy="33706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pvm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EF2B599-884D-4599-8975-A9560AE77C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8A6F13B-11AE-8291-6256-C80800C953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A486C92B-A99B-07FD-21D0-66F6F817EE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789" y="865163"/>
            <a:ext cx="5541384" cy="512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785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otsikko + 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29D1CE-82CA-EB46-B6CB-E493D3FAED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549274"/>
            <a:ext cx="10080626" cy="5759451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algn="ctr">
              <a:lnSpc>
                <a:spcPct val="9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Iso otsikko + VP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1331ACB-46F7-824E-8ABE-5A6FB6D00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575" y="6321168"/>
            <a:ext cx="1439465" cy="33706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dirty="0"/>
              <a:t>pvm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45C39987-6A31-4F9A-BC6C-E6B67059EC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/>
              <a:t>‹#›</a:t>
            </a:fld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4279256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otsikko kiertotalousbisnes tumma vas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40CEE6C1-3526-2F63-2BF5-1BA028631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1322" y="865163"/>
            <a:ext cx="5541384" cy="512767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47AA71C-E79F-4229-3E46-071BAD929E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75275" y="1508761"/>
            <a:ext cx="5761037" cy="192024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Otsikko kuvallinen oikea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8CAA171-B011-4CE8-561D-EC6C15D01E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75275" y="3669241"/>
            <a:ext cx="5761037" cy="4804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566D3AE-5B59-ACCA-0602-B81ABBFBB4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575" y="6321168"/>
            <a:ext cx="1439465" cy="33706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dirty="0"/>
              <a:t>pvm</a:t>
            </a:r>
          </a:p>
        </p:txBody>
      </p:sp>
      <p:sp>
        <p:nvSpPr>
          <p:cNvPr id="12" name="Dian numeron paikkamerkki 1">
            <a:extLst>
              <a:ext uri="{FF2B5EF4-FFF2-40B4-BE49-F238E27FC236}">
                <a16:creationId xmlns:a16="http://schemas.microsoft.com/office/drawing/2014/main" id="{86756951-7240-F996-0E86-CED7BA0087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7657B57-7607-FBDD-C7BE-0343A685253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73600" y="6490800"/>
            <a:ext cx="961200" cy="18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28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otsikko kiertotalousbisnes tumma oike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A486C92B-A99B-07FD-21D0-66F6F817EE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789" y="865163"/>
            <a:ext cx="5541384" cy="512767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8FC79CC-57DB-0088-24BC-C3DA1DA36C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508761"/>
            <a:ext cx="5761037" cy="192024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Otsikko kuvallinen vasen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CFDA58-E676-DF67-24BF-EAACB33103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5688" y="3669241"/>
            <a:ext cx="5761037" cy="4804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8047A13-1481-5AAA-B153-A61AFD83EE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575" y="6321168"/>
            <a:ext cx="1439465" cy="33706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pvm</a:t>
            </a:r>
          </a:p>
        </p:txBody>
      </p:sp>
      <p:sp>
        <p:nvSpPr>
          <p:cNvPr id="10" name="Dian numeron paikkamerkki 1">
            <a:extLst>
              <a:ext uri="{FF2B5EF4-FFF2-40B4-BE49-F238E27FC236}">
                <a16:creationId xmlns:a16="http://schemas.microsoft.com/office/drawing/2014/main" id="{E911675E-A5DD-02DB-820C-D08E2FCD9DD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C072FA-E74B-7B18-FE69-4CFDBEB539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73600" y="6490800"/>
            <a:ext cx="961200" cy="18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3051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otsikko kiertotaloussuomi vaalea va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29D1CE-82CA-EB46-B6CB-E493D3FAED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75275" y="1508761"/>
            <a:ext cx="5761037" cy="192024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Otsikko kuvallinen oikea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ECB3038-49B4-004B-B993-7B487852FE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75275" y="3669241"/>
            <a:ext cx="5761037" cy="4804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1331ACB-46F7-824E-8ABE-5A6FB6D00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575" y="6321168"/>
            <a:ext cx="1439465" cy="33706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pvm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EF2B599-884D-4599-8975-A9560AE77C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</a:defRPr>
            </a:lvl1pPr>
          </a:lstStyle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159155-FA8D-887C-5541-8632A2BD17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61753">
            <a:off x="-954219" y="1565858"/>
            <a:ext cx="6385413" cy="359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9052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otsikko kiertotaloussuomi vaalea oik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3650" y="1508761"/>
            <a:ext cx="5761037" cy="192024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Otsikko kuvallinen vasen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ECB3038-49B4-004B-B993-7B487852FE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3650" y="3669241"/>
            <a:ext cx="5761037" cy="4804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1331ACB-46F7-824E-8ABE-5A6FB6D00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575" y="6321168"/>
            <a:ext cx="1439465" cy="33706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pvm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EF2B599-884D-4599-8975-A9560AE77C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</a:defRPr>
            </a:lvl1pPr>
          </a:lstStyle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1DBCA2-E9E7-B820-A3A3-5E2DCF4A5A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61753">
            <a:off x="6881486" y="1565857"/>
            <a:ext cx="6385413" cy="35917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0B1D71-CCDA-38C4-85C9-EDE2B8B0A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4855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otsikko kiertotaloussuomi tumma vas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159155-FA8D-887C-5541-8632A2BD17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61753">
            <a:off x="-954219" y="1565858"/>
            <a:ext cx="6385413" cy="359179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9140851-F704-FAC7-B8BC-7F28898020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75275" y="1508761"/>
            <a:ext cx="5761037" cy="192024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Otsikko kuvallinen oikea</a:t>
            </a:r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54FB95B-65A6-CCBD-53D0-DBE0D2823F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75275" y="3669241"/>
            <a:ext cx="5761037" cy="4804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E9233D7-ED87-A5DE-3A29-D0393AB0CC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575" y="6321168"/>
            <a:ext cx="1439465" cy="33706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dirty="0"/>
              <a:t>pvm</a:t>
            </a:r>
          </a:p>
        </p:txBody>
      </p:sp>
      <p:sp>
        <p:nvSpPr>
          <p:cNvPr id="11" name="Dian numeron paikkamerkki 1">
            <a:extLst>
              <a:ext uri="{FF2B5EF4-FFF2-40B4-BE49-F238E27FC236}">
                <a16:creationId xmlns:a16="http://schemas.microsoft.com/office/drawing/2014/main" id="{A2A37C2F-53BB-CDF6-2272-83BDEA00029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DE6E841-D7EC-A889-6ECB-410C44DFEF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73600" y="6490800"/>
            <a:ext cx="961200" cy="18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094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otsikko kiertotaloussuomi tumma oike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1DBCA2-E9E7-B820-A3A3-5E2DCF4A5A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61753">
            <a:off x="6881486" y="1565857"/>
            <a:ext cx="6385413" cy="359179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43BB0CD-6981-1622-219A-3564EB79C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508761"/>
            <a:ext cx="5761037" cy="192024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Otsikko kuvallinen vasen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1F3742-A152-5EC7-6252-2986424390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5688" y="3669241"/>
            <a:ext cx="5761037" cy="4804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0082610-D0ED-362E-C3E6-0464568DA66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575" y="6321168"/>
            <a:ext cx="1439465" cy="33706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pvm</a:t>
            </a:r>
          </a:p>
        </p:txBody>
      </p:sp>
      <p:sp>
        <p:nvSpPr>
          <p:cNvPr id="10" name="Dian numeron paikkamerkki 1">
            <a:extLst>
              <a:ext uri="{FF2B5EF4-FFF2-40B4-BE49-F238E27FC236}">
                <a16:creationId xmlns:a16="http://schemas.microsoft.com/office/drawing/2014/main" id="{FD836997-7F7D-BA2E-50F9-DD9DD58968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404B5E0-EF8F-7C8B-CA6A-C9F6601AD4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73600" y="6490800"/>
            <a:ext cx="961200" cy="18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6436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erusotsikko 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29D1CE-82CA-EB46-B6CB-E493D3FAED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75275" y="1508761"/>
            <a:ext cx="5761037" cy="192024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Otsikko kuvallinen oikealla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ECB3038-49B4-004B-B993-7B487852FE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75275" y="3669241"/>
            <a:ext cx="5761037" cy="4804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1331ACB-46F7-824E-8ABE-5A6FB6D00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575" y="6321168"/>
            <a:ext cx="1439465" cy="33706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pvm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EF2B599-884D-4599-8975-A9560AE77C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</a:defRPr>
            </a:lvl1pPr>
          </a:lstStyle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 dirty="0"/>
          </a:p>
        </p:txBody>
      </p:sp>
      <p:pic>
        <p:nvPicPr>
          <p:cNvPr id="5" name="Picture 4" descr="A butterfly on a flower&#10;&#10;Description automatically generated">
            <a:extLst>
              <a:ext uri="{FF2B5EF4-FFF2-40B4-BE49-F238E27FC236}">
                <a16:creationId xmlns:a16="http://schemas.microsoft.com/office/drawing/2014/main" id="{73AB0987-E1B4-F48B-9494-0C93E27CC7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0"/>
            <a:ext cx="584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1163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erusotsikko 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3650" y="1508761"/>
            <a:ext cx="5761037" cy="192024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Otsikko kuvallinen vasen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ECB3038-49B4-004B-B993-7B487852FE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3650" y="3669241"/>
            <a:ext cx="5761037" cy="4804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1331ACB-46F7-824E-8ABE-5A6FB6D00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575" y="6321168"/>
            <a:ext cx="1439465" cy="33706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pvm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EF2B599-884D-4599-8975-A9560AE77C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</a:defRPr>
            </a:lvl1pPr>
          </a:lstStyle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 dirty="0"/>
          </a:p>
        </p:txBody>
      </p:sp>
      <p:pic>
        <p:nvPicPr>
          <p:cNvPr id="4" name="Picture 3" descr="A butterfly on a flower&#10;&#10;Description automatically generated">
            <a:extLst>
              <a:ext uri="{FF2B5EF4-FFF2-40B4-BE49-F238E27FC236}">
                <a16:creationId xmlns:a16="http://schemas.microsoft.com/office/drawing/2014/main" id="{3DC893F1-532E-4427-840D-6591012B39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725" y="0"/>
            <a:ext cx="584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A6F13B-11AE-8291-6256-C80800C953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081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erusotsikko 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29D1CE-82CA-EB46-B6CB-E493D3FAED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75275" y="1508761"/>
            <a:ext cx="5761037" cy="192024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Otsikko kuvallinen oikea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ECB3038-49B4-004B-B993-7B487852FE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75275" y="3669241"/>
            <a:ext cx="5761037" cy="4804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1331ACB-46F7-824E-8ABE-5A6FB6D00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575" y="6321168"/>
            <a:ext cx="1439465" cy="33706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pvm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EF2B599-884D-4599-8975-A9560AE77C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</a:defRPr>
            </a:lvl1pPr>
          </a:lstStyle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3F24AA60-3DD8-3BBA-36CB-5F2AFCFBC6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324" y="858129"/>
            <a:ext cx="5162843" cy="516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2974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erusotsikko 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29D1CE-82CA-EB46-B6CB-E493D3FAED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508761"/>
            <a:ext cx="5761037" cy="192024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Otsikko kuvallinen vasen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ECB3038-49B4-004B-B993-7B487852FE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5688" y="3669241"/>
            <a:ext cx="5761037" cy="4804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1331ACB-46F7-824E-8ABE-5A6FB6D00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575" y="6321168"/>
            <a:ext cx="1439465" cy="33706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pvm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EF2B599-884D-4599-8975-A9560AE77C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</a:defRPr>
            </a:lvl1pPr>
          </a:lstStyle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C78DCD9-C7DF-CB3E-069A-6B4ACDEC8B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863" y="858129"/>
            <a:ext cx="5162843" cy="516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885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otsikko + TP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40DC61-7EEF-9645-9B9C-3EEE1AD26D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3600" y="6490800"/>
            <a:ext cx="961200" cy="181192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CF2E1BD-1EBD-D043-8547-BA8227972E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575" y="6321168"/>
            <a:ext cx="1439465" cy="33706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dirty="0"/>
              <a:t>pvm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E19239D-E354-5F42-AE45-A180ED084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549274"/>
            <a:ext cx="10080626" cy="5759451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algn="ctr">
              <a:lnSpc>
                <a:spcPct val="90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Iso otsikko + TP</a:t>
            </a:r>
            <a:endParaRPr lang="en-US" dirty="0"/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753335E6-BFBC-4F4A-916F-1B8AFDA6EF9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41269317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perusotsikko VP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75275" y="1508761"/>
            <a:ext cx="5761037" cy="192024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Otsikko kuvallinen oikea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ECB3038-49B4-004B-B993-7B487852FE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75275" y="3669241"/>
            <a:ext cx="5761037" cy="4804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1331ACB-46F7-824E-8ABE-5A6FB6D00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575" y="6321168"/>
            <a:ext cx="1439465" cy="33706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pvm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EF2B599-884D-4599-8975-A9560AE77C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3F24AA60-3DD8-3BBA-36CB-5F2AFCFBC6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324" y="858129"/>
            <a:ext cx="5162843" cy="51628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EC10B3-ABD1-33FE-100A-83D5E1D6B9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73600" y="6490800"/>
            <a:ext cx="961200" cy="18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161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perusotsikko VP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508761"/>
            <a:ext cx="5761037" cy="192024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Otsikko kuvallinen vasen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ECB3038-49B4-004B-B993-7B487852FE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5688" y="3669241"/>
            <a:ext cx="5761037" cy="4804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1331ACB-46F7-824E-8ABE-5A6FB6D00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575" y="6321168"/>
            <a:ext cx="1439465" cy="33706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pvm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EF2B599-884D-4599-8975-A9560AE77C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C78DCD9-C7DF-CB3E-069A-6B4ACDEC8B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863" y="858129"/>
            <a:ext cx="5162843" cy="51628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0ADB8D-577E-A0AD-A513-060CDA572D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73600" y="6490800"/>
            <a:ext cx="961200" cy="18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1255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perusotsikko 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29D1CE-82CA-EB46-B6CB-E493D3FAED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75275" y="1508761"/>
            <a:ext cx="5761037" cy="192024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Otsikko kuvallinen oikea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ECB3038-49B4-004B-B993-7B487852FE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75275" y="3669241"/>
            <a:ext cx="5761037" cy="4804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1331ACB-46F7-824E-8ABE-5A6FB6D00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575" y="6321168"/>
            <a:ext cx="1439465" cy="33706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pvm</a:t>
            </a:r>
          </a:p>
        </p:txBody>
      </p:sp>
      <p:pic>
        <p:nvPicPr>
          <p:cNvPr id="4" name="Picture 3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C0B11BF0-E11D-4D4C-153A-975A2EA420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82663" y="1668568"/>
            <a:ext cx="8356426" cy="8356426"/>
          </a:xfrm>
          <a:prstGeom prst="rect">
            <a:avLst/>
          </a:prstGeom>
        </p:spPr>
      </p:pic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EF2B599-884D-4599-8975-A9560AE77C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</a:defRPr>
            </a:lvl1pPr>
          </a:lstStyle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292550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perusotsikko 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508761"/>
            <a:ext cx="5761037" cy="192024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Otsikko kuvallinen vasen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ECB3038-49B4-004B-B993-7B487852FE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5688" y="3669241"/>
            <a:ext cx="5761037" cy="4804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1331ACB-46F7-824E-8ABE-5A6FB6D00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575" y="6321168"/>
            <a:ext cx="1439465" cy="33706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pvm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EF2B599-884D-4599-8975-A9560AE77C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</a:defRPr>
            </a:lvl1pPr>
          </a:lstStyle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  <p:pic>
        <p:nvPicPr>
          <p:cNvPr id="4" name="Picture 3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60FDA155-E786-6136-1719-ABCEC940BD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237" y="1668568"/>
            <a:ext cx="8356426" cy="83564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C9A817-A679-C0DB-ACD7-4200B71405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89700"/>
            <a:ext cx="962517" cy="18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8384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perusotsikko VP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75275" y="1508761"/>
            <a:ext cx="5761037" cy="192024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Otsikko kuvallinen oikea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ECB3038-49B4-004B-B993-7B487852FE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75275" y="3669241"/>
            <a:ext cx="5761037" cy="4804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EF2B599-884D-4599-8975-A9560AE77C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  <p:pic>
        <p:nvPicPr>
          <p:cNvPr id="4" name="Picture 3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C0B11BF0-E11D-4D4C-153A-975A2EA420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82663" y="1668568"/>
            <a:ext cx="8356426" cy="83564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1080F0-9B7F-ED8F-E673-50981EA7EE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73600" y="6490800"/>
            <a:ext cx="961200" cy="181192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1331ACB-46F7-824E-8ABE-5A6FB6D00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575" y="6321168"/>
            <a:ext cx="1439465" cy="33706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pvm</a:t>
            </a:r>
          </a:p>
        </p:txBody>
      </p:sp>
    </p:spTree>
    <p:extLst>
      <p:ext uri="{BB962C8B-B14F-4D97-AF65-F5344CB8AC3E}">
        <p14:creationId xmlns:p14="http://schemas.microsoft.com/office/powerpoint/2010/main" val="13908721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perusotsikko VP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60FDA155-E786-6136-1719-ABCEC940BD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237" y="1668568"/>
            <a:ext cx="8356426" cy="835642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508761"/>
            <a:ext cx="5761037" cy="192024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Otsikko kuvallinen vasen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ECB3038-49B4-004B-B993-7B487852FE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5688" y="3669241"/>
            <a:ext cx="5761037" cy="4804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1331ACB-46F7-824E-8ABE-5A6FB6D00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575" y="6321168"/>
            <a:ext cx="1439465" cy="33706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pvm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EF2B599-884D-4599-8975-A9560AE77C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9F9337-F4FE-B1C4-47C3-89B4E40891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73600" y="6490800"/>
            <a:ext cx="961200" cy="18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0734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erusotsikko 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16D409F-E04F-4176-62F9-DC320939B0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0" b="14624"/>
          <a:stretch/>
        </p:blipFill>
        <p:spPr>
          <a:xfrm>
            <a:off x="0" y="1684003"/>
            <a:ext cx="7725946" cy="51739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29D1CE-82CA-EB46-B6CB-E493D3FAED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75275" y="1508761"/>
            <a:ext cx="5761037" cy="192024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Otsikko kuvallinen oikea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ECB3038-49B4-004B-B993-7B487852FE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75275" y="3669241"/>
            <a:ext cx="5761037" cy="4804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1331ACB-46F7-824E-8ABE-5A6FB6D00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575" y="6321168"/>
            <a:ext cx="1439465" cy="33706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pvm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EF2B599-884D-4599-8975-A9560AE77C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724400" y="63690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</a:defRPr>
            </a:lvl1pPr>
          </a:lstStyle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934367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perusotsikko 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86D3BC57-D2C3-EFEE-BCCF-EFD0F0F547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75" b="14624"/>
          <a:stretch/>
        </p:blipFill>
        <p:spPr>
          <a:xfrm>
            <a:off x="3774977" y="1684003"/>
            <a:ext cx="8417024" cy="517399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3650" y="1508761"/>
            <a:ext cx="5761037" cy="192024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Otsikko kuvallinen vasen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ECB3038-49B4-004B-B993-7B487852FE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3650" y="3669241"/>
            <a:ext cx="5761037" cy="4804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1331ACB-46F7-824E-8ABE-5A6FB6D00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575" y="6321168"/>
            <a:ext cx="1439465" cy="33706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pvm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EF2B599-884D-4599-8975-A9560AE77C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</a:defRPr>
            </a:lvl1pPr>
          </a:lstStyle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8E5F4E-D627-2720-F5C9-1D81EFB031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836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perusotsikko VP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16D409F-E04F-4176-62F9-DC320939B0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0" b="14624"/>
          <a:stretch/>
        </p:blipFill>
        <p:spPr>
          <a:xfrm>
            <a:off x="0" y="1684003"/>
            <a:ext cx="7725946" cy="517399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75275" y="1508761"/>
            <a:ext cx="5761037" cy="192024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Otsikko kuvallinen oikea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ECB3038-49B4-004B-B993-7B487852FE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75275" y="3669241"/>
            <a:ext cx="5761037" cy="4804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1331ACB-46F7-824E-8ABE-5A6FB6D00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575" y="6321168"/>
            <a:ext cx="1439465" cy="33706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dirty="0"/>
              <a:t>pvm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EF2B599-884D-4599-8975-A9560AE77C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2AEA3A-783A-6487-5153-62857A4911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73600" y="6490800"/>
            <a:ext cx="961200" cy="18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4576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perusotsikko VP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86D3BC57-D2C3-EFEE-BCCF-EFD0F0F547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75" b="14624"/>
          <a:stretch/>
        </p:blipFill>
        <p:spPr>
          <a:xfrm>
            <a:off x="3774977" y="1684003"/>
            <a:ext cx="8417024" cy="517399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3650" y="1508761"/>
            <a:ext cx="5761037" cy="192024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Otsikko kuvallinen vasen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ECB3038-49B4-004B-B993-7B487852FE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3650" y="3669241"/>
            <a:ext cx="5761037" cy="4804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1331ACB-46F7-824E-8ABE-5A6FB6D00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575" y="6321168"/>
            <a:ext cx="1439465" cy="33706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pvm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EF2B599-884D-4599-8975-A9560AE77C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3606B4-7F90-BB59-BF45-387C7DD39D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73600" y="6490800"/>
            <a:ext cx="961200" cy="18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72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usotsikko 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29D1CE-82CA-EB46-B6CB-E493D3FAED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2746473"/>
            <a:ext cx="10080626" cy="682527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Perusotsikko + VP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ECB3038-49B4-004B-B993-7B487852FE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5688" y="3669241"/>
            <a:ext cx="10080625" cy="4804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1331ACB-46F7-824E-8ABE-5A6FB6D00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575" y="6321168"/>
            <a:ext cx="1439465" cy="33706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dirty="0"/>
              <a:t>pvm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EF2B599-884D-4599-8975-A9560AE77C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/>
              <a:t>‹#›</a:t>
            </a:fld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5535845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erusotsikko 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29D1CE-82CA-EB46-B6CB-E493D3FAED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75275" y="1508761"/>
            <a:ext cx="5761037" cy="192024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Otsikko kuvallinen oikea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ECB3038-49B4-004B-B993-7B487852FE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75275" y="3669241"/>
            <a:ext cx="5761037" cy="4804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1331ACB-46F7-824E-8ABE-5A6FB6D00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575" y="6321168"/>
            <a:ext cx="1439465" cy="33706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pvm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EF2B599-884D-4599-8975-A9560AE77C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</a:defRPr>
            </a:lvl1pPr>
          </a:lstStyle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91D28F-1B08-6FE1-7BC1-1BFD3D2703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696351"/>
            <a:ext cx="4858043" cy="546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6520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erusotsikko 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29D1CE-82CA-EB46-B6CB-E493D3FAED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3650" y="1508761"/>
            <a:ext cx="5761037" cy="192024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Otsikko kuvallinen vasen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ECB3038-49B4-004B-B993-7B487852FE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3650" y="3669241"/>
            <a:ext cx="5761037" cy="4804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1331ACB-46F7-824E-8ABE-5A6FB6D00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575" y="6321168"/>
            <a:ext cx="1439465" cy="33706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pvm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EF2B599-884D-4599-8975-A9560AE77C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</a:defRPr>
            </a:lvl1pPr>
          </a:lstStyle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91D28F-1B08-6FE1-7BC1-1BFD3D2703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995" y="696351"/>
            <a:ext cx="4858043" cy="546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8780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perusotsikko VP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75275" y="1508761"/>
            <a:ext cx="5761037" cy="192024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Otsikko kuvallinen oikea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ECB3038-49B4-004B-B993-7B487852FE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75275" y="3669241"/>
            <a:ext cx="5761037" cy="4804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1331ACB-46F7-824E-8ABE-5A6FB6D00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575" y="6321168"/>
            <a:ext cx="1439465" cy="33706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pvm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EF2B599-884D-4599-8975-A9560AE77C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91D28F-1B08-6FE1-7BC1-1BFD3D2703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696351"/>
            <a:ext cx="4858043" cy="546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E2CA1F-DA1A-EC2F-79A0-2A1B2E421F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73600" y="6490800"/>
            <a:ext cx="961200" cy="18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4931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perusotsikko VP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3650" y="1508761"/>
            <a:ext cx="5761037" cy="192024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Otsikko kuvallinen vasen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ECB3038-49B4-004B-B993-7B487852FE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3650" y="3669241"/>
            <a:ext cx="5761037" cy="4804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1331ACB-46F7-824E-8ABE-5A6FB6D00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575" y="6321168"/>
            <a:ext cx="1439465" cy="33706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pvm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EF2B599-884D-4599-8975-A9560AE77C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91D28F-1B08-6FE1-7BC1-1BFD3D2703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995" y="696351"/>
            <a:ext cx="4858043" cy="5465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75311A-7208-B9A5-98A8-A4F835EE24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73600" y="6490800"/>
            <a:ext cx="961200" cy="18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3090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perusotsikko 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29D1CE-82CA-EB46-B6CB-E493D3FAED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75275" y="1268413"/>
            <a:ext cx="5761037" cy="2160588"/>
          </a:xfrm>
          <a:prstGeom prst="rect">
            <a:avLst/>
          </a:prstGeom>
        </p:spPr>
        <p:txBody>
          <a:bodyPr wrap="square" anchor="b">
            <a:normAutofit/>
          </a:bodyPr>
          <a:lstStyle>
            <a:lvl1pPr algn="l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Otsikko kuvallinen oikea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ECB3038-49B4-004B-B993-7B487852FE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75275" y="3669241"/>
            <a:ext cx="5761037" cy="4804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1331ACB-46F7-824E-8ABE-5A6FB6D00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575" y="6321168"/>
            <a:ext cx="1439465" cy="33706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pvm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EF2B599-884D-4599-8975-A9560AE77C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</a:defRPr>
            </a:lvl1pPr>
          </a:lstStyle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AC20E4B-FA2C-A02E-C9CB-FECA7565E4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9661" y="-639023"/>
            <a:ext cx="8136045" cy="813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9425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perusotsikko 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29D1CE-82CA-EB46-B6CB-E493D3FAED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3650" y="1508761"/>
            <a:ext cx="5761037" cy="192024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Otsikko kuvallinen vasen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ECB3038-49B4-004B-B993-7B487852FE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3650" y="3669241"/>
            <a:ext cx="5761037" cy="4804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1331ACB-46F7-824E-8ABE-5A6FB6D00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575" y="6321168"/>
            <a:ext cx="1439465" cy="33706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pvm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EF2B599-884D-4599-8975-A9560AE77C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</a:defRPr>
            </a:lvl1pPr>
          </a:lstStyle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D3CE9C-322F-80F0-65F4-FBF9CF339A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953" y="-639023"/>
            <a:ext cx="8136045" cy="813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2103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erusotsikko 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29D1CE-82CA-EB46-B6CB-E493D3FAED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75275" y="1508761"/>
            <a:ext cx="5761037" cy="192024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Otsikko kuvallinen oikea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ECB3038-49B4-004B-B993-7B487852FE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75275" y="3669241"/>
            <a:ext cx="5761037" cy="4804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1331ACB-46F7-824E-8ABE-5A6FB6D00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575" y="6321168"/>
            <a:ext cx="1439465" cy="33706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pvm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EF2B599-884D-4599-8975-A9560AE77C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</a:defRPr>
            </a:lvl1pPr>
          </a:lstStyle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  <p:pic>
        <p:nvPicPr>
          <p:cNvPr id="5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id="{24183038-638A-A7DF-535B-6EE3383044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871002"/>
            <a:ext cx="5441060" cy="498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256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erusotsikko 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29D1CE-82CA-EB46-B6CB-E493D3FAED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188913"/>
            <a:ext cx="962517" cy="18115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3650" y="1508761"/>
            <a:ext cx="5761037" cy="192024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Otsikko kuvallinen vasen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ECB3038-49B4-004B-B993-7B487852FE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3650" y="3669241"/>
            <a:ext cx="5761037" cy="4804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1331ACB-46F7-824E-8ABE-5A6FB6D00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575" y="6321168"/>
            <a:ext cx="1439465" cy="33706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pvm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EF2B599-884D-4599-8975-A9560AE77C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</a:defRPr>
            </a:lvl1pPr>
          </a:lstStyle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  <p:pic>
        <p:nvPicPr>
          <p:cNvPr id="11" name="Picture 10" descr="A picture containing person&#10;&#10;Description automatically generated">
            <a:extLst>
              <a:ext uri="{FF2B5EF4-FFF2-40B4-BE49-F238E27FC236}">
                <a16:creationId xmlns:a16="http://schemas.microsoft.com/office/drawing/2014/main" id="{9764B69A-AB5E-32BA-7E64-E56066C0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008" y="1877059"/>
            <a:ext cx="5441060" cy="498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5105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perusotsikko VP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id="{24183038-638A-A7DF-535B-6EE3383044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871002"/>
            <a:ext cx="5441060" cy="498699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75275" y="1508761"/>
            <a:ext cx="5761037" cy="192024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Otsikko kuvallinen oikea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ECB3038-49B4-004B-B993-7B487852FE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75275" y="3669241"/>
            <a:ext cx="5761037" cy="4804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1331ACB-46F7-824E-8ABE-5A6FB6D00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575" y="6321168"/>
            <a:ext cx="1439465" cy="33706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dirty="0"/>
              <a:t>pvm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EF2B599-884D-4599-8975-A9560AE77C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DC7714-1331-1B57-00D2-5BDDEBE213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73600" y="6490800"/>
            <a:ext cx="961200" cy="18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4041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perusotsikko VP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person&#10;&#10;Description automatically generated">
            <a:extLst>
              <a:ext uri="{FF2B5EF4-FFF2-40B4-BE49-F238E27FC236}">
                <a16:creationId xmlns:a16="http://schemas.microsoft.com/office/drawing/2014/main" id="{9764B69A-AB5E-32BA-7E64-E56066C024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008" y="1877059"/>
            <a:ext cx="5441060" cy="498699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3650" y="1508761"/>
            <a:ext cx="5761037" cy="192024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Otsikko kuvallinen vasen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ECB3038-49B4-004B-B993-7B487852FE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3650" y="3669241"/>
            <a:ext cx="5761037" cy="4804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1331ACB-46F7-824E-8ABE-5A6FB6D00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575" y="6321168"/>
            <a:ext cx="1439465" cy="33706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pvm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EF2B599-884D-4599-8975-A9560AE77C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0DC8AE-4249-C97B-4407-F35C061A75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73600" y="188913"/>
            <a:ext cx="961200" cy="18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568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usotsikko TP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055688" y="2746473"/>
            <a:ext cx="10080626" cy="682527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Perusotsikko + TP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1055688" y="3669241"/>
            <a:ext cx="10080625" cy="4804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40DC61-7EEF-9645-9B9C-3EEE1AD26D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3600" y="6490800"/>
            <a:ext cx="961200" cy="181192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CF2E1BD-1EBD-D043-8547-BA8227972E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575" y="6321168"/>
            <a:ext cx="1439465" cy="33706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dirty="0"/>
              <a:t>pvm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5320E9FA-EE25-40B6-A897-069B210866A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5558017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perusotsikko 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3650" y="1508761"/>
            <a:ext cx="5761037" cy="192024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Otsikko kuvallinen vasen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ECB3038-49B4-004B-B993-7B487852FE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3650" y="3669241"/>
            <a:ext cx="5761037" cy="4804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1331ACB-46F7-824E-8ABE-5A6FB6D00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575" y="6321168"/>
            <a:ext cx="1439465" cy="33706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pvm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EF2B599-884D-4599-8975-A9560AE77C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</a:defRPr>
            </a:lvl1pPr>
          </a:lstStyle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  <p:pic>
        <p:nvPicPr>
          <p:cNvPr id="5" name="Picture 4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AA0DB43F-61BA-4497-93F8-5F916E28D2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19"/>
          <a:stretch/>
        </p:blipFill>
        <p:spPr>
          <a:xfrm>
            <a:off x="6824687" y="1913588"/>
            <a:ext cx="5367313" cy="49444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8A1734-D54A-4F54-E932-9273EE00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188913"/>
            <a:ext cx="962517" cy="18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1057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erusotsikko 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29D1CE-82CA-EB46-B6CB-E493D3FAED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75275" y="1508761"/>
            <a:ext cx="5761037" cy="192024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Otsikko kuvallinen oikea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ECB3038-49B4-004B-B993-7B487852FE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75275" y="3669241"/>
            <a:ext cx="5761037" cy="4804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1331ACB-46F7-824E-8ABE-5A6FB6D00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575" y="6321168"/>
            <a:ext cx="1439465" cy="33706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pvm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EF2B599-884D-4599-8975-A9560AE77C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</a:defRPr>
            </a:lvl1pPr>
          </a:lstStyle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  <p:pic>
        <p:nvPicPr>
          <p:cNvPr id="4" name="Picture 3" descr="A picture containing person, crowd&#10;&#10;Description automatically generated">
            <a:extLst>
              <a:ext uri="{FF2B5EF4-FFF2-40B4-BE49-F238E27FC236}">
                <a16:creationId xmlns:a16="http://schemas.microsoft.com/office/drawing/2014/main" id="{893C50B6-921F-3204-812C-27AC1360B7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3693" y="0"/>
            <a:ext cx="73871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9444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erusotsikko 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29D1CE-82CA-EB46-B6CB-E493D3FAED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508761"/>
            <a:ext cx="5761037" cy="192024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Otsikko kuvallinen vasen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ECB3038-49B4-004B-B993-7B487852FE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5688" y="3669241"/>
            <a:ext cx="5761037" cy="4804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1331ACB-46F7-824E-8ABE-5A6FB6D00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575" y="6321168"/>
            <a:ext cx="1439465" cy="33706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pvm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EF2B599-884D-4599-8975-A9560AE77C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</a:defRPr>
            </a:lvl1pPr>
          </a:lstStyle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  <p:pic>
        <p:nvPicPr>
          <p:cNvPr id="5" name="Picture 4" descr="A close-up of a lighter&#10;&#10;Description automatically generated with low confidence">
            <a:extLst>
              <a:ext uri="{FF2B5EF4-FFF2-40B4-BE49-F238E27FC236}">
                <a16:creationId xmlns:a16="http://schemas.microsoft.com/office/drawing/2014/main" id="{2E58A1F3-D8AA-C3F4-7472-7FA09A1FD6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880" y="-815926"/>
            <a:ext cx="4126501" cy="730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1187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erusotsikko 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29D1CE-82CA-EB46-B6CB-E493D3FAED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188913"/>
            <a:ext cx="962517" cy="18115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3650" y="1508761"/>
            <a:ext cx="5761037" cy="192024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Otsikko kuvallinen vasen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ECB3038-49B4-004B-B993-7B487852FE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3650" y="3669241"/>
            <a:ext cx="5761037" cy="4804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1331ACB-46F7-824E-8ABE-5A6FB6D00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575" y="6321168"/>
            <a:ext cx="1439465" cy="33706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pvm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EF2B599-884D-4599-8975-A9560AE77C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</a:defRPr>
            </a:lvl1pPr>
          </a:lstStyle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11B3B5DC-062E-F07F-ADC1-AFBA1EA4C8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995" y="2703801"/>
            <a:ext cx="7385245" cy="41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0617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perusotsikko 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3650" y="1508761"/>
            <a:ext cx="5761037" cy="192024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Otsikko kuvallinen vasen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ECB3038-49B4-004B-B993-7B487852FE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3650" y="3669241"/>
            <a:ext cx="5761037" cy="4804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1331ACB-46F7-824E-8ABE-5A6FB6D00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575" y="6321168"/>
            <a:ext cx="1439465" cy="33706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pvm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EF2B599-884D-4599-8975-A9560AE77C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</a:defRPr>
            </a:lvl1pPr>
          </a:lstStyle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  <p:pic>
        <p:nvPicPr>
          <p:cNvPr id="5" name="Picture 4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276919D2-311E-8801-6664-9A160C7730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582" y="2673291"/>
            <a:ext cx="5023418" cy="38023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1FE923-5B02-63B6-A09D-0931178A3B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7842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erusotsikko 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29D1CE-82CA-EB46-B6CB-E493D3FAED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508761"/>
            <a:ext cx="5761037" cy="192024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Otsikko kuvallinen vasen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ECB3038-49B4-004B-B993-7B487852FE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5688" y="3669241"/>
            <a:ext cx="5761037" cy="4804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1331ACB-46F7-824E-8ABE-5A6FB6D00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575" y="6321168"/>
            <a:ext cx="1439465" cy="33706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pvm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EF2B599-884D-4599-8975-A9560AE77C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</a:defRPr>
            </a:lvl1pPr>
          </a:lstStyle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DCAD8A-4549-8625-CFDE-912A5E2081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37" y="-517521"/>
            <a:ext cx="8188712" cy="760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995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erusotsikko 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29D1CE-82CA-EB46-B6CB-E493D3FAED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508761"/>
            <a:ext cx="5761037" cy="192024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Otsikko kuvallinen vasen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ECB3038-49B4-004B-B993-7B487852FE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5688" y="3669241"/>
            <a:ext cx="5761037" cy="4804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1331ACB-46F7-824E-8ABE-5A6FB6D00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575" y="6321168"/>
            <a:ext cx="1439465" cy="33706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pvm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EF2B599-884D-4599-8975-A9560AE77C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</a:defRPr>
            </a:lvl1pPr>
          </a:lstStyle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AFC12686-846E-3B25-128A-142ED8D82D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72"/>
          <a:stretch/>
        </p:blipFill>
        <p:spPr>
          <a:xfrm>
            <a:off x="6900670" y="801296"/>
            <a:ext cx="4827782" cy="630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8767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erusotsikko 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29D1CE-82CA-EB46-B6CB-E493D3FAED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508761"/>
            <a:ext cx="5761037" cy="192024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Otsikko kuvallinen vasen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ECB3038-49B4-004B-B993-7B487852FE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5688" y="3669241"/>
            <a:ext cx="5761037" cy="4804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1331ACB-46F7-824E-8ABE-5A6FB6D00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575" y="6321168"/>
            <a:ext cx="1439465" cy="33706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pvm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EF2B599-884D-4599-8975-A9560AE77C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</a:defRPr>
            </a:lvl1pPr>
          </a:lstStyle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  <p:pic>
        <p:nvPicPr>
          <p:cNvPr id="5" name="Picture 4" descr="A picture containing cup, plant&#10;&#10;Description automatically generated">
            <a:extLst>
              <a:ext uri="{FF2B5EF4-FFF2-40B4-BE49-F238E27FC236}">
                <a16:creationId xmlns:a16="http://schemas.microsoft.com/office/drawing/2014/main" id="{AFF4746A-AC1B-21D1-AFEE-62513F860E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35863" y="1773744"/>
            <a:ext cx="3744399" cy="424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809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55689" y="2084202"/>
            <a:ext cx="10080624" cy="1632181"/>
          </a:xfrm>
          <a:prstGeom prst="rect">
            <a:avLst/>
          </a:prstGeom>
        </p:spPr>
        <p:txBody>
          <a:bodyPr bIns="140400" anchor="b" anchorCtr="0"/>
          <a:lstStyle>
            <a:lvl1pPr algn="ctr">
              <a:defRPr sz="4000" cap="none"/>
            </a:lvl1pPr>
          </a:lstStyle>
          <a:p>
            <a:r>
              <a:rPr lang="fi-FI" dirty="0"/>
              <a:t>Väliotsikko + VP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055689" y="3861375"/>
            <a:ext cx="10080624" cy="5757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Georgia"/>
                <a:cs typeface="Georgia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7B64EB-9373-B24F-A3F8-8860C5C84A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F0B11A6E-42AA-4090-BEF8-8EDBC7DDE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/>
              <a:t>‹#›</a:t>
            </a:fld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263079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TP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55689" y="2084202"/>
            <a:ext cx="10080624" cy="1632181"/>
          </a:xfrm>
          <a:prstGeom prst="rect">
            <a:avLst/>
          </a:prstGeom>
        </p:spPr>
        <p:txBody>
          <a:bodyPr bIns="140400" anchor="b" anchorCtr="0"/>
          <a:lstStyle>
            <a:lvl1pPr algn="ctr">
              <a:defRPr sz="4000" cap="none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Väliotsikko + TP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055689" y="3861375"/>
            <a:ext cx="10080624" cy="5757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3495C6-4304-4E4A-97C2-9350558AA2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3600" y="6490800"/>
            <a:ext cx="961200" cy="18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106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ivu 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55689" y="549275"/>
            <a:ext cx="10080624" cy="1152128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lang="fi-FI" dirty="0"/>
              <a:t>Tekstikalvo + VP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1055689" y="1700808"/>
            <a:ext cx="10080624" cy="4320480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133">
                <a:solidFill>
                  <a:schemeClr val="tx1"/>
                </a:solidFill>
                <a:latin typeface="Georgia"/>
                <a:cs typeface="Georgia"/>
              </a:defRPr>
            </a:lvl1pPr>
            <a:lvl2pPr marL="474121" indent="-234945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67">
                <a:solidFill>
                  <a:schemeClr val="tx1"/>
                </a:solidFill>
                <a:latin typeface="Georgia"/>
                <a:cs typeface="Georgia"/>
              </a:defRPr>
            </a:lvl2pPr>
            <a:lvl3pPr marL="713300" indent="-234945" algn="l" defTabSz="715415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3pPr>
            <a:lvl4pPr marL="958827" indent="-234945" algn="l">
              <a:lnSpc>
                <a:spcPct val="90000"/>
              </a:lnSpc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FBC4A8-05F8-5843-9AE4-11FC19955A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CB09718-65AF-4C02-A869-F518B41AAF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/>
              <a:t>‹#›</a:t>
            </a:fld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988393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45.xml"/><Relationship Id="rId39" Type="http://schemas.openxmlformats.org/officeDocument/2006/relationships/slideLayout" Target="../slideLayouts/slideLayout58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34" Type="http://schemas.openxmlformats.org/officeDocument/2006/relationships/slideLayout" Target="../slideLayouts/slideLayout53.xml"/><Relationship Id="rId42" Type="http://schemas.openxmlformats.org/officeDocument/2006/relationships/slideLayout" Target="../slideLayouts/slideLayout61.xml"/><Relationship Id="rId47" Type="http://schemas.openxmlformats.org/officeDocument/2006/relationships/slideLayout" Target="../slideLayouts/slideLayout66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33" Type="http://schemas.openxmlformats.org/officeDocument/2006/relationships/slideLayout" Target="../slideLayouts/slideLayout52.xml"/><Relationship Id="rId38" Type="http://schemas.openxmlformats.org/officeDocument/2006/relationships/slideLayout" Target="../slideLayouts/slideLayout57.xml"/><Relationship Id="rId46" Type="http://schemas.openxmlformats.org/officeDocument/2006/relationships/slideLayout" Target="../slideLayouts/slideLayout65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8.xml"/><Relationship Id="rId41" Type="http://schemas.openxmlformats.org/officeDocument/2006/relationships/slideLayout" Target="../slideLayouts/slideLayout60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32" Type="http://schemas.openxmlformats.org/officeDocument/2006/relationships/slideLayout" Target="../slideLayouts/slideLayout51.xml"/><Relationship Id="rId37" Type="http://schemas.openxmlformats.org/officeDocument/2006/relationships/slideLayout" Target="../slideLayouts/slideLayout56.xml"/><Relationship Id="rId40" Type="http://schemas.openxmlformats.org/officeDocument/2006/relationships/slideLayout" Target="../slideLayouts/slideLayout59.xml"/><Relationship Id="rId45" Type="http://schemas.openxmlformats.org/officeDocument/2006/relationships/slideLayout" Target="../slideLayouts/slideLayout64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slideLayout" Target="../slideLayouts/slideLayout47.xml"/><Relationship Id="rId36" Type="http://schemas.openxmlformats.org/officeDocument/2006/relationships/slideLayout" Target="../slideLayouts/slideLayout55.xml"/><Relationship Id="rId49" Type="http://schemas.openxmlformats.org/officeDocument/2006/relationships/theme" Target="../theme/theme2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31" Type="http://schemas.openxmlformats.org/officeDocument/2006/relationships/slideLayout" Target="../slideLayouts/slideLayout50.xml"/><Relationship Id="rId44" Type="http://schemas.openxmlformats.org/officeDocument/2006/relationships/slideLayout" Target="../slideLayouts/slideLayout63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6.xml"/><Relationship Id="rId30" Type="http://schemas.openxmlformats.org/officeDocument/2006/relationships/slideLayout" Target="../slideLayouts/slideLayout49.xml"/><Relationship Id="rId35" Type="http://schemas.openxmlformats.org/officeDocument/2006/relationships/slideLayout" Target="../slideLayouts/slideLayout54.xml"/><Relationship Id="rId43" Type="http://schemas.openxmlformats.org/officeDocument/2006/relationships/slideLayout" Target="../slideLayouts/slideLayout62.xml"/><Relationship Id="rId48" Type="http://schemas.openxmlformats.org/officeDocument/2006/relationships/slideLayout" Target="../slideLayouts/slideLayout67.xml"/><Relationship Id="rId8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2942AC74-591F-8E4A-94B1-02D5D050B810}"/>
              </a:ext>
            </a:extLst>
          </p:cNvPr>
          <p:cNvGrpSpPr/>
          <p:nvPr userDrawn="1"/>
        </p:nvGrpSpPr>
        <p:grpSpPr>
          <a:xfrm rot="5400000">
            <a:off x="6718948" y="-6033220"/>
            <a:ext cx="1970380" cy="8975724"/>
            <a:chOff x="-2291223" y="-378956"/>
            <a:chExt cx="1970380" cy="897572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C344630-F2C6-6B44-BF25-FA0D6C3FA0CE}"/>
                </a:ext>
              </a:extLst>
            </p:cNvPr>
            <p:cNvSpPr/>
            <p:nvPr userDrawn="1"/>
          </p:nvSpPr>
          <p:spPr>
            <a:xfrm>
              <a:off x="-2291223" y="-378956"/>
              <a:ext cx="1970380" cy="897572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10" name="Ellipsi 28">
              <a:extLst>
                <a:ext uri="{FF2B5EF4-FFF2-40B4-BE49-F238E27FC236}">
                  <a16:creationId xmlns:a16="http://schemas.microsoft.com/office/drawing/2014/main" id="{F3F0AC9E-66AF-494F-8DFF-41330C711249}"/>
                </a:ext>
              </a:extLst>
            </p:cNvPr>
            <p:cNvSpPr/>
            <p:nvPr userDrawn="1"/>
          </p:nvSpPr>
          <p:spPr>
            <a:xfrm>
              <a:off x="-1297651" y="-80"/>
              <a:ext cx="719816" cy="697109"/>
            </a:xfrm>
            <a:prstGeom prst="ellipse">
              <a:avLst/>
            </a:prstGeom>
            <a:solidFill>
              <a:srgbClr val="FDE8ED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" name="Ellipsi 29">
              <a:extLst>
                <a:ext uri="{FF2B5EF4-FFF2-40B4-BE49-F238E27FC236}">
                  <a16:creationId xmlns:a16="http://schemas.microsoft.com/office/drawing/2014/main" id="{A11359AA-621E-3346-9DBF-AB1C0C0941D5}"/>
                </a:ext>
              </a:extLst>
            </p:cNvPr>
            <p:cNvSpPr/>
            <p:nvPr userDrawn="1"/>
          </p:nvSpPr>
          <p:spPr>
            <a:xfrm>
              <a:off x="-1297651" y="880127"/>
              <a:ext cx="719816" cy="697109"/>
            </a:xfrm>
            <a:prstGeom prst="ellipse">
              <a:avLst/>
            </a:prstGeom>
            <a:solidFill>
              <a:srgbClr val="FACDD9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" name="Ellipsi 30">
              <a:extLst>
                <a:ext uri="{FF2B5EF4-FFF2-40B4-BE49-F238E27FC236}">
                  <a16:creationId xmlns:a16="http://schemas.microsoft.com/office/drawing/2014/main" id="{2A9DC023-53D8-9344-99D2-B8E357D6D572}"/>
                </a:ext>
              </a:extLst>
            </p:cNvPr>
            <p:cNvSpPr/>
            <p:nvPr userDrawn="1"/>
          </p:nvSpPr>
          <p:spPr>
            <a:xfrm>
              <a:off x="-1297651" y="1760254"/>
              <a:ext cx="719816" cy="697109"/>
            </a:xfrm>
            <a:prstGeom prst="ellipse">
              <a:avLst/>
            </a:prstGeom>
            <a:solidFill>
              <a:srgbClr val="FFEAD3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" name="Ellipsi 31">
              <a:extLst>
                <a:ext uri="{FF2B5EF4-FFF2-40B4-BE49-F238E27FC236}">
                  <a16:creationId xmlns:a16="http://schemas.microsoft.com/office/drawing/2014/main" id="{0A2A179C-255F-D04B-80FF-42967DB7F036}"/>
                </a:ext>
              </a:extLst>
            </p:cNvPr>
            <p:cNvSpPr/>
            <p:nvPr userDrawn="1"/>
          </p:nvSpPr>
          <p:spPr>
            <a:xfrm>
              <a:off x="-1297691" y="2640381"/>
              <a:ext cx="719816" cy="697109"/>
            </a:xfrm>
            <a:prstGeom prst="ellipse">
              <a:avLst/>
            </a:prstGeom>
            <a:solidFill>
              <a:srgbClr val="FFEF7F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" name="Ellipsi 32">
              <a:extLst>
                <a:ext uri="{FF2B5EF4-FFF2-40B4-BE49-F238E27FC236}">
                  <a16:creationId xmlns:a16="http://schemas.microsoft.com/office/drawing/2014/main" id="{AB17063A-4624-F54B-B3EF-CE2D6E04A700}"/>
                </a:ext>
              </a:extLst>
            </p:cNvPr>
            <p:cNvSpPr/>
            <p:nvPr userDrawn="1"/>
          </p:nvSpPr>
          <p:spPr>
            <a:xfrm>
              <a:off x="-1297691" y="3520508"/>
              <a:ext cx="719816" cy="697109"/>
            </a:xfrm>
            <a:prstGeom prst="ellipse">
              <a:avLst/>
            </a:prstGeom>
            <a:solidFill>
              <a:srgbClr val="E0F3D0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5" name="Ellipsi 32">
              <a:extLst>
                <a:ext uri="{FF2B5EF4-FFF2-40B4-BE49-F238E27FC236}">
                  <a16:creationId xmlns:a16="http://schemas.microsoft.com/office/drawing/2014/main" id="{830807A7-7F2F-9949-880E-4F00B349204B}"/>
                </a:ext>
              </a:extLst>
            </p:cNvPr>
            <p:cNvSpPr/>
            <p:nvPr userDrawn="1"/>
          </p:nvSpPr>
          <p:spPr>
            <a:xfrm>
              <a:off x="-1297691" y="4400635"/>
              <a:ext cx="719816" cy="697109"/>
            </a:xfrm>
            <a:prstGeom prst="ellipse">
              <a:avLst/>
            </a:prstGeom>
            <a:solidFill>
              <a:srgbClr val="BFE0D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" name="Ellipsi 32">
              <a:extLst>
                <a:ext uri="{FF2B5EF4-FFF2-40B4-BE49-F238E27FC236}">
                  <a16:creationId xmlns:a16="http://schemas.microsoft.com/office/drawing/2014/main" id="{F5891E7E-86DE-AA41-9599-DAFDA72B46F3}"/>
                </a:ext>
              </a:extLst>
            </p:cNvPr>
            <p:cNvSpPr/>
            <p:nvPr userDrawn="1"/>
          </p:nvSpPr>
          <p:spPr>
            <a:xfrm>
              <a:off x="-1297691" y="5280762"/>
              <a:ext cx="719816" cy="697109"/>
            </a:xfrm>
            <a:prstGeom prst="ellipse">
              <a:avLst/>
            </a:prstGeom>
            <a:solidFill>
              <a:srgbClr val="D7F2FA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7" name="Ellipsi 32">
              <a:extLst>
                <a:ext uri="{FF2B5EF4-FFF2-40B4-BE49-F238E27FC236}">
                  <a16:creationId xmlns:a16="http://schemas.microsoft.com/office/drawing/2014/main" id="{A75BE3D2-9926-C94A-926D-1C717ED44BE3}"/>
                </a:ext>
              </a:extLst>
            </p:cNvPr>
            <p:cNvSpPr/>
            <p:nvPr userDrawn="1"/>
          </p:nvSpPr>
          <p:spPr>
            <a:xfrm>
              <a:off x="-1297663" y="6160891"/>
              <a:ext cx="719816" cy="697109"/>
            </a:xfrm>
            <a:prstGeom prst="ellipse">
              <a:avLst/>
            </a:prstGeom>
            <a:solidFill>
              <a:srgbClr val="C9DBEC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" name="Ellipsi 28">
              <a:extLst>
                <a:ext uri="{FF2B5EF4-FFF2-40B4-BE49-F238E27FC236}">
                  <a16:creationId xmlns:a16="http://schemas.microsoft.com/office/drawing/2014/main" id="{7A383D4D-06B8-9948-AF8E-B78F441800DF}"/>
                </a:ext>
              </a:extLst>
            </p:cNvPr>
            <p:cNvSpPr/>
            <p:nvPr userDrawn="1"/>
          </p:nvSpPr>
          <p:spPr>
            <a:xfrm>
              <a:off x="-1749222" y="-74"/>
              <a:ext cx="719816" cy="697109"/>
            </a:xfrm>
            <a:prstGeom prst="ellipse">
              <a:avLst/>
            </a:prstGeom>
            <a:solidFill>
              <a:srgbClr val="FBD1DC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" name="Ellipsi 29">
              <a:extLst>
                <a:ext uri="{FF2B5EF4-FFF2-40B4-BE49-F238E27FC236}">
                  <a16:creationId xmlns:a16="http://schemas.microsoft.com/office/drawing/2014/main" id="{10B226F3-256B-C149-9FE4-2169AC8BAA77}"/>
                </a:ext>
              </a:extLst>
            </p:cNvPr>
            <p:cNvSpPr/>
            <p:nvPr userDrawn="1"/>
          </p:nvSpPr>
          <p:spPr>
            <a:xfrm>
              <a:off x="-1749222" y="880127"/>
              <a:ext cx="719816" cy="697109"/>
            </a:xfrm>
            <a:prstGeom prst="ellipse">
              <a:avLst/>
            </a:prstGeom>
            <a:solidFill>
              <a:srgbClr val="E8114B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" name="Ellipsi 30">
              <a:extLst>
                <a:ext uri="{FF2B5EF4-FFF2-40B4-BE49-F238E27FC236}">
                  <a16:creationId xmlns:a16="http://schemas.microsoft.com/office/drawing/2014/main" id="{1E241F7E-51AD-624C-9C6B-71BB4FDD86EF}"/>
                </a:ext>
              </a:extLst>
            </p:cNvPr>
            <p:cNvSpPr/>
            <p:nvPr userDrawn="1"/>
          </p:nvSpPr>
          <p:spPr>
            <a:xfrm>
              <a:off x="-1749222" y="1760254"/>
              <a:ext cx="719816" cy="697109"/>
            </a:xfrm>
            <a:prstGeom prst="ellipse">
              <a:avLst/>
            </a:prstGeom>
            <a:solidFill>
              <a:srgbClr val="FF9F37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Ellipsi 31">
              <a:extLst>
                <a:ext uri="{FF2B5EF4-FFF2-40B4-BE49-F238E27FC236}">
                  <a16:creationId xmlns:a16="http://schemas.microsoft.com/office/drawing/2014/main" id="{5DA7310D-F100-154F-9FD8-680FC89BCEBE}"/>
                </a:ext>
              </a:extLst>
            </p:cNvPr>
            <p:cNvSpPr/>
            <p:nvPr userDrawn="1"/>
          </p:nvSpPr>
          <p:spPr>
            <a:xfrm>
              <a:off x="-1749236" y="2640381"/>
              <a:ext cx="719816" cy="697109"/>
            </a:xfrm>
            <a:prstGeom prst="ellipse">
              <a:avLst/>
            </a:prstGeom>
            <a:solidFill>
              <a:srgbClr val="FFE000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" name="Ellipsi 32">
              <a:extLst>
                <a:ext uri="{FF2B5EF4-FFF2-40B4-BE49-F238E27FC236}">
                  <a16:creationId xmlns:a16="http://schemas.microsoft.com/office/drawing/2014/main" id="{7C47C4D0-D638-4744-8600-7DCFD3641E4D}"/>
                </a:ext>
              </a:extLst>
            </p:cNvPr>
            <p:cNvSpPr/>
            <p:nvPr userDrawn="1"/>
          </p:nvSpPr>
          <p:spPr>
            <a:xfrm>
              <a:off x="-1749236" y="3520508"/>
              <a:ext cx="719816" cy="697109"/>
            </a:xfrm>
            <a:prstGeom prst="ellipse">
              <a:avLst/>
            </a:prstGeom>
            <a:solidFill>
              <a:srgbClr val="73C92D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" name="Ellipsi 32">
              <a:extLst>
                <a:ext uri="{FF2B5EF4-FFF2-40B4-BE49-F238E27FC236}">
                  <a16:creationId xmlns:a16="http://schemas.microsoft.com/office/drawing/2014/main" id="{36513781-BCA3-1F42-BD7B-76EC009BCD7B}"/>
                </a:ext>
              </a:extLst>
            </p:cNvPr>
            <p:cNvSpPr/>
            <p:nvPr userDrawn="1"/>
          </p:nvSpPr>
          <p:spPr>
            <a:xfrm>
              <a:off x="-1749236" y="4400635"/>
              <a:ext cx="719816" cy="697109"/>
            </a:xfrm>
            <a:prstGeom prst="ellipse">
              <a:avLst/>
            </a:prstGeom>
            <a:solidFill>
              <a:srgbClr val="008549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" name="Ellipsi 32">
              <a:extLst>
                <a:ext uri="{FF2B5EF4-FFF2-40B4-BE49-F238E27FC236}">
                  <a16:creationId xmlns:a16="http://schemas.microsoft.com/office/drawing/2014/main" id="{E5A022FD-A22F-C84B-90E8-C84F58039CCA}"/>
                </a:ext>
              </a:extLst>
            </p:cNvPr>
            <p:cNvSpPr/>
            <p:nvPr userDrawn="1"/>
          </p:nvSpPr>
          <p:spPr>
            <a:xfrm>
              <a:off x="-1749236" y="5280762"/>
              <a:ext cx="719816" cy="697109"/>
            </a:xfrm>
            <a:prstGeom prst="ellipse">
              <a:avLst/>
            </a:prstGeom>
            <a:solidFill>
              <a:srgbClr val="75CFEB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" name="Ellipsi 32">
              <a:extLst>
                <a:ext uri="{FF2B5EF4-FFF2-40B4-BE49-F238E27FC236}">
                  <a16:creationId xmlns:a16="http://schemas.microsoft.com/office/drawing/2014/main" id="{EDB9634E-0B79-CD48-B1D8-F8816D614AEB}"/>
                </a:ext>
              </a:extLst>
            </p:cNvPr>
            <p:cNvSpPr/>
            <p:nvPr userDrawn="1"/>
          </p:nvSpPr>
          <p:spPr>
            <a:xfrm>
              <a:off x="-1749226" y="6160891"/>
              <a:ext cx="719816" cy="697109"/>
            </a:xfrm>
            <a:prstGeom prst="ellipse">
              <a:avLst/>
            </a:prstGeom>
            <a:solidFill>
              <a:srgbClr val="367ABA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68BBE36-0E53-8C44-A477-4D352CEC3254}"/>
                </a:ext>
              </a:extLst>
            </p:cNvPr>
            <p:cNvSpPr txBox="1"/>
            <p:nvPr userDrawn="1"/>
          </p:nvSpPr>
          <p:spPr>
            <a:xfrm rot="16200000">
              <a:off x="-1977822" y="7117573"/>
              <a:ext cx="1221261" cy="984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FI" sz="1600" b="0" i="0" dirty="0">
                  <a:latin typeface="+mn-lt"/>
                </a:rPr>
                <a:t>Sitran väripaletti. Nappaa väri pipetillä.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EF3FA64-3732-8A45-A7C2-8EAB4290F358}"/>
                </a:ext>
              </a:extLst>
            </p:cNvPr>
            <p:cNvSpPr txBox="1"/>
            <p:nvPr userDrawn="1"/>
          </p:nvSpPr>
          <p:spPr>
            <a:xfrm rot="16200000">
              <a:off x="-2443800" y="6429331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 dirty="0">
                  <a:latin typeface="+mn-lt"/>
                </a:rPr>
                <a:t>Mustikka</a:t>
              </a:r>
              <a:endParaRPr lang="en-FI" sz="1100" b="0" i="0" dirty="0">
                <a:latin typeface="+mn-lt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6B07822-BAE3-F044-A860-7D548ECDB061}"/>
                </a:ext>
              </a:extLst>
            </p:cNvPr>
            <p:cNvSpPr txBox="1"/>
            <p:nvPr userDrawn="1"/>
          </p:nvSpPr>
          <p:spPr>
            <a:xfrm rot="16200000">
              <a:off x="-2443800" y="5560645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Tellus</a:t>
              </a:r>
              <a:endParaRPr lang="en-FI" sz="1100" b="0" i="0" dirty="0">
                <a:latin typeface="+mn-lt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5EE0087-1CE7-B046-8FC6-E5FD942E3708}"/>
                </a:ext>
              </a:extLst>
            </p:cNvPr>
            <p:cNvSpPr txBox="1"/>
            <p:nvPr userDrawn="1"/>
          </p:nvSpPr>
          <p:spPr>
            <a:xfrm rot="16200000">
              <a:off x="-2443800" y="4675341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 dirty="0">
                  <a:latin typeface="+mn-lt"/>
                </a:rPr>
                <a:t>Havu</a:t>
              </a:r>
              <a:endParaRPr lang="en-FI" sz="1100" b="0" i="0" dirty="0">
                <a:latin typeface="+mn-lt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2D49530-5F92-0349-99E1-9F2629D5FF59}"/>
                </a:ext>
              </a:extLst>
            </p:cNvPr>
            <p:cNvSpPr txBox="1"/>
            <p:nvPr userDrawn="1"/>
          </p:nvSpPr>
          <p:spPr>
            <a:xfrm rot="16200000">
              <a:off x="-2443800" y="3785845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 dirty="0">
                  <a:latin typeface="+mn-lt"/>
                </a:rPr>
                <a:t>Kerkkä</a:t>
              </a:r>
              <a:endParaRPr lang="en-FI" sz="1100" b="0" i="0" dirty="0">
                <a:latin typeface="+mn-lt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8CD66CD-35DA-DE42-AFAA-77D342190B97}"/>
                </a:ext>
              </a:extLst>
            </p:cNvPr>
            <p:cNvSpPr txBox="1"/>
            <p:nvPr userDrawn="1"/>
          </p:nvSpPr>
          <p:spPr>
            <a:xfrm rot="16200000">
              <a:off x="-2443800" y="2921749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 dirty="0">
                  <a:latin typeface="+mn-lt"/>
                </a:rPr>
                <a:t>Voikukka</a:t>
              </a:r>
              <a:endParaRPr lang="en-FI" sz="1100" b="0" i="0" dirty="0">
                <a:latin typeface="+mn-lt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1C51FE8-ED43-FB40-8C6B-1E94B8B33A2D}"/>
                </a:ext>
              </a:extLst>
            </p:cNvPr>
            <p:cNvSpPr txBox="1"/>
            <p:nvPr userDrawn="1"/>
          </p:nvSpPr>
          <p:spPr>
            <a:xfrm rot="16200000">
              <a:off x="-2443800" y="2036445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 dirty="0">
                  <a:latin typeface="+mn-lt"/>
                </a:rPr>
                <a:t>Tyrni</a:t>
              </a:r>
              <a:endParaRPr lang="en-FI" sz="1100" b="0" i="0" dirty="0">
                <a:latin typeface="+mn-lt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40C15AF-77BF-494B-8532-A52982A39E8F}"/>
                </a:ext>
              </a:extLst>
            </p:cNvPr>
            <p:cNvSpPr txBox="1"/>
            <p:nvPr userDrawn="1"/>
          </p:nvSpPr>
          <p:spPr>
            <a:xfrm rot="16200000">
              <a:off x="-2443800" y="1155457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 dirty="0">
                  <a:latin typeface="+mn-lt"/>
                </a:rPr>
                <a:t>Puolukka</a:t>
              </a:r>
              <a:endParaRPr lang="en-FI" sz="1100" b="0" i="0" dirty="0">
                <a:latin typeface="+mn-lt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44A8471-398C-EE46-9C24-25F675BA8E5F}"/>
                </a:ext>
              </a:extLst>
            </p:cNvPr>
            <p:cNvSpPr txBox="1"/>
            <p:nvPr userDrawn="1"/>
          </p:nvSpPr>
          <p:spPr>
            <a:xfrm rot="16200000">
              <a:off x="-2359159" y="181323"/>
              <a:ext cx="812801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 dirty="0">
                  <a:latin typeface="+mn-lt"/>
                </a:rPr>
                <a:t>Mansikka</a:t>
              </a:r>
            </a:p>
            <a:p>
              <a:pPr algn="ctr"/>
              <a:r>
                <a:rPr lang="fi-FI" sz="1100" b="0" i="0" dirty="0" err="1">
                  <a:latin typeface="+mn-lt"/>
                </a:rPr>
                <a:t>smoothie</a:t>
              </a:r>
              <a:endParaRPr lang="en-FI" sz="1100" b="0" i="0" dirty="0">
                <a:latin typeface="+mn-lt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3A1888C-BCE9-0640-B4D3-3EBF7BF68556}"/>
                </a:ext>
              </a:extLst>
            </p:cNvPr>
            <p:cNvSpPr txBox="1"/>
            <p:nvPr userDrawn="1"/>
          </p:nvSpPr>
          <p:spPr>
            <a:xfrm rot="16200000">
              <a:off x="-1726635" y="6150296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 dirty="0">
                  <a:solidFill>
                    <a:schemeClr val="bg1"/>
                  </a:solidFill>
                  <a:latin typeface="+mj-lt"/>
                </a:rPr>
                <a:t>TP</a:t>
              </a:r>
              <a:endParaRPr lang="en-FI" sz="1100" b="0" i="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7A5C2D2-07FE-DA47-9E5C-4C9529C615C0}"/>
                </a:ext>
              </a:extLst>
            </p:cNvPr>
            <p:cNvSpPr txBox="1"/>
            <p:nvPr userDrawn="1"/>
          </p:nvSpPr>
          <p:spPr>
            <a:xfrm rot="16200000">
              <a:off x="-1726635" y="5306214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 dirty="0">
                  <a:solidFill>
                    <a:schemeClr val="tx1"/>
                  </a:solidFill>
                  <a:latin typeface="+mj-lt"/>
                </a:rPr>
                <a:t>VP</a:t>
              </a:r>
              <a:endParaRPr lang="en-FI" sz="1100" b="0" i="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58DC66A-05B9-8547-BD04-E3557F77FAB8}"/>
                </a:ext>
              </a:extLst>
            </p:cNvPr>
            <p:cNvSpPr txBox="1"/>
            <p:nvPr userDrawn="1"/>
          </p:nvSpPr>
          <p:spPr>
            <a:xfrm rot="16200000">
              <a:off x="-1726635" y="4402929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 dirty="0">
                  <a:solidFill>
                    <a:schemeClr val="bg1"/>
                  </a:solidFill>
                  <a:latin typeface="+mj-lt"/>
                </a:rPr>
                <a:t>TP</a:t>
              </a:r>
              <a:endParaRPr lang="en-FI" sz="1100" b="0" i="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7235BB5-E89A-A241-8A3D-BF8C98F2C2D8}"/>
                </a:ext>
              </a:extLst>
            </p:cNvPr>
            <p:cNvSpPr txBox="1"/>
            <p:nvPr userDrawn="1"/>
          </p:nvSpPr>
          <p:spPr>
            <a:xfrm rot="16200000">
              <a:off x="-1726635" y="3506014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 dirty="0">
                  <a:solidFill>
                    <a:schemeClr val="tx1"/>
                  </a:solidFill>
                  <a:latin typeface="+mj-lt"/>
                </a:rPr>
                <a:t>VP</a:t>
              </a:r>
              <a:endParaRPr lang="en-FI" sz="1100" b="0" i="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1F7AE7A-C9D8-2A49-B80B-2E9C2CEC2DD5}"/>
                </a:ext>
              </a:extLst>
            </p:cNvPr>
            <p:cNvSpPr txBox="1"/>
            <p:nvPr userDrawn="1"/>
          </p:nvSpPr>
          <p:spPr>
            <a:xfrm rot="16200000">
              <a:off x="-1726635" y="2641918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 dirty="0">
                  <a:solidFill>
                    <a:schemeClr val="tx1"/>
                  </a:solidFill>
                  <a:latin typeface="+mj-lt"/>
                </a:rPr>
                <a:t>VP</a:t>
              </a:r>
              <a:endParaRPr lang="en-FI" sz="1100" b="0" i="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732FCE3-6B39-254A-9F27-01493F244E81}"/>
                </a:ext>
              </a:extLst>
            </p:cNvPr>
            <p:cNvSpPr txBox="1"/>
            <p:nvPr userDrawn="1"/>
          </p:nvSpPr>
          <p:spPr>
            <a:xfrm rot="16200000">
              <a:off x="-1726635" y="1777822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 dirty="0">
                  <a:solidFill>
                    <a:schemeClr val="tx1"/>
                  </a:solidFill>
                  <a:latin typeface="+mj-lt"/>
                </a:rPr>
                <a:t>VP</a:t>
              </a:r>
              <a:endParaRPr lang="en-FI" sz="1100" b="0" i="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4B9DA97-F029-2A4F-A8A8-BE7A84A17DFB}"/>
                </a:ext>
              </a:extLst>
            </p:cNvPr>
            <p:cNvSpPr txBox="1"/>
            <p:nvPr userDrawn="1"/>
          </p:nvSpPr>
          <p:spPr>
            <a:xfrm rot="16200000">
              <a:off x="-1726635" y="841718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 dirty="0">
                  <a:solidFill>
                    <a:schemeClr val="bg1"/>
                  </a:solidFill>
                  <a:latin typeface="+mj-lt"/>
                </a:rPr>
                <a:t>TP</a:t>
              </a:r>
              <a:endParaRPr lang="en-FI" sz="1100" b="0" i="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01446F1-F283-9B42-80CC-74D4AB06A0A2}"/>
                </a:ext>
              </a:extLst>
            </p:cNvPr>
            <p:cNvSpPr txBox="1"/>
            <p:nvPr userDrawn="1"/>
          </p:nvSpPr>
          <p:spPr>
            <a:xfrm rot="16200000">
              <a:off x="-1726635" y="-22378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 dirty="0">
                  <a:solidFill>
                    <a:schemeClr val="tx1"/>
                  </a:solidFill>
                  <a:latin typeface="+mj-lt"/>
                </a:rPr>
                <a:t>VP</a:t>
              </a:r>
              <a:endParaRPr lang="en-FI" sz="1100" b="0" i="0" dirty="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94033F7A-8E83-E04D-AB41-5D7A99CFE14D}"/>
              </a:ext>
            </a:extLst>
          </p:cNvPr>
          <p:cNvSpPr/>
          <p:nvPr userDrawn="1"/>
        </p:nvSpPr>
        <p:spPr>
          <a:xfrm rot="5400000">
            <a:off x="263086" y="-2792632"/>
            <a:ext cx="1970380" cy="2494548"/>
          </a:xfrm>
          <a:prstGeom prst="rect">
            <a:avLst/>
          </a:prstGeom>
          <a:solidFill>
            <a:srgbClr val="E8114B"/>
          </a:solidFill>
          <a:ln w="12700">
            <a:noFill/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C0ABD6-61E1-9545-A711-E47F43669A49}"/>
              </a:ext>
            </a:extLst>
          </p:cNvPr>
          <p:cNvSpPr txBox="1"/>
          <p:nvPr userDrawn="1"/>
        </p:nvSpPr>
        <p:spPr>
          <a:xfrm>
            <a:off x="348808" y="-2157912"/>
            <a:ext cx="1782836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FI" sz="1600" b="0" i="0" dirty="0">
                <a:solidFill>
                  <a:schemeClr val="bg1"/>
                </a:solidFill>
                <a:latin typeface="+mn-lt"/>
              </a:rPr>
              <a:t>Muista säilyttää </a:t>
            </a:r>
            <a:r>
              <a:rPr lang="en-FI" sz="1600" b="0" i="0" dirty="0">
                <a:solidFill>
                  <a:schemeClr val="bg1"/>
                </a:solidFill>
                <a:latin typeface="+mj-lt"/>
              </a:rPr>
              <a:t>kohteen</a:t>
            </a:r>
            <a:r>
              <a:rPr lang="en-FI" sz="1600" b="0" i="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FI" sz="1600" b="0" i="0" dirty="0">
                <a:solidFill>
                  <a:schemeClr val="bg1"/>
                </a:solidFill>
                <a:latin typeface="+mj-lt"/>
              </a:rPr>
              <a:t>teema </a:t>
            </a:r>
            <a:r>
              <a:rPr lang="en-FI" sz="1600" b="0" i="0" dirty="0">
                <a:solidFill>
                  <a:schemeClr val="bg1"/>
                </a:solidFill>
                <a:latin typeface="+mn-lt"/>
              </a:rPr>
              <a:t>jos tuot vanhoja kalvoja osaksi esitystäsi!</a:t>
            </a:r>
          </a:p>
        </p:txBody>
      </p:sp>
      <p:sp>
        <p:nvSpPr>
          <p:cNvPr id="39" name="Dian numeron paikkamerkki 38">
            <a:extLst>
              <a:ext uri="{FF2B5EF4-FFF2-40B4-BE49-F238E27FC236}">
                <a16:creationId xmlns:a16="http://schemas.microsoft.com/office/drawing/2014/main" id="{DD76F944-88E7-44E6-A00A-B708CD1CB3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612514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98" r:id="rId1"/>
    <p:sldLayoutId id="2147486099" r:id="rId2"/>
    <p:sldLayoutId id="2147486091" r:id="rId3"/>
    <p:sldLayoutId id="2147486097" r:id="rId4"/>
    <p:sldLayoutId id="2147486096" r:id="rId5"/>
    <p:sldLayoutId id="2147486092" r:id="rId6"/>
    <p:sldLayoutId id="2147486078" r:id="rId7"/>
    <p:sldLayoutId id="2147486094" r:id="rId8"/>
    <p:sldLayoutId id="2147486082" r:id="rId9"/>
    <p:sldLayoutId id="2147486083" r:id="rId10"/>
    <p:sldLayoutId id="2147486075" r:id="rId11"/>
    <p:sldLayoutId id="2147486074" r:id="rId12"/>
    <p:sldLayoutId id="2147486086" r:id="rId13"/>
    <p:sldLayoutId id="2147486087" r:id="rId14"/>
    <p:sldLayoutId id="2147486084" r:id="rId15"/>
    <p:sldLayoutId id="2147486085" r:id="rId16"/>
    <p:sldLayoutId id="2147486095" r:id="rId17"/>
    <p:sldLayoutId id="2147486149" r:id="rId18"/>
    <p:sldLayoutId id="2147486150" r:id="rId19"/>
  </p:sldLayoutIdLst>
  <p:hf hdr="0" ftr="0" dt="0"/>
  <p:txStyles>
    <p:titleStyle>
      <a:lvl1pPr algn="l" defTabSz="609585" rtl="0" eaLnBrk="1" latinLnBrk="0" hangingPunct="1">
        <a:spcBef>
          <a:spcPct val="0"/>
        </a:spcBef>
        <a:buNone/>
        <a:defRPr sz="3200" b="0" i="0" kern="1200">
          <a:solidFill>
            <a:schemeClr val="tx1"/>
          </a:solidFill>
          <a:latin typeface="+mj-lt"/>
          <a:ea typeface="+mj-ea"/>
          <a:cs typeface="Arial Black"/>
        </a:defRPr>
      </a:lvl1pPr>
    </p:titleStyle>
    <p:bodyStyle>
      <a:lvl1pPr marL="239178" indent="-239178" algn="l" defTabSz="609585" rtl="0" eaLnBrk="1" latinLnBrk="0" hangingPunct="1">
        <a:spcBef>
          <a:spcPct val="20000"/>
        </a:spcBef>
        <a:buFont typeface="Lucida Grande"/>
        <a:buChar char="-"/>
        <a:defRPr sz="2133" b="0" i="0" kern="1200">
          <a:solidFill>
            <a:schemeClr val="tx1"/>
          </a:solidFill>
          <a:latin typeface="+mn-lt"/>
          <a:ea typeface="+mn-ea"/>
          <a:cs typeface="Georgia"/>
        </a:defRPr>
      </a:lvl1pPr>
      <a:lvl2pPr marL="476239" indent="-237061" algn="l" defTabSz="609585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867" b="0" i="0" kern="1200">
          <a:solidFill>
            <a:schemeClr val="tx1"/>
          </a:solidFill>
          <a:latin typeface="+mn-lt"/>
          <a:ea typeface="+mn-ea"/>
          <a:cs typeface="Georgia"/>
        </a:defRPr>
      </a:lvl2pPr>
      <a:lvl3pPr marL="715415" indent="-228594" algn="l" defTabSz="609585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600" b="0" i="0" kern="1200">
          <a:solidFill>
            <a:schemeClr val="tx1"/>
          </a:solidFill>
          <a:latin typeface="+mn-lt"/>
          <a:ea typeface="+mn-ea"/>
          <a:cs typeface="Georgia"/>
        </a:defRPr>
      </a:lvl3pPr>
      <a:lvl4pPr marL="960943" indent="-228594" algn="l" defTabSz="609585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600" b="0" i="0" kern="1200">
          <a:solidFill>
            <a:schemeClr val="tx1"/>
          </a:solidFill>
          <a:latin typeface="+mn-lt"/>
          <a:ea typeface="+mn-ea"/>
          <a:cs typeface="Georgia"/>
        </a:defRPr>
      </a:lvl4pPr>
      <a:lvl5pPr marL="2438339" indent="0" algn="ctr" defTabSz="609585" rtl="0" eaLnBrk="1" latinLnBrk="0" hangingPunct="1">
        <a:spcBef>
          <a:spcPct val="20000"/>
        </a:spcBef>
        <a:buFont typeface="Arial"/>
        <a:buNone/>
        <a:defRPr sz="1867" kern="1200">
          <a:solidFill>
            <a:schemeClr val="bg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386" userDrawn="1">
          <p15:clr>
            <a:srgbClr val="F26B43"/>
          </p15:clr>
        </p15:guide>
        <p15:guide id="4" pos="2933" userDrawn="1">
          <p15:clr>
            <a:srgbClr val="F26B43"/>
          </p15:clr>
        </p15:guide>
        <p15:guide id="5" pos="2479" userDrawn="1">
          <p15:clr>
            <a:srgbClr val="F26B43"/>
          </p15:clr>
        </p15:guide>
        <p15:guide id="6" pos="2026" userDrawn="1">
          <p15:clr>
            <a:srgbClr val="F26B43"/>
          </p15:clr>
        </p15:guide>
        <p15:guide id="7" pos="1572" userDrawn="1">
          <p15:clr>
            <a:srgbClr val="F26B43"/>
          </p15:clr>
        </p15:guide>
        <p15:guide id="8" pos="1118" userDrawn="1">
          <p15:clr>
            <a:srgbClr val="F26B43"/>
          </p15:clr>
        </p15:guide>
        <p15:guide id="9" pos="665" userDrawn="1">
          <p15:clr>
            <a:srgbClr val="F26B43"/>
          </p15:clr>
        </p15:guide>
        <p15:guide id="10" pos="211" userDrawn="1">
          <p15:clr>
            <a:srgbClr val="F26B43"/>
          </p15:clr>
        </p15:guide>
        <p15:guide id="11" pos="4294" userDrawn="1">
          <p15:clr>
            <a:srgbClr val="F26B43"/>
          </p15:clr>
        </p15:guide>
        <p15:guide id="12" pos="4747" userDrawn="1">
          <p15:clr>
            <a:srgbClr val="F26B43"/>
          </p15:clr>
        </p15:guide>
        <p15:guide id="13" pos="5201" userDrawn="1">
          <p15:clr>
            <a:srgbClr val="F26B43"/>
          </p15:clr>
        </p15:guide>
        <p15:guide id="14" pos="5654" userDrawn="1">
          <p15:clr>
            <a:srgbClr val="F26B43"/>
          </p15:clr>
        </p15:guide>
        <p15:guide id="15" pos="6108" userDrawn="1">
          <p15:clr>
            <a:srgbClr val="F26B43"/>
          </p15:clr>
        </p15:guide>
        <p15:guide id="16" pos="6562" userDrawn="1">
          <p15:clr>
            <a:srgbClr val="F26B43"/>
          </p15:clr>
        </p15:guide>
        <p15:guide id="17" pos="7015" userDrawn="1">
          <p15:clr>
            <a:srgbClr val="F26B43"/>
          </p15:clr>
        </p15:guide>
        <p15:guide id="18" pos="7469" userDrawn="1">
          <p15:clr>
            <a:srgbClr val="F26B43"/>
          </p15:clr>
        </p15:guide>
        <p15:guide id="19" orient="horz" pos="1706" userDrawn="1">
          <p15:clr>
            <a:srgbClr val="F26B43"/>
          </p15:clr>
        </p15:guide>
        <p15:guide id="20" orient="horz" pos="1253" userDrawn="1">
          <p15:clr>
            <a:srgbClr val="F26B43"/>
          </p15:clr>
        </p15:guide>
        <p15:guide id="21" orient="horz" pos="799" userDrawn="1">
          <p15:clr>
            <a:srgbClr val="F26B43"/>
          </p15:clr>
        </p15:guide>
        <p15:guide id="22" orient="horz" pos="346" userDrawn="1">
          <p15:clr>
            <a:srgbClr val="F26B43"/>
          </p15:clr>
        </p15:guide>
        <p15:guide id="23" orient="horz" pos="2614" userDrawn="1">
          <p15:clr>
            <a:srgbClr val="F26B43"/>
          </p15:clr>
        </p15:guide>
        <p15:guide id="24" orient="horz" pos="3067" userDrawn="1">
          <p15:clr>
            <a:srgbClr val="F26B43"/>
          </p15:clr>
        </p15:guide>
        <p15:guide id="25" orient="horz" pos="3521" userDrawn="1">
          <p15:clr>
            <a:srgbClr val="F26B43"/>
          </p15:clr>
        </p15:guide>
        <p15:guide id="26" orient="horz" pos="3974" userDrawn="1">
          <p15:clr>
            <a:srgbClr val="F26B43"/>
          </p15:clr>
        </p15:guide>
        <p15:guide id="27" orient="horz" pos="119" userDrawn="1">
          <p15:clr>
            <a:srgbClr val="F26B43"/>
          </p15:clr>
        </p15:guide>
        <p15:guide id="28" orient="horz" pos="232" userDrawn="1">
          <p15:clr>
            <a:srgbClr val="F26B43"/>
          </p15:clr>
        </p15:guide>
        <p15:guide id="30" orient="horz" userDrawn="1">
          <p15:clr>
            <a:srgbClr val="F26B43"/>
          </p15:clr>
        </p15:guide>
        <p15:guide id="31" orient="horz" pos="4088" userDrawn="1">
          <p15:clr>
            <a:srgbClr val="F26B43"/>
          </p15:clr>
        </p15:guide>
        <p15:guide id="33" orient="horz" pos="4201" userDrawn="1">
          <p15:clr>
            <a:srgbClr val="F26B43"/>
          </p15:clr>
        </p15:guide>
        <p15:guide id="34" orient="horz" pos="4320" userDrawn="1">
          <p15:clr>
            <a:srgbClr val="F26B43"/>
          </p15:clr>
        </p15:guide>
        <p15:guide id="35" pos="7582" userDrawn="1">
          <p15:clr>
            <a:srgbClr val="F26B43"/>
          </p15:clr>
        </p15:guide>
        <p15:guide id="37" pos="98" userDrawn="1">
          <p15:clr>
            <a:srgbClr val="F26B43"/>
          </p15:clr>
        </p15:guide>
        <p15:guide id="39" userDrawn="1">
          <p15:clr>
            <a:srgbClr val="F26B43"/>
          </p15:clr>
        </p15:guide>
        <p15:guide id="40" pos="76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2942AC74-591F-8E4A-94B1-02D5D050B810}"/>
              </a:ext>
            </a:extLst>
          </p:cNvPr>
          <p:cNvGrpSpPr/>
          <p:nvPr userDrawn="1"/>
        </p:nvGrpSpPr>
        <p:grpSpPr>
          <a:xfrm rot="5400000">
            <a:off x="6718948" y="-6033220"/>
            <a:ext cx="1970380" cy="8975724"/>
            <a:chOff x="-2291223" y="-378956"/>
            <a:chExt cx="1970380" cy="897572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C344630-F2C6-6B44-BF25-FA0D6C3FA0CE}"/>
                </a:ext>
              </a:extLst>
            </p:cNvPr>
            <p:cNvSpPr/>
            <p:nvPr userDrawn="1"/>
          </p:nvSpPr>
          <p:spPr>
            <a:xfrm>
              <a:off x="-2291223" y="-378956"/>
              <a:ext cx="1970380" cy="897572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10" name="Ellipsi 28">
              <a:extLst>
                <a:ext uri="{FF2B5EF4-FFF2-40B4-BE49-F238E27FC236}">
                  <a16:creationId xmlns:a16="http://schemas.microsoft.com/office/drawing/2014/main" id="{F3F0AC9E-66AF-494F-8DFF-41330C711249}"/>
                </a:ext>
              </a:extLst>
            </p:cNvPr>
            <p:cNvSpPr/>
            <p:nvPr userDrawn="1"/>
          </p:nvSpPr>
          <p:spPr>
            <a:xfrm>
              <a:off x="-1297651" y="-80"/>
              <a:ext cx="719816" cy="697109"/>
            </a:xfrm>
            <a:prstGeom prst="ellipse">
              <a:avLst/>
            </a:prstGeom>
            <a:solidFill>
              <a:srgbClr val="FDE8ED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" name="Ellipsi 29">
              <a:extLst>
                <a:ext uri="{FF2B5EF4-FFF2-40B4-BE49-F238E27FC236}">
                  <a16:creationId xmlns:a16="http://schemas.microsoft.com/office/drawing/2014/main" id="{A11359AA-621E-3346-9DBF-AB1C0C0941D5}"/>
                </a:ext>
              </a:extLst>
            </p:cNvPr>
            <p:cNvSpPr/>
            <p:nvPr userDrawn="1"/>
          </p:nvSpPr>
          <p:spPr>
            <a:xfrm>
              <a:off x="-1297651" y="880127"/>
              <a:ext cx="719816" cy="697109"/>
            </a:xfrm>
            <a:prstGeom prst="ellipse">
              <a:avLst/>
            </a:prstGeom>
            <a:solidFill>
              <a:srgbClr val="FACDD9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" name="Ellipsi 30">
              <a:extLst>
                <a:ext uri="{FF2B5EF4-FFF2-40B4-BE49-F238E27FC236}">
                  <a16:creationId xmlns:a16="http://schemas.microsoft.com/office/drawing/2014/main" id="{2A9DC023-53D8-9344-99D2-B8E357D6D572}"/>
                </a:ext>
              </a:extLst>
            </p:cNvPr>
            <p:cNvSpPr/>
            <p:nvPr userDrawn="1"/>
          </p:nvSpPr>
          <p:spPr>
            <a:xfrm>
              <a:off x="-1297651" y="1760254"/>
              <a:ext cx="719816" cy="697109"/>
            </a:xfrm>
            <a:prstGeom prst="ellipse">
              <a:avLst/>
            </a:prstGeom>
            <a:solidFill>
              <a:srgbClr val="FFEAD3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" name="Ellipsi 31">
              <a:extLst>
                <a:ext uri="{FF2B5EF4-FFF2-40B4-BE49-F238E27FC236}">
                  <a16:creationId xmlns:a16="http://schemas.microsoft.com/office/drawing/2014/main" id="{0A2A179C-255F-D04B-80FF-42967DB7F036}"/>
                </a:ext>
              </a:extLst>
            </p:cNvPr>
            <p:cNvSpPr/>
            <p:nvPr userDrawn="1"/>
          </p:nvSpPr>
          <p:spPr>
            <a:xfrm>
              <a:off x="-1297691" y="2640381"/>
              <a:ext cx="719816" cy="697109"/>
            </a:xfrm>
            <a:prstGeom prst="ellipse">
              <a:avLst/>
            </a:prstGeom>
            <a:solidFill>
              <a:srgbClr val="FFEF7F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" name="Ellipsi 32">
              <a:extLst>
                <a:ext uri="{FF2B5EF4-FFF2-40B4-BE49-F238E27FC236}">
                  <a16:creationId xmlns:a16="http://schemas.microsoft.com/office/drawing/2014/main" id="{AB17063A-4624-F54B-B3EF-CE2D6E04A700}"/>
                </a:ext>
              </a:extLst>
            </p:cNvPr>
            <p:cNvSpPr/>
            <p:nvPr userDrawn="1"/>
          </p:nvSpPr>
          <p:spPr>
            <a:xfrm>
              <a:off x="-1297691" y="3520508"/>
              <a:ext cx="719816" cy="697109"/>
            </a:xfrm>
            <a:prstGeom prst="ellipse">
              <a:avLst/>
            </a:prstGeom>
            <a:solidFill>
              <a:srgbClr val="E0F3D0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5" name="Ellipsi 32">
              <a:extLst>
                <a:ext uri="{FF2B5EF4-FFF2-40B4-BE49-F238E27FC236}">
                  <a16:creationId xmlns:a16="http://schemas.microsoft.com/office/drawing/2014/main" id="{830807A7-7F2F-9949-880E-4F00B349204B}"/>
                </a:ext>
              </a:extLst>
            </p:cNvPr>
            <p:cNvSpPr/>
            <p:nvPr userDrawn="1"/>
          </p:nvSpPr>
          <p:spPr>
            <a:xfrm>
              <a:off x="-1297691" y="4400635"/>
              <a:ext cx="719816" cy="697109"/>
            </a:xfrm>
            <a:prstGeom prst="ellipse">
              <a:avLst/>
            </a:prstGeom>
            <a:solidFill>
              <a:srgbClr val="BFE0D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" name="Ellipsi 32">
              <a:extLst>
                <a:ext uri="{FF2B5EF4-FFF2-40B4-BE49-F238E27FC236}">
                  <a16:creationId xmlns:a16="http://schemas.microsoft.com/office/drawing/2014/main" id="{F5891E7E-86DE-AA41-9599-DAFDA72B46F3}"/>
                </a:ext>
              </a:extLst>
            </p:cNvPr>
            <p:cNvSpPr/>
            <p:nvPr userDrawn="1"/>
          </p:nvSpPr>
          <p:spPr>
            <a:xfrm>
              <a:off x="-1297691" y="5280762"/>
              <a:ext cx="719816" cy="697109"/>
            </a:xfrm>
            <a:prstGeom prst="ellipse">
              <a:avLst/>
            </a:prstGeom>
            <a:solidFill>
              <a:srgbClr val="D7F2FA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7" name="Ellipsi 32">
              <a:extLst>
                <a:ext uri="{FF2B5EF4-FFF2-40B4-BE49-F238E27FC236}">
                  <a16:creationId xmlns:a16="http://schemas.microsoft.com/office/drawing/2014/main" id="{A75BE3D2-9926-C94A-926D-1C717ED44BE3}"/>
                </a:ext>
              </a:extLst>
            </p:cNvPr>
            <p:cNvSpPr/>
            <p:nvPr userDrawn="1"/>
          </p:nvSpPr>
          <p:spPr>
            <a:xfrm>
              <a:off x="-1297663" y="6160891"/>
              <a:ext cx="719816" cy="697109"/>
            </a:xfrm>
            <a:prstGeom prst="ellipse">
              <a:avLst/>
            </a:prstGeom>
            <a:solidFill>
              <a:srgbClr val="C9DBEC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" name="Ellipsi 28">
              <a:extLst>
                <a:ext uri="{FF2B5EF4-FFF2-40B4-BE49-F238E27FC236}">
                  <a16:creationId xmlns:a16="http://schemas.microsoft.com/office/drawing/2014/main" id="{7A383D4D-06B8-9948-AF8E-B78F441800DF}"/>
                </a:ext>
              </a:extLst>
            </p:cNvPr>
            <p:cNvSpPr/>
            <p:nvPr userDrawn="1"/>
          </p:nvSpPr>
          <p:spPr>
            <a:xfrm>
              <a:off x="-1749222" y="-74"/>
              <a:ext cx="719816" cy="697109"/>
            </a:xfrm>
            <a:prstGeom prst="ellipse">
              <a:avLst/>
            </a:prstGeom>
            <a:solidFill>
              <a:srgbClr val="FBD1DC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" name="Ellipsi 29">
              <a:extLst>
                <a:ext uri="{FF2B5EF4-FFF2-40B4-BE49-F238E27FC236}">
                  <a16:creationId xmlns:a16="http://schemas.microsoft.com/office/drawing/2014/main" id="{10B226F3-256B-C149-9FE4-2169AC8BAA77}"/>
                </a:ext>
              </a:extLst>
            </p:cNvPr>
            <p:cNvSpPr/>
            <p:nvPr userDrawn="1"/>
          </p:nvSpPr>
          <p:spPr>
            <a:xfrm>
              <a:off x="-1749222" y="880127"/>
              <a:ext cx="719816" cy="697109"/>
            </a:xfrm>
            <a:prstGeom prst="ellipse">
              <a:avLst/>
            </a:prstGeom>
            <a:solidFill>
              <a:srgbClr val="E8114B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" name="Ellipsi 30">
              <a:extLst>
                <a:ext uri="{FF2B5EF4-FFF2-40B4-BE49-F238E27FC236}">
                  <a16:creationId xmlns:a16="http://schemas.microsoft.com/office/drawing/2014/main" id="{1E241F7E-51AD-624C-9C6B-71BB4FDD86EF}"/>
                </a:ext>
              </a:extLst>
            </p:cNvPr>
            <p:cNvSpPr/>
            <p:nvPr userDrawn="1"/>
          </p:nvSpPr>
          <p:spPr>
            <a:xfrm>
              <a:off x="-1749222" y="1760254"/>
              <a:ext cx="719816" cy="697109"/>
            </a:xfrm>
            <a:prstGeom prst="ellipse">
              <a:avLst/>
            </a:prstGeom>
            <a:solidFill>
              <a:srgbClr val="FF9F37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Ellipsi 31">
              <a:extLst>
                <a:ext uri="{FF2B5EF4-FFF2-40B4-BE49-F238E27FC236}">
                  <a16:creationId xmlns:a16="http://schemas.microsoft.com/office/drawing/2014/main" id="{5DA7310D-F100-154F-9FD8-680FC89BCEBE}"/>
                </a:ext>
              </a:extLst>
            </p:cNvPr>
            <p:cNvSpPr/>
            <p:nvPr userDrawn="1"/>
          </p:nvSpPr>
          <p:spPr>
            <a:xfrm>
              <a:off x="-1749236" y="2640381"/>
              <a:ext cx="719816" cy="697109"/>
            </a:xfrm>
            <a:prstGeom prst="ellipse">
              <a:avLst/>
            </a:prstGeom>
            <a:solidFill>
              <a:srgbClr val="FFE000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" name="Ellipsi 32">
              <a:extLst>
                <a:ext uri="{FF2B5EF4-FFF2-40B4-BE49-F238E27FC236}">
                  <a16:creationId xmlns:a16="http://schemas.microsoft.com/office/drawing/2014/main" id="{7C47C4D0-D638-4744-8600-7DCFD3641E4D}"/>
                </a:ext>
              </a:extLst>
            </p:cNvPr>
            <p:cNvSpPr/>
            <p:nvPr userDrawn="1"/>
          </p:nvSpPr>
          <p:spPr>
            <a:xfrm>
              <a:off x="-1749236" y="3520508"/>
              <a:ext cx="719816" cy="697109"/>
            </a:xfrm>
            <a:prstGeom prst="ellipse">
              <a:avLst/>
            </a:prstGeom>
            <a:solidFill>
              <a:srgbClr val="73C92D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" name="Ellipsi 32">
              <a:extLst>
                <a:ext uri="{FF2B5EF4-FFF2-40B4-BE49-F238E27FC236}">
                  <a16:creationId xmlns:a16="http://schemas.microsoft.com/office/drawing/2014/main" id="{36513781-BCA3-1F42-BD7B-76EC009BCD7B}"/>
                </a:ext>
              </a:extLst>
            </p:cNvPr>
            <p:cNvSpPr/>
            <p:nvPr userDrawn="1"/>
          </p:nvSpPr>
          <p:spPr>
            <a:xfrm>
              <a:off x="-1749236" y="4400635"/>
              <a:ext cx="719816" cy="697109"/>
            </a:xfrm>
            <a:prstGeom prst="ellipse">
              <a:avLst/>
            </a:prstGeom>
            <a:solidFill>
              <a:srgbClr val="008549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" name="Ellipsi 32">
              <a:extLst>
                <a:ext uri="{FF2B5EF4-FFF2-40B4-BE49-F238E27FC236}">
                  <a16:creationId xmlns:a16="http://schemas.microsoft.com/office/drawing/2014/main" id="{E5A022FD-A22F-C84B-90E8-C84F58039CCA}"/>
                </a:ext>
              </a:extLst>
            </p:cNvPr>
            <p:cNvSpPr/>
            <p:nvPr userDrawn="1"/>
          </p:nvSpPr>
          <p:spPr>
            <a:xfrm>
              <a:off x="-1749236" y="5280762"/>
              <a:ext cx="719816" cy="697109"/>
            </a:xfrm>
            <a:prstGeom prst="ellipse">
              <a:avLst/>
            </a:prstGeom>
            <a:solidFill>
              <a:srgbClr val="75CFEB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" name="Ellipsi 32">
              <a:extLst>
                <a:ext uri="{FF2B5EF4-FFF2-40B4-BE49-F238E27FC236}">
                  <a16:creationId xmlns:a16="http://schemas.microsoft.com/office/drawing/2014/main" id="{EDB9634E-0B79-CD48-B1D8-F8816D614AEB}"/>
                </a:ext>
              </a:extLst>
            </p:cNvPr>
            <p:cNvSpPr/>
            <p:nvPr userDrawn="1"/>
          </p:nvSpPr>
          <p:spPr>
            <a:xfrm>
              <a:off x="-1749226" y="6160891"/>
              <a:ext cx="719816" cy="697109"/>
            </a:xfrm>
            <a:prstGeom prst="ellipse">
              <a:avLst/>
            </a:prstGeom>
            <a:solidFill>
              <a:srgbClr val="367ABA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68BBE36-0E53-8C44-A477-4D352CEC3254}"/>
                </a:ext>
              </a:extLst>
            </p:cNvPr>
            <p:cNvSpPr txBox="1"/>
            <p:nvPr userDrawn="1"/>
          </p:nvSpPr>
          <p:spPr>
            <a:xfrm rot="16200000">
              <a:off x="-1977822" y="7117573"/>
              <a:ext cx="1221261" cy="984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FI" sz="1600" b="0" i="0">
                  <a:latin typeface="+mn-lt"/>
                </a:rPr>
                <a:t>Sitran väripaletti. Nappaa väri pipetillä.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EF3FA64-3732-8A45-A7C2-8EAB4290F358}"/>
                </a:ext>
              </a:extLst>
            </p:cNvPr>
            <p:cNvSpPr txBox="1"/>
            <p:nvPr userDrawn="1"/>
          </p:nvSpPr>
          <p:spPr>
            <a:xfrm rot="16200000">
              <a:off x="-2443800" y="6429331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Mustikka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6B07822-BAE3-F044-A860-7D548ECDB061}"/>
                </a:ext>
              </a:extLst>
            </p:cNvPr>
            <p:cNvSpPr txBox="1"/>
            <p:nvPr userDrawn="1"/>
          </p:nvSpPr>
          <p:spPr>
            <a:xfrm rot="16200000">
              <a:off x="-2443800" y="5560645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Tellus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5EE0087-1CE7-B046-8FC6-E5FD942E3708}"/>
                </a:ext>
              </a:extLst>
            </p:cNvPr>
            <p:cNvSpPr txBox="1"/>
            <p:nvPr userDrawn="1"/>
          </p:nvSpPr>
          <p:spPr>
            <a:xfrm rot="16200000">
              <a:off x="-2443800" y="4675341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Havu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2D49530-5F92-0349-99E1-9F2629D5FF59}"/>
                </a:ext>
              </a:extLst>
            </p:cNvPr>
            <p:cNvSpPr txBox="1"/>
            <p:nvPr userDrawn="1"/>
          </p:nvSpPr>
          <p:spPr>
            <a:xfrm rot="16200000">
              <a:off x="-2443800" y="3785845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Kerkkä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8CD66CD-35DA-DE42-AFAA-77D342190B97}"/>
                </a:ext>
              </a:extLst>
            </p:cNvPr>
            <p:cNvSpPr txBox="1"/>
            <p:nvPr userDrawn="1"/>
          </p:nvSpPr>
          <p:spPr>
            <a:xfrm rot="16200000">
              <a:off x="-2443800" y="2921749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Voikukka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1C51FE8-ED43-FB40-8C6B-1E94B8B33A2D}"/>
                </a:ext>
              </a:extLst>
            </p:cNvPr>
            <p:cNvSpPr txBox="1"/>
            <p:nvPr userDrawn="1"/>
          </p:nvSpPr>
          <p:spPr>
            <a:xfrm rot="16200000">
              <a:off x="-2443800" y="2036445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Tyrni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40C15AF-77BF-494B-8532-A52982A39E8F}"/>
                </a:ext>
              </a:extLst>
            </p:cNvPr>
            <p:cNvSpPr txBox="1"/>
            <p:nvPr userDrawn="1"/>
          </p:nvSpPr>
          <p:spPr>
            <a:xfrm rot="16200000">
              <a:off x="-2443800" y="1155457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Puolukka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44A8471-398C-EE46-9C24-25F675BA8E5F}"/>
                </a:ext>
              </a:extLst>
            </p:cNvPr>
            <p:cNvSpPr txBox="1"/>
            <p:nvPr userDrawn="1"/>
          </p:nvSpPr>
          <p:spPr>
            <a:xfrm rot="16200000">
              <a:off x="-2359159" y="181323"/>
              <a:ext cx="812801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Mansikka</a:t>
              </a:r>
            </a:p>
            <a:p>
              <a:pPr algn="ctr"/>
              <a:r>
                <a:rPr lang="fi-FI" sz="1100" b="0" i="0" err="1">
                  <a:latin typeface="+mn-lt"/>
                </a:rPr>
                <a:t>smoothie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3A1888C-BCE9-0640-B4D3-3EBF7BF68556}"/>
                </a:ext>
              </a:extLst>
            </p:cNvPr>
            <p:cNvSpPr txBox="1"/>
            <p:nvPr userDrawn="1"/>
          </p:nvSpPr>
          <p:spPr>
            <a:xfrm rot="16200000">
              <a:off x="-1726635" y="6150296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bg1"/>
                  </a:solidFill>
                  <a:latin typeface="+mj-lt"/>
                </a:rPr>
                <a:t>TP</a:t>
              </a:r>
              <a:endParaRPr lang="en-FI" sz="1100" b="0" i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7A5C2D2-07FE-DA47-9E5C-4C9529C615C0}"/>
                </a:ext>
              </a:extLst>
            </p:cNvPr>
            <p:cNvSpPr txBox="1"/>
            <p:nvPr userDrawn="1"/>
          </p:nvSpPr>
          <p:spPr>
            <a:xfrm rot="16200000">
              <a:off x="-1726635" y="5306214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tx1"/>
                  </a:solidFill>
                  <a:latin typeface="+mj-lt"/>
                </a:rPr>
                <a:t>VP</a:t>
              </a:r>
              <a:endParaRPr lang="en-FI" sz="1100" b="0" i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58DC66A-05B9-8547-BD04-E3557F77FAB8}"/>
                </a:ext>
              </a:extLst>
            </p:cNvPr>
            <p:cNvSpPr txBox="1"/>
            <p:nvPr userDrawn="1"/>
          </p:nvSpPr>
          <p:spPr>
            <a:xfrm rot="16200000">
              <a:off x="-1726635" y="4402929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bg1"/>
                  </a:solidFill>
                  <a:latin typeface="+mj-lt"/>
                </a:rPr>
                <a:t>TP</a:t>
              </a:r>
              <a:endParaRPr lang="en-FI" sz="1100" b="0" i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7235BB5-E89A-A241-8A3D-BF8C98F2C2D8}"/>
                </a:ext>
              </a:extLst>
            </p:cNvPr>
            <p:cNvSpPr txBox="1"/>
            <p:nvPr userDrawn="1"/>
          </p:nvSpPr>
          <p:spPr>
            <a:xfrm rot="16200000">
              <a:off x="-1726635" y="3506014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tx1"/>
                  </a:solidFill>
                  <a:latin typeface="+mj-lt"/>
                </a:rPr>
                <a:t>VP</a:t>
              </a:r>
              <a:endParaRPr lang="en-FI" sz="1100" b="0" i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1F7AE7A-C9D8-2A49-B80B-2E9C2CEC2DD5}"/>
                </a:ext>
              </a:extLst>
            </p:cNvPr>
            <p:cNvSpPr txBox="1"/>
            <p:nvPr userDrawn="1"/>
          </p:nvSpPr>
          <p:spPr>
            <a:xfrm rot="16200000">
              <a:off x="-1726635" y="2641918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tx1"/>
                  </a:solidFill>
                  <a:latin typeface="+mj-lt"/>
                </a:rPr>
                <a:t>VP</a:t>
              </a:r>
              <a:endParaRPr lang="en-FI" sz="1100" b="0" i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732FCE3-6B39-254A-9F27-01493F244E81}"/>
                </a:ext>
              </a:extLst>
            </p:cNvPr>
            <p:cNvSpPr txBox="1"/>
            <p:nvPr userDrawn="1"/>
          </p:nvSpPr>
          <p:spPr>
            <a:xfrm rot="16200000">
              <a:off x="-1726635" y="1777822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tx1"/>
                  </a:solidFill>
                  <a:latin typeface="+mj-lt"/>
                </a:rPr>
                <a:t>VP</a:t>
              </a:r>
              <a:endParaRPr lang="en-FI" sz="1100" b="0" i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4B9DA97-F029-2A4F-A8A8-BE7A84A17DFB}"/>
                </a:ext>
              </a:extLst>
            </p:cNvPr>
            <p:cNvSpPr txBox="1"/>
            <p:nvPr userDrawn="1"/>
          </p:nvSpPr>
          <p:spPr>
            <a:xfrm rot="16200000">
              <a:off x="-1726635" y="841718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bg1"/>
                  </a:solidFill>
                  <a:latin typeface="+mj-lt"/>
                </a:rPr>
                <a:t>TP</a:t>
              </a:r>
              <a:endParaRPr lang="en-FI" sz="1100" b="0" i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01446F1-F283-9B42-80CC-74D4AB06A0A2}"/>
                </a:ext>
              </a:extLst>
            </p:cNvPr>
            <p:cNvSpPr txBox="1"/>
            <p:nvPr userDrawn="1"/>
          </p:nvSpPr>
          <p:spPr>
            <a:xfrm rot="16200000">
              <a:off x="-1726635" y="-22378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tx1"/>
                  </a:solidFill>
                  <a:latin typeface="+mj-lt"/>
                </a:rPr>
                <a:t>VP</a:t>
              </a:r>
              <a:endParaRPr lang="en-FI" sz="1100" b="0" i="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94033F7A-8E83-E04D-AB41-5D7A99CFE14D}"/>
              </a:ext>
            </a:extLst>
          </p:cNvPr>
          <p:cNvSpPr/>
          <p:nvPr userDrawn="1"/>
        </p:nvSpPr>
        <p:spPr>
          <a:xfrm rot="5400000">
            <a:off x="263086" y="-2792632"/>
            <a:ext cx="1970380" cy="2494548"/>
          </a:xfrm>
          <a:prstGeom prst="rect">
            <a:avLst/>
          </a:prstGeom>
          <a:solidFill>
            <a:srgbClr val="E8114B"/>
          </a:solidFill>
          <a:ln w="12700">
            <a:noFill/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C0ABD6-61E1-9545-A711-E47F43669A49}"/>
              </a:ext>
            </a:extLst>
          </p:cNvPr>
          <p:cNvSpPr txBox="1"/>
          <p:nvPr userDrawn="1"/>
        </p:nvSpPr>
        <p:spPr>
          <a:xfrm>
            <a:off x="348808" y="-2157912"/>
            <a:ext cx="1782836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FI" sz="1600" b="0" i="0">
                <a:solidFill>
                  <a:schemeClr val="bg1"/>
                </a:solidFill>
                <a:latin typeface="+mn-lt"/>
              </a:rPr>
              <a:t>Muista säilyttää </a:t>
            </a:r>
            <a:r>
              <a:rPr lang="en-FI" sz="1600" b="0" i="0">
                <a:solidFill>
                  <a:schemeClr val="bg1"/>
                </a:solidFill>
                <a:latin typeface="+mj-lt"/>
              </a:rPr>
              <a:t>kohteen</a:t>
            </a:r>
            <a:r>
              <a:rPr lang="en-FI" sz="1600" b="0" i="0">
                <a:solidFill>
                  <a:schemeClr val="bg1"/>
                </a:solidFill>
                <a:latin typeface="+mn-lt"/>
              </a:rPr>
              <a:t> </a:t>
            </a:r>
            <a:r>
              <a:rPr lang="en-FI" sz="1600" b="0" i="0">
                <a:solidFill>
                  <a:schemeClr val="bg1"/>
                </a:solidFill>
                <a:latin typeface="+mj-lt"/>
              </a:rPr>
              <a:t>teema </a:t>
            </a:r>
            <a:r>
              <a:rPr lang="en-FI" sz="1600" b="0" i="0">
                <a:solidFill>
                  <a:schemeClr val="bg1"/>
                </a:solidFill>
                <a:latin typeface="+mn-lt"/>
              </a:rPr>
              <a:t>jos tuot vanhoja kalvoja osaksi esitystäsi!</a:t>
            </a:r>
          </a:p>
        </p:txBody>
      </p:sp>
    </p:spTree>
    <p:extLst>
      <p:ext uri="{BB962C8B-B14F-4D97-AF65-F5344CB8AC3E}">
        <p14:creationId xmlns:p14="http://schemas.microsoft.com/office/powerpoint/2010/main" val="1488420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01" r:id="rId1"/>
    <p:sldLayoutId id="2147486102" r:id="rId2"/>
    <p:sldLayoutId id="2147486103" r:id="rId3"/>
    <p:sldLayoutId id="2147486104" r:id="rId4"/>
    <p:sldLayoutId id="2147486105" r:id="rId5"/>
    <p:sldLayoutId id="2147486106" r:id="rId6"/>
    <p:sldLayoutId id="2147486107" r:id="rId7"/>
    <p:sldLayoutId id="2147486108" r:id="rId8"/>
    <p:sldLayoutId id="2147486109" r:id="rId9"/>
    <p:sldLayoutId id="2147486110" r:id="rId10"/>
    <p:sldLayoutId id="2147486111" r:id="rId11"/>
    <p:sldLayoutId id="2147486112" r:id="rId12"/>
    <p:sldLayoutId id="2147486113" r:id="rId13"/>
    <p:sldLayoutId id="2147486114" r:id="rId14"/>
    <p:sldLayoutId id="2147486115" r:id="rId15"/>
    <p:sldLayoutId id="2147486116" r:id="rId16"/>
    <p:sldLayoutId id="2147486117" r:id="rId17"/>
    <p:sldLayoutId id="2147486118" r:id="rId18"/>
    <p:sldLayoutId id="2147486119" r:id="rId19"/>
    <p:sldLayoutId id="2147486120" r:id="rId20"/>
    <p:sldLayoutId id="2147486121" r:id="rId21"/>
    <p:sldLayoutId id="2147486122" r:id="rId22"/>
    <p:sldLayoutId id="2147486123" r:id="rId23"/>
    <p:sldLayoutId id="2147486124" r:id="rId24"/>
    <p:sldLayoutId id="2147486125" r:id="rId25"/>
    <p:sldLayoutId id="2147486126" r:id="rId26"/>
    <p:sldLayoutId id="2147486127" r:id="rId27"/>
    <p:sldLayoutId id="2147486128" r:id="rId28"/>
    <p:sldLayoutId id="2147486129" r:id="rId29"/>
    <p:sldLayoutId id="2147486130" r:id="rId30"/>
    <p:sldLayoutId id="2147486131" r:id="rId31"/>
    <p:sldLayoutId id="2147486132" r:id="rId32"/>
    <p:sldLayoutId id="2147486133" r:id="rId33"/>
    <p:sldLayoutId id="2147486134" r:id="rId34"/>
    <p:sldLayoutId id="2147486135" r:id="rId35"/>
    <p:sldLayoutId id="2147486136" r:id="rId36"/>
    <p:sldLayoutId id="2147486137" r:id="rId37"/>
    <p:sldLayoutId id="2147486138" r:id="rId38"/>
    <p:sldLayoutId id="2147486139" r:id="rId39"/>
    <p:sldLayoutId id="2147486140" r:id="rId40"/>
    <p:sldLayoutId id="2147486141" r:id="rId41"/>
    <p:sldLayoutId id="2147486142" r:id="rId42"/>
    <p:sldLayoutId id="2147486143" r:id="rId43"/>
    <p:sldLayoutId id="2147486144" r:id="rId44"/>
    <p:sldLayoutId id="2147486145" r:id="rId45"/>
    <p:sldLayoutId id="2147486146" r:id="rId46"/>
    <p:sldLayoutId id="2147486147" r:id="rId47"/>
    <p:sldLayoutId id="2147486148" r:id="rId48"/>
  </p:sldLayoutIdLst>
  <p:hf hdr="0" ftr="0" dt="0"/>
  <p:txStyles>
    <p:titleStyle>
      <a:lvl1pPr algn="l" defTabSz="609585" rtl="0" eaLnBrk="1" latinLnBrk="0" hangingPunct="1">
        <a:spcBef>
          <a:spcPct val="0"/>
        </a:spcBef>
        <a:buNone/>
        <a:defRPr sz="3200" b="0" i="0" kern="1200">
          <a:solidFill>
            <a:schemeClr val="tx1"/>
          </a:solidFill>
          <a:latin typeface="+mj-lt"/>
          <a:ea typeface="+mj-ea"/>
          <a:cs typeface="Arial Black"/>
        </a:defRPr>
      </a:lvl1pPr>
    </p:titleStyle>
    <p:bodyStyle>
      <a:lvl1pPr marL="239178" indent="-239178" algn="l" defTabSz="609585" rtl="0" eaLnBrk="1" latinLnBrk="0" hangingPunct="1">
        <a:spcBef>
          <a:spcPct val="20000"/>
        </a:spcBef>
        <a:buFont typeface="Lucida Grande"/>
        <a:buChar char="-"/>
        <a:defRPr sz="2133" b="0" i="0" kern="1200">
          <a:solidFill>
            <a:schemeClr val="tx1"/>
          </a:solidFill>
          <a:latin typeface="+mn-lt"/>
          <a:ea typeface="+mn-ea"/>
          <a:cs typeface="Georgia"/>
        </a:defRPr>
      </a:lvl1pPr>
      <a:lvl2pPr marL="476239" indent="-237061" algn="l" defTabSz="609585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867" b="0" i="0" kern="1200">
          <a:solidFill>
            <a:schemeClr val="tx1"/>
          </a:solidFill>
          <a:latin typeface="+mn-lt"/>
          <a:ea typeface="+mn-ea"/>
          <a:cs typeface="Georgia"/>
        </a:defRPr>
      </a:lvl2pPr>
      <a:lvl3pPr marL="715415" indent="-228594" algn="l" defTabSz="609585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600" b="0" i="0" kern="1200">
          <a:solidFill>
            <a:schemeClr val="tx1"/>
          </a:solidFill>
          <a:latin typeface="+mn-lt"/>
          <a:ea typeface="+mn-ea"/>
          <a:cs typeface="Georgia"/>
        </a:defRPr>
      </a:lvl3pPr>
      <a:lvl4pPr marL="960943" indent="-228594" algn="l" defTabSz="609585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600" b="0" i="0" kern="1200">
          <a:solidFill>
            <a:schemeClr val="tx1"/>
          </a:solidFill>
          <a:latin typeface="+mn-lt"/>
          <a:ea typeface="+mn-ea"/>
          <a:cs typeface="Georgia"/>
        </a:defRPr>
      </a:lvl4pPr>
      <a:lvl5pPr marL="2438339" indent="0" algn="ctr" defTabSz="609585" rtl="0" eaLnBrk="1" latinLnBrk="0" hangingPunct="1">
        <a:spcBef>
          <a:spcPct val="20000"/>
        </a:spcBef>
        <a:buFont typeface="Arial"/>
        <a:buNone/>
        <a:defRPr sz="1867" kern="1200">
          <a:solidFill>
            <a:schemeClr val="bg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386">
          <p15:clr>
            <a:srgbClr val="F26B43"/>
          </p15:clr>
        </p15:guide>
        <p15:guide id="4" pos="2933">
          <p15:clr>
            <a:srgbClr val="F26B43"/>
          </p15:clr>
        </p15:guide>
        <p15:guide id="5" pos="2479">
          <p15:clr>
            <a:srgbClr val="F26B43"/>
          </p15:clr>
        </p15:guide>
        <p15:guide id="6" pos="2026">
          <p15:clr>
            <a:srgbClr val="F26B43"/>
          </p15:clr>
        </p15:guide>
        <p15:guide id="7" pos="1572">
          <p15:clr>
            <a:srgbClr val="F26B43"/>
          </p15:clr>
        </p15:guide>
        <p15:guide id="8" pos="1118">
          <p15:clr>
            <a:srgbClr val="F26B43"/>
          </p15:clr>
        </p15:guide>
        <p15:guide id="9" pos="665">
          <p15:clr>
            <a:srgbClr val="F26B43"/>
          </p15:clr>
        </p15:guide>
        <p15:guide id="10" pos="211">
          <p15:clr>
            <a:srgbClr val="F26B43"/>
          </p15:clr>
        </p15:guide>
        <p15:guide id="11" pos="4294">
          <p15:clr>
            <a:srgbClr val="F26B43"/>
          </p15:clr>
        </p15:guide>
        <p15:guide id="12" pos="4747">
          <p15:clr>
            <a:srgbClr val="F26B43"/>
          </p15:clr>
        </p15:guide>
        <p15:guide id="13" pos="5201">
          <p15:clr>
            <a:srgbClr val="F26B43"/>
          </p15:clr>
        </p15:guide>
        <p15:guide id="14" pos="5654">
          <p15:clr>
            <a:srgbClr val="F26B43"/>
          </p15:clr>
        </p15:guide>
        <p15:guide id="15" pos="6108">
          <p15:clr>
            <a:srgbClr val="F26B43"/>
          </p15:clr>
        </p15:guide>
        <p15:guide id="16" pos="6562">
          <p15:clr>
            <a:srgbClr val="F26B43"/>
          </p15:clr>
        </p15:guide>
        <p15:guide id="17" pos="7015">
          <p15:clr>
            <a:srgbClr val="F26B43"/>
          </p15:clr>
        </p15:guide>
        <p15:guide id="18" pos="7469">
          <p15:clr>
            <a:srgbClr val="F26B43"/>
          </p15:clr>
        </p15:guide>
        <p15:guide id="19" orient="horz" pos="1706">
          <p15:clr>
            <a:srgbClr val="F26B43"/>
          </p15:clr>
        </p15:guide>
        <p15:guide id="20" orient="horz" pos="1253">
          <p15:clr>
            <a:srgbClr val="F26B43"/>
          </p15:clr>
        </p15:guide>
        <p15:guide id="21" orient="horz" pos="799">
          <p15:clr>
            <a:srgbClr val="F26B43"/>
          </p15:clr>
        </p15:guide>
        <p15:guide id="22" orient="horz" pos="346">
          <p15:clr>
            <a:srgbClr val="F26B43"/>
          </p15:clr>
        </p15:guide>
        <p15:guide id="23" orient="horz" pos="2614">
          <p15:clr>
            <a:srgbClr val="F26B43"/>
          </p15:clr>
        </p15:guide>
        <p15:guide id="24" orient="horz" pos="3067">
          <p15:clr>
            <a:srgbClr val="F26B43"/>
          </p15:clr>
        </p15:guide>
        <p15:guide id="25" orient="horz" pos="3521">
          <p15:clr>
            <a:srgbClr val="F26B43"/>
          </p15:clr>
        </p15:guide>
        <p15:guide id="26" orient="horz" pos="3974">
          <p15:clr>
            <a:srgbClr val="F26B43"/>
          </p15:clr>
        </p15:guide>
        <p15:guide id="27" orient="horz" pos="119">
          <p15:clr>
            <a:srgbClr val="F26B43"/>
          </p15:clr>
        </p15:guide>
        <p15:guide id="28" orient="horz" pos="232">
          <p15:clr>
            <a:srgbClr val="F26B43"/>
          </p15:clr>
        </p15:guide>
        <p15:guide id="30" orient="horz">
          <p15:clr>
            <a:srgbClr val="F26B43"/>
          </p15:clr>
        </p15:guide>
        <p15:guide id="31" orient="horz" pos="4088">
          <p15:clr>
            <a:srgbClr val="F26B43"/>
          </p15:clr>
        </p15:guide>
        <p15:guide id="33" orient="horz" pos="4201">
          <p15:clr>
            <a:srgbClr val="F26B43"/>
          </p15:clr>
        </p15:guide>
        <p15:guide id="34" orient="horz" pos="4320">
          <p15:clr>
            <a:srgbClr val="F26B43"/>
          </p15:clr>
        </p15:guide>
        <p15:guide id="35" pos="7582">
          <p15:clr>
            <a:srgbClr val="F26B43"/>
          </p15:clr>
        </p15:guide>
        <p15:guide id="37" pos="98">
          <p15:clr>
            <a:srgbClr val="F26B43"/>
          </p15:clr>
        </p15:guide>
        <p15:guide id="39">
          <p15:clr>
            <a:srgbClr val="F26B43"/>
          </p15:clr>
        </p15:guide>
        <p15:guide id="40" pos="76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explorelearning.com/how-to-teach-students-about-photosynthesis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image" Target="../media/image26.png"/><Relationship Id="rId7" Type="http://schemas.openxmlformats.org/officeDocument/2006/relationships/hyperlink" Target="https://www.linkedin.com/company/sitra" TargetMode="External"/><Relationship Id="rId12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11" Type="http://schemas.openxmlformats.org/officeDocument/2006/relationships/hyperlink" Target="http://www.slideshare.net/SitraFund" TargetMode="External"/><Relationship Id="rId5" Type="http://schemas.openxmlformats.org/officeDocument/2006/relationships/hyperlink" Target="https://www.instagram.com/sitrafund/" TargetMode="External"/><Relationship Id="rId10" Type="http://schemas.openxmlformats.org/officeDocument/2006/relationships/image" Target="../media/image30.png"/><Relationship Id="rId4" Type="http://schemas.openxmlformats.org/officeDocument/2006/relationships/image" Target="../media/image27.tiff"/><Relationship Id="rId9" Type="http://schemas.openxmlformats.org/officeDocument/2006/relationships/hyperlink" Target="https://www.youtube.com/user/sitrafund" TargetMode="External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>
            <a:extLst>
              <a:ext uri="{FF2B5EF4-FFF2-40B4-BE49-F238E27FC236}">
                <a16:creationId xmlns:a16="http://schemas.microsoft.com/office/drawing/2014/main" id="{F96AEAE0-CD4A-4E29-A267-A59B7144E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633" y="1058741"/>
            <a:ext cx="5739395" cy="886343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/>
            <a:r>
              <a:rPr lang="fi-FI" sz="4400" dirty="0"/>
              <a:t>Hiilestä kiinni</a:t>
            </a:r>
            <a:br>
              <a:rPr lang="fi-FI" sz="4400" dirty="0"/>
            </a:br>
            <a:r>
              <a:rPr lang="fi-FI" sz="4400" dirty="0"/>
              <a:t> –loppuseminaari</a:t>
            </a:r>
            <a:r>
              <a:rPr lang="fi-FI" sz="1100" dirty="0"/>
              <a:t> </a:t>
            </a:r>
          </a:p>
        </p:txBody>
      </p:sp>
      <p:sp>
        <p:nvSpPr>
          <p:cNvPr id="2" name="Text place holder 7">
            <a:extLst>
              <a:ext uri="{FF2B5EF4-FFF2-40B4-BE49-F238E27FC236}">
                <a16:creationId xmlns:a16="http://schemas.microsoft.com/office/drawing/2014/main" id="{BA9BBBB3-FC90-482B-954A-6A12F4562B11}"/>
              </a:ext>
            </a:extLst>
          </p:cNvPr>
          <p:cNvSpPr txBox="1">
            <a:spLocks/>
          </p:cNvSpPr>
          <p:nvPr/>
        </p:nvSpPr>
        <p:spPr>
          <a:xfrm>
            <a:off x="1335633" y="2946600"/>
            <a:ext cx="10080000" cy="48240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algn="ctr" defTabSz="6095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i="0" kern="1200">
                <a:solidFill>
                  <a:schemeClr val="tx1"/>
                </a:solidFill>
                <a:latin typeface="+mj-lt"/>
                <a:ea typeface="+mj-ea"/>
                <a:cs typeface="Arial Black"/>
              </a:defRPr>
            </a:lvl1pPr>
          </a:lstStyle>
          <a:p>
            <a:pPr algn="l" fontAlgn="auto">
              <a:lnSpc>
                <a:spcPct val="100000"/>
              </a:lnSpc>
              <a:spcAft>
                <a:spcPts val="0"/>
              </a:spcAft>
            </a:pPr>
            <a:endParaRPr lang="en-US" sz="2300" dirty="0">
              <a:latin typeface="+mn-lt"/>
            </a:endParaRPr>
          </a:p>
          <a:p>
            <a:pPr algn="l" fontAlgn="auto">
              <a:lnSpc>
                <a:spcPct val="100000"/>
              </a:lnSpc>
              <a:spcAft>
                <a:spcPts val="0"/>
              </a:spcAft>
            </a:pPr>
            <a:endParaRPr lang="en-US" sz="2300" dirty="0">
              <a:latin typeface="+mn-lt"/>
            </a:endParaRPr>
          </a:p>
          <a:p>
            <a:pPr algn="l" fontAlgn="auto">
              <a:lnSpc>
                <a:spcPct val="100000"/>
              </a:lnSpc>
              <a:spcAft>
                <a:spcPts val="0"/>
              </a:spcAft>
            </a:pPr>
            <a:endParaRPr lang="en-US" sz="2300" dirty="0">
              <a:latin typeface="+mn-lt"/>
            </a:endParaRPr>
          </a:p>
          <a:p>
            <a:pPr algn="l" fontAlgn="auto">
              <a:lnSpc>
                <a:spcPct val="100000"/>
              </a:lnSpc>
              <a:spcAft>
                <a:spcPts val="0"/>
              </a:spcAft>
            </a:pPr>
            <a:endParaRPr lang="en-US" sz="2300" dirty="0">
              <a:latin typeface="+mn-lt"/>
            </a:endParaRPr>
          </a:p>
          <a:p>
            <a:pPr algn="l" fontAlgn="auto">
              <a:lnSpc>
                <a:spcPct val="100000"/>
              </a:lnSpc>
              <a:spcAft>
                <a:spcPts val="0"/>
              </a:spcAft>
            </a:pPr>
            <a:endParaRPr lang="fi-FI" sz="3200" dirty="0">
              <a:latin typeface="+mj-lt"/>
            </a:endParaRPr>
          </a:p>
          <a:p>
            <a:pPr algn="l" fontAlgn="auto">
              <a:lnSpc>
                <a:spcPct val="100000"/>
              </a:lnSpc>
              <a:spcAft>
                <a:spcPts val="0"/>
              </a:spcAft>
            </a:pPr>
            <a:endParaRPr lang="fi-FI" sz="3200" dirty="0">
              <a:latin typeface="+mj-lt"/>
            </a:endParaRPr>
          </a:p>
          <a:p>
            <a:pPr algn="l" fontAlgn="auto">
              <a:lnSpc>
                <a:spcPct val="100000"/>
              </a:lnSpc>
              <a:spcAft>
                <a:spcPts val="0"/>
              </a:spcAft>
            </a:pPr>
            <a:r>
              <a:rPr lang="fi-FI" sz="3200" dirty="0">
                <a:latin typeface="+mj-lt"/>
              </a:rPr>
              <a:t>Maaperätieto  </a:t>
            </a:r>
            <a:endParaRPr lang="fi-FI" sz="3200" b="0" i="0" dirty="0">
              <a:latin typeface="+mj-lt"/>
            </a:endParaRPr>
          </a:p>
          <a:p>
            <a:pPr algn="l" fontAlgn="auto">
              <a:lnSpc>
                <a:spcPct val="100000"/>
              </a:lnSpc>
              <a:spcAft>
                <a:spcPts val="0"/>
              </a:spcAft>
            </a:pPr>
            <a:endParaRPr lang="en-US" sz="2300" dirty="0">
              <a:latin typeface="+mn-lt"/>
            </a:endParaRPr>
          </a:p>
          <a:p>
            <a:pPr algn="l" fontAlgn="auto">
              <a:lnSpc>
                <a:spcPct val="100000"/>
              </a:lnSpc>
              <a:spcAft>
                <a:spcPts val="0"/>
              </a:spcAft>
            </a:pPr>
            <a:r>
              <a:rPr lang="fi-FI" sz="2300" dirty="0">
                <a:latin typeface="+mn-lt"/>
              </a:rPr>
              <a:t>Kommentti</a:t>
            </a:r>
            <a:r>
              <a:rPr lang="en-US" sz="2300" dirty="0">
                <a:latin typeface="+mn-lt"/>
              </a:rPr>
              <a:t> </a:t>
            </a:r>
          </a:p>
          <a:p>
            <a:pPr algn="l" fontAlgn="auto">
              <a:lnSpc>
                <a:spcPct val="100000"/>
              </a:lnSpc>
              <a:spcAft>
                <a:spcPts val="0"/>
              </a:spcAft>
            </a:pPr>
            <a:r>
              <a:rPr lang="fi-FI" sz="2300" dirty="0">
                <a:latin typeface="+mn-lt"/>
              </a:rPr>
              <a:t>3.11.2023</a:t>
            </a:r>
          </a:p>
          <a:p>
            <a:pPr algn="l" fontAlgn="auto">
              <a:lnSpc>
                <a:spcPct val="100000"/>
              </a:lnSpc>
              <a:spcAft>
                <a:spcPts val="0"/>
              </a:spcAft>
            </a:pPr>
            <a:endParaRPr lang="en-US" sz="2300" dirty="0">
              <a:latin typeface="+mn-lt"/>
            </a:endParaRPr>
          </a:p>
          <a:p>
            <a:pPr algn="l" fontAlgn="auto">
              <a:lnSpc>
                <a:spcPct val="100000"/>
              </a:lnSpc>
              <a:spcAft>
                <a:spcPts val="0"/>
              </a:spcAft>
            </a:pPr>
            <a:r>
              <a:rPr lang="en-US" sz="2300" dirty="0">
                <a:latin typeface="+mn-lt"/>
              </a:rPr>
              <a:t>Liisa Pietola</a:t>
            </a:r>
          </a:p>
          <a:p>
            <a:pPr algn="l" fontAlgn="auto">
              <a:lnSpc>
                <a:spcPct val="100000"/>
              </a:lnSpc>
              <a:spcAft>
                <a:spcPts val="0"/>
              </a:spcAft>
            </a:pPr>
            <a:endParaRPr lang="fi-FI" sz="1800" dirty="0">
              <a:latin typeface="+mn-lt"/>
            </a:endParaRPr>
          </a:p>
          <a:p>
            <a:pPr algn="l" fontAlgn="auto">
              <a:lnSpc>
                <a:spcPct val="100000"/>
              </a:lnSpc>
              <a:spcAft>
                <a:spcPts val="0"/>
              </a:spcAft>
            </a:pPr>
            <a:r>
              <a:rPr lang="fi-FI" sz="1800" dirty="0">
                <a:latin typeface="+mn-lt"/>
              </a:rPr>
              <a:t>Kestävyysratkaisujen johtava asiantuntija, SITRA</a:t>
            </a:r>
          </a:p>
          <a:p>
            <a:pPr algn="l" fontAlgn="auto">
              <a:lnSpc>
                <a:spcPct val="100000"/>
              </a:lnSpc>
              <a:spcAft>
                <a:spcPts val="0"/>
              </a:spcAft>
            </a:pPr>
            <a:r>
              <a:rPr lang="fi-FI" sz="1400" dirty="0">
                <a:latin typeface="+mn-lt"/>
              </a:rPr>
              <a:t>Maanviljelyskemian ja –fysiikan dosentti, HY</a:t>
            </a:r>
          </a:p>
          <a:p>
            <a:pPr algn="l" fontAlgn="auto">
              <a:lnSpc>
                <a:spcPct val="100000"/>
              </a:lnSpc>
              <a:spcAft>
                <a:spcPts val="0"/>
              </a:spcAft>
            </a:pPr>
            <a:r>
              <a:rPr lang="fi-FI" sz="1400" dirty="0">
                <a:latin typeface="+mn-lt"/>
              </a:rPr>
              <a:t>Asiantuntija, EU </a:t>
            </a:r>
            <a:r>
              <a:rPr lang="fi-FI" sz="1400" dirty="0" err="1">
                <a:latin typeface="+mn-lt"/>
              </a:rPr>
              <a:t>Soil</a:t>
            </a:r>
            <a:r>
              <a:rPr lang="fi-FI" sz="1400" dirty="0">
                <a:latin typeface="+mn-lt"/>
              </a:rPr>
              <a:t> Mission Board</a:t>
            </a:r>
          </a:p>
          <a:p>
            <a:pPr algn="l" fontAlgn="auto">
              <a:lnSpc>
                <a:spcPct val="100000"/>
              </a:lnSpc>
              <a:spcAft>
                <a:spcPts val="0"/>
              </a:spcAft>
            </a:pPr>
            <a:endParaRPr lang="en-US" sz="2300" dirty="0">
              <a:latin typeface="+mn-lt"/>
            </a:endParaRPr>
          </a:p>
          <a:p>
            <a:pPr algn="l" fontAlgn="auto">
              <a:lnSpc>
                <a:spcPct val="100000"/>
              </a:lnSpc>
              <a:spcAft>
                <a:spcPts val="0"/>
              </a:spcAft>
            </a:pPr>
            <a:endParaRPr lang="fi-FI" sz="2300" dirty="0">
              <a:latin typeface="+mn-lt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6BB3995-8FA6-4664-9633-B61AC8B8B8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2393" y="1829911"/>
            <a:ext cx="6517088" cy="514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196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B7064E25-E892-DC85-6126-FA34DB7D8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1223" y="590659"/>
            <a:ext cx="4300245" cy="3175998"/>
          </a:xfrm>
          <a:prstGeom prst="rect">
            <a:avLst/>
          </a:prstGeom>
        </p:spPr>
      </p:pic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8C14127-164D-7330-C22A-372445278AA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i-FI" b="0" i="0" dirty="0">
              <a:solidFill>
                <a:srgbClr val="111111"/>
              </a:solidFill>
              <a:effectLst/>
              <a:latin typeface="Roboto" panose="02000000000000000000" pitchFamily="2" charset="0"/>
            </a:endParaRPr>
          </a:p>
          <a:p>
            <a:endParaRPr lang="fi-FI" dirty="0">
              <a:solidFill>
                <a:srgbClr val="111111"/>
              </a:solidFill>
              <a:latin typeface="Roboto" panose="02000000000000000000" pitchFamily="2" charset="0"/>
            </a:endParaRPr>
          </a:p>
          <a:p>
            <a:endParaRPr lang="fi-FI" b="0" i="0" dirty="0">
              <a:solidFill>
                <a:srgbClr val="111111"/>
              </a:solidFill>
              <a:effectLst/>
              <a:latin typeface="Roboto" panose="02000000000000000000" pitchFamily="2" charset="0"/>
            </a:endParaRPr>
          </a:p>
          <a:p>
            <a:endParaRPr lang="fi-FI" dirty="0">
              <a:solidFill>
                <a:srgbClr val="111111"/>
              </a:solidFill>
              <a:latin typeface="Roboto" panose="02000000000000000000" pitchFamily="2" charset="0"/>
            </a:endParaRPr>
          </a:p>
          <a:p>
            <a:endParaRPr lang="fi-FI" b="0" i="0" dirty="0">
              <a:solidFill>
                <a:srgbClr val="111111"/>
              </a:solidFill>
              <a:effectLst/>
              <a:latin typeface="Roboto" panose="02000000000000000000" pitchFamily="2" charset="0"/>
            </a:endParaRPr>
          </a:p>
          <a:p>
            <a:r>
              <a:rPr lang="fi-FI" dirty="0">
                <a:solidFill>
                  <a:srgbClr val="111111"/>
                </a:solidFill>
                <a:latin typeface="+mn-lt"/>
              </a:rPr>
              <a:t>Loistava logo</a:t>
            </a:r>
          </a:p>
          <a:p>
            <a:endParaRPr lang="fi-FI" dirty="0">
              <a:solidFill>
                <a:srgbClr val="111111"/>
              </a:solidFill>
              <a:latin typeface="+mn-lt"/>
            </a:endParaRPr>
          </a:p>
          <a:p>
            <a:r>
              <a:rPr lang="fi-FI" dirty="0">
                <a:solidFill>
                  <a:srgbClr val="111111"/>
                </a:solidFill>
                <a:latin typeface="+mn-lt"/>
              </a:rPr>
              <a:t>Maa- ja </a:t>
            </a:r>
            <a:r>
              <a:rPr lang="fi-FI" b="0" i="0" dirty="0">
                <a:solidFill>
                  <a:srgbClr val="111111"/>
                </a:solidFill>
                <a:effectLst/>
                <a:latin typeface="+mn-lt"/>
              </a:rPr>
              <a:t>metsätalousministeriön keväällä 2020 käynnistämä maankäyttösektorin Hiilestä kiinni -ilmastotoimenpidekokonaisuus, jolla </a:t>
            </a:r>
            <a:r>
              <a:rPr lang="fi-FI" b="1" i="0" dirty="0">
                <a:solidFill>
                  <a:srgbClr val="111111"/>
                </a:solidFill>
                <a:effectLst/>
                <a:latin typeface="+mn-lt"/>
              </a:rPr>
              <a:t>pyritään vähentämään maa- ja metsätalouden ja muun maankäytön kasvihuonekaasupäästöjä </a:t>
            </a:r>
            <a:r>
              <a:rPr lang="fi-FI" b="0" i="0" dirty="0">
                <a:solidFill>
                  <a:srgbClr val="111111"/>
                </a:solidFill>
                <a:effectLst/>
                <a:latin typeface="+mn-lt"/>
              </a:rPr>
              <a:t>ja </a:t>
            </a:r>
            <a:r>
              <a:rPr lang="fi-FI" b="1" i="0" dirty="0">
                <a:solidFill>
                  <a:srgbClr val="111111"/>
                </a:solidFill>
                <a:effectLst/>
                <a:latin typeface="+mn-lt"/>
              </a:rPr>
              <a:t>vahvistamaan hiilinieluja </a:t>
            </a:r>
            <a:r>
              <a:rPr lang="fi-FI" b="0" i="0" dirty="0">
                <a:solidFill>
                  <a:srgbClr val="111111"/>
                </a:solidFill>
                <a:effectLst/>
                <a:latin typeface="+mn-lt"/>
              </a:rPr>
              <a:t>ja </a:t>
            </a:r>
            <a:r>
              <a:rPr lang="fi-FI" b="1" i="0" dirty="0">
                <a:solidFill>
                  <a:srgbClr val="111111"/>
                </a:solidFill>
                <a:effectLst/>
                <a:latin typeface="+mn-lt"/>
              </a:rPr>
              <a:t>varastoja</a:t>
            </a:r>
            <a:r>
              <a:rPr lang="fi-FI" b="0" i="0" dirty="0">
                <a:solidFill>
                  <a:srgbClr val="111111"/>
                </a:solidFill>
                <a:effectLst/>
                <a:latin typeface="+mn-lt"/>
              </a:rPr>
              <a:t>.</a:t>
            </a:r>
          </a:p>
          <a:p>
            <a:pPr marL="0" indent="0">
              <a:buNone/>
            </a:pPr>
            <a:endParaRPr lang="fi-FI" dirty="0">
              <a:solidFill>
                <a:srgbClr val="111111"/>
              </a:solidFill>
              <a:latin typeface="+mn-lt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091643DA-143F-1A24-F9DF-8B9697DE217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2</a:t>
            </a:fld>
            <a:endParaRPr lang="LID4096" dirty="0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FB7408DC-AEE4-D998-E2D0-2FB62C1B3A20}"/>
              </a:ext>
            </a:extLst>
          </p:cNvPr>
          <p:cNvSpPr txBox="1"/>
          <p:nvPr/>
        </p:nvSpPr>
        <p:spPr>
          <a:xfrm>
            <a:off x="6207854" y="5670958"/>
            <a:ext cx="3606757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i-FI" sz="1600" b="0" i="0" dirty="0">
                <a:highlight>
                  <a:srgbClr val="FDE8ED"/>
                </a:highlight>
                <a:latin typeface="+mn-lt"/>
              </a:rPr>
              <a:t>Onhan fotosynteesin </a:t>
            </a:r>
            <a:r>
              <a:rPr lang="fi-FI" sz="1600" b="1" i="0" dirty="0">
                <a:highlight>
                  <a:srgbClr val="FDE8ED"/>
                </a:highlight>
                <a:latin typeface="+mn-lt"/>
              </a:rPr>
              <a:t>sidonta</a:t>
            </a:r>
            <a:r>
              <a:rPr lang="fi-FI" sz="1600" b="0" i="0" dirty="0">
                <a:highlight>
                  <a:srgbClr val="FDE8ED"/>
                </a:highlight>
                <a:latin typeface="+mn-lt"/>
              </a:rPr>
              <a:t> mukana?</a:t>
            </a:r>
          </a:p>
        </p:txBody>
      </p:sp>
    </p:spTree>
    <p:extLst>
      <p:ext uri="{BB962C8B-B14F-4D97-AF65-F5344CB8AC3E}">
        <p14:creationId xmlns:p14="http://schemas.microsoft.com/office/powerpoint/2010/main" val="2182259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548C68A7-1BFC-F901-8D65-6559B4529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887" y="540680"/>
            <a:ext cx="8682113" cy="5633211"/>
          </a:xfrm>
          <a:prstGeom prst="rect">
            <a:avLst/>
          </a:prstGeom>
        </p:spPr>
      </p:pic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414EA6EB-6AEE-E89D-5F60-3E6254811EC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3</a:t>
            </a:fld>
            <a:endParaRPr lang="LID4096" dirty="0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75AE4DAA-0697-F17F-8D23-D6B645F4F856}"/>
              </a:ext>
            </a:extLst>
          </p:cNvPr>
          <p:cNvSpPr txBox="1"/>
          <p:nvPr/>
        </p:nvSpPr>
        <p:spPr>
          <a:xfrm>
            <a:off x="3431339" y="6234711"/>
            <a:ext cx="757739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dirty="0">
                <a:hlinkClick r:id="rId3"/>
              </a:rPr>
              <a:t>How to teach students about photosynthesis (explorelearning.com)</a:t>
            </a:r>
            <a:endParaRPr lang="en-US" sz="2000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89A6533B-7198-267A-11FB-BB4086E2D3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2172" y="1885865"/>
            <a:ext cx="1751339" cy="1293473"/>
          </a:xfrm>
          <a:prstGeom prst="rect">
            <a:avLst/>
          </a:prstGeom>
        </p:spPr>
      </p:pic>
      <p:sp>
        <p:nvSpPr>
          <p:cNvPr id="11" name="Ellipsi 10">
            <a:extLst>
              <a:ext uri="{FF2B5EF4-FFF2-40B4-BE49-F238E27FC236}">
                <a16:creationId xmlns:a16="http://schemas.microsoft.com/office/drawing/2014/main" id="{D296D904-4EB8-9C16-E925-2D5DDF72E5AB}"/>
              </a:ext>
            </a:extLst>
          </p:cNvPr>
          <p:cNvSpPr/>
          <p:nvPr/>
        </p:nvSpPr>
        <p:spPr>
          <a:xfrm>
            <a:off x="3749877" y="2671450"/>
            <a:ext cx="2961315" cy="1702965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3AEE4E94-E7DA-194D-6F5B-0F571F2A4445}"/>
              </a:ext>
            </a:extLst>
          </p:cNvPr>
          <p:cNvSpPr txBox="1"/>
          <p:nvPr/>
        </p:nvSpPr>
        <p:spPr>
          <a:xfrm>
            <a:off x="4034259" y="3268801"/>
            <a:ext cx="104023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i-FI" sz="3600" b="0" i="0" dirty="0">
                <a:highlight>
                  <a:srgbClr val="FDE8ED"/>
                </a:highlight>
                <a:latin typeface="+mn-lt"/>
              </a:rPr>
              <a:t>CO2</a:t>
            </a:r>
          </a:p>
        </p:txBody>
      </p:sp>
      <p:sp>
        <p:nvSpPr>
          <p:cNvPr id="13" name="Nuoli: Kaareva ylös 12">
            <a:extLst>
              <a:ext uri="{FF2B5EF4-FFF2-40B4-BE49-F238E27FC236}">
                <a16:creationId xmlns:a16="http://schemas.microsoft.com/office/drawing/2014/main" id="{B0E7413E-EAD0-3F51-FAF7-3AB791573FE9}"/>
              </a:ext>
            </a:extLst>
          </p:cNvPr>
          <p:cNvSpPr/>
          <p:nvPr/>
        </p:nvSpPr>
        <p:spPr>
          <a:xfrm rot="18978320" flipH="1">
            <a:off x="4794219" y="4085974"/>
            <a:ext cx="2491530" cy="646508"/>
          </a:xfrm>
          <a:prstGeom prst="curved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14" name="Tekstin paikkamerkki 2">
            <a:extLst>
              <a:ext uri="{FF2B5EF4-FFF2-40B4-BE49-F238E27FC236}">
                <a16:creationId xmlns:a16="http://schemas.microsoft.com/office/drawing/2014/main" id="{47AC435E-3322-49CD-BC74-3BF967F4094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3372" y="308898"/>
            <a:ext cx="3327967" cy="4508837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fi-FI" sz="2000" b="1" dirty="0"/>
              <a:t>Fotosynteesi nappaa </a:t>
            </a:r>
            <a:r>
              <a:rPr lang="fi-FI" sz="2000" b="1" dirty="0">
                <a:highlight>
                  <a:srgbClr val="E0F3D0"/>
                </a:highlight>
              </a:rPr>
              <a:t>ilmakehän </a:t>
            </a:r>
            <a:r>
              <a:rPr lang="fi-FI" sz="2000" b="1" dirty="0"/>
              <a:t>hiilidioksidin biomassan hiileksi</a:t>
            </a:r>
            <a:r>
              <a:rPr lang="fi-FI" sz="1600" dirty="0"/>
              <a:t>, jota </a:t>
            </a:r>
            <a:r>
              <a:rPr lang="fi-FI" sz="1600" i="1" dirty="0"/>
              <a:t>satoon (50 % hiiltä) </a:t>
            </a:r>
            <a:r>
              <a:rPr lang="fi-FI" sz="1600" dirty="0"/>
              <a:t>ja maaperään juurissa ja karikkeessa </a:t>
            </a:r>
          </a:p>
          <a:p>
            <a:pPr marL="457200" indent="-457200">
              <a:buFont typeface="+mj-lt"/>
              <a:buAutoNum type="arabicPeriod"/>
            </a:pPr>
            <a:endParaRPr lang="fi-FI" sz="1600" dirty="0"/>
          </a:p>
          <a:p>
            <a:pPr marL="457200" indent="-457200">
              <a:buFont typeface="+mj-lt"/>
              <a:buAutoNum type="arabicPeriod"/>
            </a:pPr>
            <a:r>
              <a:rPr lang="fi-FI" sz="2000" b="1" dirty="0">
                <a:highlight>
                  <a:srgbClr val="E0F3D0"/>
                </a:highlight>
              </a:rPr>
              <a:t>Maaperä nappaa </a:t>
            </a:r>
            <a:r>
              <a:rPr lang="fi-FI" sz="2000" b="1" dirty="0"/>
              <a:t>hiilen kiertoonsa orgaanisessa aineksessa (SOM)</a:t>
            </a:r>
            <a:r>
              <a:rPr lang="fi-FI" sz="2000" dirty="0"/>
              <a:t>, </a:t>
            </a:r>
          </a:p>
          <a:p>
            <a:pPr marL="692143" lvl="1" indent="-457200">
              <a:buFont typeface="+mj-lt"/>
              <a:buAutoNum type="arabicPeriod"/>
            </a:pPr>
            <a:r>
              <a:rPr lang="fi-FI" sz="1800" dirty="0"/>
              <a:t>jossa maahengityksessä vapautuvaa hiiltä </a:t>
            </a:r>
            <a:r>
              <a:rPr lang="fi-FI" sz="1800" b="1" dirty="0"/>
              <a:t>kierrätetään uuteen fotosynteesiin – </a:t>
            </a:r>
            <a:r>
              <a:rPr lang="fi-FI" sz="1800" i="1" dirty="0"/>
              <a:t>kasvipeitteisyys</a:t>
            </a:r>
            <a:r>
              <a:rPr lang="fi-FI" sz="1800" dirty="0"/>
              <a:t> tai</a:t>
            </a:r>
          </a:p>
          <a:p>
            <a:pPr marL="692143" lvl="1" indent="-457200">
              <a:buFont typeface="+mj-lt"/>
              <a:buAutoNum type="arabicPeriod"/>
            </a:pPr>
            <a:r>
              <a:rPr lang="fi-FI" sz="1800" b="1" dirty="0" err="1"/>
              <a:t>SOM:n</a:t>
            </a:r>
            <a:r>
              <a:rPr lang="fi-FI" sz="1800" b="1" dirty="0"/>
              <a:t> hajotustoimintaa rajoitetaan </a:t>
            </a:r>
            <a:r>
              <a:rPr lang="fi-FI" sz="1800" dirty="0"/>
              <a:t>vähentämällä hapensaantia mm. </a:t>
            </a:r>
            <a:r>
              <a:rPr lang="fi-FI" sz="1800" i="1" dirty="0" err="1"/>
              <a:t>vettämällä</a:t>
            </a:r>
            <a:endParaRPr lang="fi-FI" sz="1800" i="1" dirty="0"/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E7F997C5-54E8-B2F7-8E74-7608E957A3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8117" y="4914571"/>
            <a:ext cx="1089590" cy="804730"/>
          </a:xfrm>
          <a:prstGeom prst="rect">
            <a:avLst/>
          </a:prstGeom>
        </p:spPr>
      </p:pic>
      <p:sp>
        <p:nvSpPr>
          <p:cNvPr id="16" name="Nuoli: Kaareva ylös 15">
            <a:extLst>
              <a:ext uri="{FF2B5EF4-FFF2-40B4-BE49-F238E27FC236}">
                <a16:creationId xmlns:a16="http://schemas.microsoft.com/office/drawing/2014/main" id="{E17D6266-58C2-1F19-481D-75D06EB2C2A8}"/>
              </a:ext>
            </a:extLst>
          </p:cNvPr>
          <p:cNvSpPr/>
          <p:nvPr/>
        </p:nvSpPr>
        <p:spPr>
          <a:xfrm rot="3336592" flipH="1">
            <a:off x="3554859" y="4166272"/>
            <a:ext cx="1202802" cy="727098"/>
          </a:xfrm>
          <a:prstGeom prst="curved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17" name="Nuoli: Kaareva ylös 16">
            <a:extLst>
              <a:ext uri="{FF2B5EF4-FFF2-40B4-BE49-F238E27FC236}">
                <a16:creationId xmlns:a16="http://schemas.microsoft.com/office/drawing/2014/main" id="{76CE82C0-762C-09BD-A043-5F79A8D97236}"/>
              </a:ext>
            </a:extLst>
          </p:cNvPr>
          <p:cNvSpPr/>
          <p:nvPr/>
        </p:nvSpPr>
        <p:spPr>
          <a:xfrm rot="10145725" flipH="1">
            <a:off x="4157415" y="2067836"/>
            <a:ext cx="3238610" cy="1008546"/>
          </a:xfrm>
          <a:prstGeom prst="curved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cxnSp>
        <p:nvCxnSpPr>
          <p:cNvPr id="20" name="Suora nuoliyhdysviiva 19">
            <a:extLst>
              <a:ext uri="{FF2B5EF4-FFF2-40B4-BE49-F238E27FC236}">
                <a16:creationId xmlns:a16="http://schemas.microsoft.com/office/drawing/2014/main" id="{F312CE00-FD62-83E0-E2DA-F2642CC5AEFD}"/>
              </a:ext>
            </a:extLst>
          </p:cNvPr>
          <p:cNvCxnSpPr/>
          <p:nvPr/>
        </p:nvCxnSpPr>
        <p:spPr>
          <a:xfrm flipH="1">
            <a:off x="2390862" y="1996580"/>
            <a:ext cx="939567" cy="360726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uora nuoliyhdysviiva 20">
            <a:extLst>
              <a:ext uri="{FF2B5EF4-FFF2-40B4-BE49-F238E27FC236}">
                <a16:creationId xmlns:a16="http://schemas.microsoft.com/office/drawing/2014/main" id="{9662C322-D940-E599-5A48-9B487B2F238C}"/>
              </a:ext>
            </a:extLst>
          </p:cNvPr>
          <p:cNvCxnSpPr>
            <a:cxnSpLocks/>
          </p:cNvCxnSpPr>
          <p:nvPr/>
        </p:nvCxnSpPr>
        <p:spPr>
          <a:xfrm flipH="1" flipV="1">
            <a:off x="2968547" y="813415"/>
            <a:ext cx="462792" cy="949354"/>
          </a:xfrm>
          <a:prstGeom prst="straightConnector1">
            <a:avLst/>
          </a:prstGeom>
          <a:ln w="9525">
            <a:solidFill>
              <a:schemeClr val="accent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331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FAC40CA-F8D0-5DC1-FDBA-A88ECA0C12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71769" y="2511365"/>
            <a:ext cx="5835865" cy="480484"/>
          </a:xfrm>
        </p:spPr>
        <p:txBody>
          <a:bodyPr/>
          <a:lstStyle/>
          <a:p>
            <a:r>
              <a:rPr lang="fi-FI" sz="2400" b="1" dirty="0">
                <a:highlight>
                  <a:srgbClr val="E0F3D0"/>
                </a:highlight>
              </a:rPr>
              <a:t>Maankäyttöratkaisuissa </a:t>
            </a:r>
            <a:r>
              <a:rPr lang="fi-FI" sz="2400" dirty="0">
                <a:highlight>
                  <a:srgbClr val="E0F3D0"/>
                </a:highlight>
              </a:rPr>
              <a:t>on tärkeää tunnistaa </a:t>
            </a:r>
            <a:r>
              <a:rPr lang="fi-FI" sz="2400" b="1" dirty="0">
                <a:highlight>
                  <a:srgbClr val="E0F3D0"/>
                </a:highlight>
              </a:rPr>
              <a:t>biogeeninen hiilenkierto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/>
              <a:t>jossa osa hiilestä säilötään maahan tietyksi aikaa ja osa kiertää uuteen satoon </a:t>
            </a:r>
            <a:endParaRPr lang="fi-FI" sz="2000" dirty="0">
              <a:highlight>
                <a:srgbClr val="E0F3D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/>
              <a:t>luonnossa ole mitään ole pysyvää; </a:t>
            </a:r>
            <a:r>
              <a:rPr lang="fi-FI" sz="2000" dirty="0">
                <a:highlight>
                  <a:srgbClr val="E0F3D0"/>
                </a:highlight>
              </a:rPr>
              <a:t>elävä maaperä kierrättää hiiltä, vettä, ravinteita…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2000" dirty="0">
              <a:highlight>
                <a:srgbClr val="E0F3D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highlight>
                  <a:srgbClr val="FDE8ED"/>
                </a:highlight>
              </a:rPr>
              <a:t>ja erottaa ilmastopolitiikassa biogeeninen hiilenkierto fossiilisista päästöistä 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81569690-433A-1DDC-A0FF-3DC21940922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AFF54FF-7E14-650A-7DBC-8F9FC5DC1F4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4</a:t>
            </a:fld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031912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EE62B8A-8429-C6C6-3A11-DEF39ADC2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260648"/>
            <a:ext cx="10080624" cy="1152128"/>
          </a:xfrm>
        </p:spPr>
        <p:txBody>
          <a:bodyPr/>
          <a:lstStyle/>
          <a:p>
            <a:r>
              <a:rPr lang="fi-FI" dirty="0"/>
              <a:t>Maaperällä on iso rooli ilmastonmuutoksen hillinnässä ja siihen sopeutumisessa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7725C04-2879-287E-005F-FC40063051D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55688" y="1474305"/>
            <a:ext cx="10080624" cy="4320480"/>
          </a:xfrm>
        </p:spPr>
        <p:txBody>
          <a:bodyPr lIns="91440" tIns="45720" rIns="91440" bIns="45720" anchor="t"/>
          <a:lstStyle/>
          <a:p>
            <a:r>
              <a:rPr lang="fi-FI" dirty="0"/>
              <a:t>Maatalouden päästöistä 75 % maaperästä (Lehtonen ym. 2020)</a:t>
            </a:r>
          </a:p>
          <a:p>
            <a:r>
              <a:rPr lang="fi-FI" dirty="0"/>
              <a:t>Turvemaiden päästöt mittavat</a:t>
            </a:r>
          </a:p>
          <a:p>
            <a:pPr lvl="1"/>
            <a:r>
              <a:rPr lang="fi-FI" dirty="0">
                <a:highlight>
                  <a:srgbClr val="E0F3D0"/>
                </a:highlight>
              </a:rPr>
              <a:t>Turvemaita erilaisia</a:t>
            </a:r>
          </a:p>
          <a:p>
            <a:pPr marL="473710" lvl="1" indent="-234315"/>
            <a:r>
              <a:rPr lang="fi-FI" sz="1850" dirty="0"/>
              <a:t>On myös hyviä asioita, joita kokonaisuudessa punnittava: poudankestävyys ja typpilannoituksen vähäisempi tarve</a:t>
            </a:r>
          </a:p>
          <a:p>
            <a:r>
              <a:rPr lang="fi-FI" dirty="0">
                <a:highlight>
                  <a:srgbClr val="FDE8ED"/>
                </a:highlight>
              </a:rPr>
              <a:t>Maaperän kasvukunnon ja satoisuuden merkitys – onko kasvi unohtunut?</a:t>
            </a:r>
          </a:p>
          <a:p>
            <a:pPr lvl="1"/>
            <a:r>
              <a:rPr lang="fi-FI" dirty="0"/>
              <a:t>Kestävän vesienhallinnan merkitys satoisuudelle ja fotosynteesille? </a:t>
            </a:r>
            <a:r>
              <a:rPr lang="fi-FI" b="1" dirty="0"/>
              <a:t>Maaperäpilotti:</a:t>
            </a:r>
          </a:p>
          <a:p>
            <a:pPr lvl="1"/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0839E0BC-D63A-CD06-B027-5B22093DE14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5</a:t>
            </a:fld>
            <a:endParaRPr lang="LID4096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F754704B-F0F8-29E6-4F06-6A6EADA66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079" y="4134808"/>
            <a:ext cx="8323383" cy="2294632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3FEEC866-4C98-3D41-E4FB-8C452E79FC7E}"/>
              </a:ext>
            </a:extLst>
          </p:cNvPr>
          <p:cNvSpPr txBox="1"/>
          <p:nvPr/>
        </p:nvSpPr>
        <p:spPr>
          <a:xfrm>
            <a:off x="9538462" y="4496286"/>
            <a:ext cx="1132334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fi-FI" sz="1400" b="0" i="0" dirty="0">
                <a:highlight>
                  <a:srgbClr val="FDE8ED"/>
                </a:highlight>
                <a:latin typeface="+mn-lt"/>
              </a:rPr>
              <a:t>Lisää kasvualustana fotosynteesiä/</a:t>
            </a:r>
            <a:r>
              <a:rPr lang="fi-FI" sz="1400" b="1" i="0" dirty="0">
                <a:highlight>
                  <a:srgbClr val="FDE8ED"/>
                </a:highlight>
                <a:latin typeface="+mn-lt"/>
              </a:rPr>
              <a:t>biomassan tuotantoa</a:t>
            </a:r>
          </a:p>
          <a:p>
            <a:endParaRPr lang="fi-FI" sz="1400" dirty="0">
              <a:highlight>
                <a:srgbClr val="FDE8ED"/>
              </a:highlight>
              <a:latin typeface="+mn-lt"/>
            </a:endParaRPr>
          </a:p>
          <a:p>
            <a:endParaRPr lang="fi-FI" sz="1400" b="0" i="0" dirty="0">
              <a:highlight>
                <a:srgbClr val="FDE8ED"/>
              </a:highlight>
              <a:latin typeface="+mn-lt"/>
            </a:endParaRPr>
          </a:p>
          <a:p>
            <a:endParaRPr lang="fi-FI" sz="1400" dirty="0">
              <a:highlight>
                <a:srgbClr val="FDE8ED"/>
              </a:highlight>
              <a:latin typeface="+mn-lt"/>
            </a:endParaRPr>
          </a:p>
          <a:p>
            <a:endParaRPr lang="fi-FI" sz="1400" b="0" i="0" dirty="0">
              <a:highlight>
                <a:srgbClr val="FDE8ED"/>
              </a:highlight>
              <a:latin typeface="+mn-lt"/>
            </a:endParaRP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0D99A145-EF5A-5180-4F43-B0AFC446AD7D}"/>
              </a:ext>
            </a:extLst>
          </p:cNvPr>
          <p:cNvSpPr txBox="1"/>
          <p:nvPr/>
        </p:nvSpPr>
        <p:spPr>
          <a:xfrm>
            <a:off x="1215079" y="6467735"/>
            <a:ext cx="3133592" cy="2154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fi-FI" sz="1400" b="0" i="0" dirty="0">
                <a:highlight>
                  <a:srgbClr val="FDE8ED"/>
                </a:highlight>
                <a:latin typeface="+mn-lt"/>
              </a:rPr>
              <a:t>Maan </a:t>
            </a:r>
            <a:r>
              <a:rPr lang="fi-FI" sz="1400" dirty="0">
                <a:highlight>
                  <a:srgbClr val="FDE8ED"/>
                </a:highlight>
                <a:latin typeface="+mn-lt"/>
              </a:rPr>
              <a:t>kasvukunto / satoisuus / </a:t>
            </a:r>
            <a:r>
              <a:rPr lang="fi-FI" sz="1400" b="1" dirty="0">
                <a:highlight>
                  <a:srgbClr val="FDE8ED"/>
                </a:highlight>
                <a:latin typeface="+mn-lt"/>
              </a:rPr>
              <a:t>terveys</a:t>
            </a:r>
            <a:r>
              <a:rPr lang="fi-FI" sz="1400" dirty="0">
                <a:highlight>
                  <a:srgbClr val="FDE8ED"/>
                </a:highlight>
                <a:latin typeface="+mn-lt"/>
              </a:rPr>
              <a:t> </a:t>
            </a:r>
            <a:endParaRPr lang="fi-FI" sz="1400" b="0" i="0" dirty="0">
              <a:highlight>
                <a:srgbClr val="FDE8ED"/>
              </a:highlight>
              <a:latin typeface="+mn-lt"/>
            </a:endParaRP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409C3664-AB0E-0E0A-F1FA-0F61B0E89A04}"/>
              </a:ext>
            </a:extLst>
          </p:cNvPr>
          <p:cNvSpPr txBox="1"/>
          <p:nvPr/>
        </p:nvSpPr>
        <p:spPr>
          <a:xfrm>
            <a:off x="4390417" y="6484468"/>
            <a:ext cx="6339102" cy="198711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 lang="fi-FI" sz="1400" b="0" i="0" dirty="0">
              <a:highlight>
                <a:srgbClr val="E0F3D0"/>
              </a:highligh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56747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46AB6654-0215-F6AD-C1B6-0A5871C5D3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80A68D21-A576-D378-D953-A14A925AE20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6</a:t>
            </a:fld>
            <a:endParaRPr lang="LID4096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39F87A84-AD8D-0AC7-B5C9-8686CCF52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3886" y="136525"/>
            <a:ext cx="7771002" cy="1138805"/>
          </a:xfrm>
        </p:spPr>
        <p:txBody>
          <a:bodyPr/>
          <a:lstStyle/>
          <a:p>
            <a:r>
              <a:rPr lang="fi-FI" sz="4800" dirty="0"/>
              <a:t>Huomioita hankkeisiin</a:t>
            </a:r>
          </a:p>
        </p:txBody>
      </p:sp>
      <p:sp>
        <p:nvSpPr>
          <p:cNvPr id="7" name="Tekstin paikkamerkki 2">
            <a:extLst>
              <a:ext uri="{FF2B5EF4-FFF2-40B4-BE49-F238E27FC236}">
                <a16:creationId xmlns:a16="http://schemas.microsoft.com/office/drawing/2014/main" id="{4F8557D8-5D6A-ED18-12EA-872E8B0558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04888" y="1652631"/>
            <a:ext cx="7687112" cy="827685"/>
          </a:xfrm>
        </p:spPr>
        <p:txBody>
          <a:bodyPr/>
          <a:lstStyle/>
          <a:p>
            <a:r>
              <a:rPr lang="fi-FI" sz="2000" b="1" dirty="0">
                <a:effectLst/>
                <a:ea typeface="Calibri" panose="020F0502020204030204" pitchFamily="34" charset="0"/>
              </a:rPr>
              <a:t>Maaperäpilotti, GTK</a:t>
            </a:r>
          </a:p>
          <a:p>
            <a:r>
              <a:rPr lang="fi-FI" sz="2000" dirty="0">
                <a:ea typeface="Calibri" panose="020F0502020204030204" pitchFamily="34" charset="0"/>
              </a:rPr>
              <a:t>- Fotosynteesin merkitys? </a:t>
            </a:r>
            <a:r>
              <a:rPr lang="fi-FI" sz="2000" dirty="0">
                <a:highlight>
                  <a:srgbClr val="FDE8ED"/>
                </a:highlight>
                <a:ea typeface="Calibri" panose="020F0502020204030204" pitchFamily="34" charset="0"/>
              </a:rPr>
              <a:t>Maan terveys / kasvukunto</a:t>
            </a:r>
            <a:r>
              <a:rPr lang="fi-FI" sz="2000" dirty="0">
                <a:ea typeface="Calibri" panose="020F0502020204030204" pitchFamily="34" charset="0"/>
              </a:rPr>
              <a:t>?</a:t>
            </a:r>
            <a:endParaRPr lang="fi-FI" sz="2000" dirty="0">
              <a:effectLst/>
              <a:ea typeface="Calibri" panose="020F0502020204030204" pitchFamily="34" charset="0"/>
            </a:endParaRPr>
          </a:p>
          <a:p>
            <a:endParaRPr lang="fi-FI" sz="2000" b="1" dirty="0">
              <a:effectLst/>
              <a:ea typeface="Calibri" panose="020F0502020204030204" pitchFamily="34" charset="0"/>
            </a:endParaRPr>
          </a:p>
          <a:p>
            <a:r>
              <a:rPr lang="fi-FI" sz="2000" b="1" dirty="0">
                <a:effectLst/>
                <a:ea typeface="Calibri" panose="020F0502020204030204" pitchFamily="34" charset="0"/>
              </a:rPr>
              <a:t>Maaperätiedon kehittäminen </a:t>
            </a:r>
            <a:r>
              <a:rPr lang="fi-FI" sz="2000" dirty="0">
                <a:effectLst/>
                <a:ea typeface="Calibri" panose="020F0502020204030204" pitchFamily="34" charset="0"/>
              </a:rPr>
              <a:t>– </a:t>
            </a:r>
            <a:r>
              <a:rPr lang="fi-FI" sz="2000" dirty="0" err="1">
                <a:effectLst/>
                <a:ea typeface="Calibri" panose="020F0502020204030204" pitchFamily="34" charset="0"/>
              </a:rPr>
              <a:t>MaaTi</a:t>
            </a:r>
            <a:r>
              <a:rPr lang="fi-FI" sz="2000" dirty="0">
                <a:effectLst/>
                <a:ea typeface="Calibri" panose="020F0502020204030204" pitchFamily="34" charset="0"/>
              </a:rPr>
              <a:t>, LUKE</a:t>
            </a:r>
          </a:p>
          <a:p>
            <a:r>
              <a:rPr lang="fi-FI" sz="2000" dirty="0">
                <a:effectLst/>
                <a:ea typeface="Calibri" panose="020F0502020204030204" pitchFamily="34" charset="0"/>
              </a:rPr>
              <a:t>- </a:t>
            </a:r>
            <a:r>
              <a:rPr lang="fi-FI" sz="2000" dirty="0">
                <a:effectLst/>
                <a:highlight>
                  <a:srgbClr val="E0F3D0"/>
                </a:highlight>
                <a:ea typeface="Calibri" panose="020F0502020204030204" pitchFamily="34" charset="0"/>
              </a:rPr>
              <a:t>päästökerrointen tarkennus  merkityksellistä </a:t>
            </a:r>
            <a:r>
              <a:rPr lang="fi-FI" sz="1400" dirty="0">
                <a:ea typeface="Calibri" panose="020F0502020204030204" pitchFamily="34" charset="0"/>
              </a:rPr>
              <a:t>(h</a:t>
            </a:r>
            <a:r>
              <a:rPr lang="fi-FI" sz="1400" dirty="0">
                <a:effectLst/>
                <a:ea typeface="Calibri" panose="020F0502020204030204" pitchFamily="34" charset="0"/>
              </a:rPr>
              <a:t>ienoa että CH4 mukana)</a:t>
            </a:r>
          </a:p>
          <a:p>
            <a:endParaRPr lang="fi-FI" sz="2000" dirty="0">
              <a:effectLst/>
              <a:ea typeface="Calibri" panose="020F0502020204030204" pitchFamily="34" charset="0"/>
            </a:endParaRPr>
          </a:p>
          <a:p>
            <a:r>
              <a:rPr lang="fi-FI" sz="2000" b="1" dirty="0">
                <a:effectLst/>
                <a:ea typeface="Calibri" panose="020F0502020204030204" pitchFamily="34" charset="0"/>
              </a:rPr>
              <a:t>Maatalousmaiden turvetieto </a:t>
            </a:r>
            <a:r>
              <a:rPr lang="fi-FI" sz="2000" dirty="0">
                <a:effectLst/>
                <a:ea typeface="Calibri" panose="020F0502020204030204" pitchFamily="34" charset="0"/>
              </a:rPr>
              <a:t>– </a:t>
            </a:r>
            <a:r>
              <a:rPr lang="fi-FI" sz="2000" dirty="0" err="1">
                <a:effectLst/>
                <a:ea typeface="Calibri" panose="020F0502020204030204" pitchFamily="34" charset="0"/>
              </a:rPr>
              <a:t>MaaTu</a:t>
            </a:r>
            <a:r>
              <a:rPr lang="fi-FI" sz="2000" dirty="0">
                <a:effectLst/>
                <a:ea typeface="Calibri" panose="020F0502020204030204" pitchFamily="34" charset="0"/>
              </a:rPr>
              <a:t>, LUKE</a:t>
            </a:r>
          </a:p>
          <a:p>
            <a:r>
              <a:rPr lang="fi-FI" sz="2000" dirty="0">
                <a:ea typeface="Calibri" panose="020F0502020204030204" pitchFamily="34" charset="0"/>
              </a:rPr>
              <a:t>-</a:t>
            </a:r>
            <a:r>
              <a:rPr lang="fi-FI" sz="2000" dirty="0">
                <a:highlight>
                  <a:srgbClr val="FDE8ED"/>
                </a:highlight>
                <a:ea typeface="Calibri" panose="020F0502020204030204" pitchFamily="34" charset="0"/>
              </a:rPr>
              <a:t>multamaiden rooli? = </a:t>
            </a:r>
            <a:r>
              <a:rPr lang="fi-FI" sz="2000" dirty="0">
                <a:ea typeface="Calibri" panose="020F0502020204030204" pitchFamily="34" charset="0"/>
              </a:rPr>
              <a:t>mineraalimaan ja turpeen </a:t>
            </a:r>
            <a:r>
              <a:rPr lang="fi-FI" sz="2000" dirty="0" err="1">
                <a:ea typeface="Calibri" panose="020F0502020204030204" pitchFamily="34" charset="0"/>
              </a:rPr>
              <a:t>rajanvetoALUE</a:t>
            </a:r>
            <a:r>
              <a:rPr lang="fi-FI" sz="2000" dirty="0">
                <a:ea typeface="Calibri" panose="020F0502020204030204" pitchFamily="34" charset="0"/>
              </a:rPr>
              <a:t>?</a:t>
            </a:r>
          </a:p>
          <a:p>
            <a:r>
              <a:rPr lang="fi-FI" sz="2000" dirty="0">
                <a:effectLst/>
                <a:ea typeface="Calibri" panose="020F0502020204030204" pitchFamily="34" charset="0"/>
              </a:rPr>
              <a:t>- viljavuusanalyysi tunnistaa multamaat </a:t>
            </a:r>
            <a:r>
              <a:rPr lang="fi-FI" sz="1400" dirty="0">
                <a:effectLst/>
                <a:ea typeface="Calibri" panose="020F0502020204030204" pitchFamily="34" charset="0"/>
              </a:rPr>
              <a:t>(20-40 % SOM)</a:t>
            </a:r>
          </a:p>
          <a:p>
            <a:endParaRPr lang="fi-FI" sz="2000" dirty="0">
              <a:effectLst/>
              <a:highlight>
                <a:srgbClr val="FDE8ED"/>
              </a:highlight>
              <a:ea typeface="Calibri" panose="020F0502020204030204" pitchFamily="34" charset="0"/>
            </a:endParaRPr>
          </a:p>
          <a:p>
            <a:r>
              <a:rPr lang="fi-FI" sz="2000" b="1" dirty="0">
                <a:effectLst/>
                <a:ea typeface="Calibri" panose="020F0502020204030204" pitchFamily="34" charset="0"/>
              </a:rPr>
              <a:t>Laserperusteinen maaperän hiilivaraston nopea määritys</a:t>
            </a:r>
            <a:r>
              <a:rPr lang="fi-FI" sz="2000" dirty="0">
                <a:effectLst/>
                <a:ea typeface="Calibri" panose="020F0502020204030204" pitchFamily="34" charset="0"/>
              </a:rPr>
              <a:t> – TAU</a:t>
            </a:r>
          </a:p>
          <a:p>
            <a:r>
              <a:rPr lang="fi-FI" sz="2000" dirty="0">
                <a:ea typeface="Calibri" panose="020F0502020204030204" pitchFamily="34" charset="0"/>
              </a:rPr>
              <a:t>- </a:t>
            </a:r>
            <a:r>
              <a:rPr lang="fi-FI" sz="2000" dirty="0">
                <a:highlight>
                  <a:srgbClr val="E0F3D0"/>
                </a:highlight>
                <a:ea typeface="Calibri" panose="020F0502020204030204" pitchFamily="34" charset="0"/>
              </a:rPr>
              <a:t>lohkokohtaiset mittaukset merkityksellisiä</a:t>
            </a:r>
            <a:endParaRPr lang="fi-FI" sz="2000" dirty="0">
              <a:highlight>
                <a:srgbClr val="E0F3D0"/>
              </a:highlight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09035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93A6B84-BD57-C363-444E-746DAF89F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600" dirty="0"/>
              <a:t>Lopuksi: Riittääkö tieto?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7725BA6-B7BC-507B-5953-D46400237DC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55687" y="1385497"/>
            <a:ext cx="10831512" cy="4320480"/>
          </a:xfrm>
        </p:spPr>
        <p:txBody>
          <a:bodyPr/>
          <a:lstStyle/>
          <a:p>
            <a:r>
              <a:rPr lang="fi-FI" sz="2400" b="1" dirty="0">
                <a:latin typeface="+mn-lt"/>
                <a:ea typeface="Calibri" panose="020F0502020204030204" pitchFamily="34" charset="0"/>
              </a:rPr>
              <a:t>P</a:t>
            </a:r>
            <a:r>
              <a:rPr lang="fi-FI" sz="2400" b="1" dirty="0">
                <a:effectLst/>
                <a:latin typeface="+mn-lt"/>
                <a:ea typeface="Calibri" panose="020F0502020204030204" pitchFamily="34" charset="0"/>
              </a:rPr>
              <a:t>olitiikkaohjelmat ja niiden seuranta</a:t>
            </a:r>
          </a:p>
          <a:p>
            <a:pPr lvl="1"/>
            <a:r>
              <a:rPr lang="fi-FI" sz="2134" dirty="0">
                <a:highlight>
                  <a:srgbClr val="E0F3D0"/>
                </a:highlight>
                <a:latin typeface="+mn-lt"/>
                <a:ea typeface="Calibri" panose="020F0502020204030204" pitchFamily="34" charset="0"/>
              </a:rPr>
              <a:t>Päästökerrointen tarkennus </a:t>
            </a:r>
            <a:r>
              <a:rPr lang="fi-FI" sz="2134" dirty="0">
                <a:latin typeface="+mn-lt"/>
                <a:ea typeface="Calibri" panose="020F0502020204030204" pitchFamily="34" charset="0"/>
              </a:rPr>
              <a:t>maalaji- ja viljelymenetelmäperustaiseksi </a:t>
            </a:r>
            <a:r>
              <a:rPr lang="fi-FI" sz="1400" dirty="0">
                <a:latin typeface="+mn-lt"/>
                <a:ea typeface="Calibri" panose="020F0502020204030204" pitchFamily="34" charset="0"/>
              </a:rPr>
              <a:t>(viljelykiertojen aikajänne)</a:t>
            </a:r>
            <a:r>
              <a:rPr lang="fi-FI" sz="2134" dirty="0">
                <a:latin typeface="+mn-lt"/>
                <a:ea typeface="Calibri" panose="020F0502020204030204" pitchFamily="34" charset="0"/>
              </a:rPr>
              <a:t> </a:t>
            </a:r>
            <a:r>
              <a:rPr lang="fi-FI" sz="2134" dirty="0">
                <a:latin typeface="+mn-lt"/>
                <a:ea typeface="Calibri" panose="020F0502020204030204" pitchFamily="34" charset="0"/>
                <a:sym typeface="Wingdings" panose="05000000000000000000" pitchFamily="2" charset="2"/>
              </a:rPr>
              <a:t> lohkotason ekosysteemipalvelut</a:t>
            </a:r>
            <a:endParaRPr lang="fi-FI" sz="2134" dirty="0">
              <a:latin typeface="+mn-lt"/>
              <a:ea typeface="Calibri" panose="020F0502020204030204" pitchFamily="34" charset="0"/>
            </a:endParaRPr>
          </a:p>
          <a:p>
            <a:pPr lvl="1"/>
            <a:r>
              <a:rPr lang="fi-FI" sz="2134" dirty="0">
                <a:latin typeface="+mn-lt"/>
                <a:ea typeface="Calibri" panose="020F0502020204030204" pitchFamily="34" charset="0"/>
              </a:rPr>
              <a:t>Tarkennus </a:t>
            </a:r>
            <a:r>
              <a:rPr lang="fi-FI" sz="2134" dirty="0">
                <a:highlight>
                  <a:srgbClr val="E0F3D0"/>
                </a:highlight>
                <a:latin typeface="+mn-lt"/>
                <a:ea typeface="Calibri" panose="020F0502020204030204" pitchFamily="34" charset="0"/>
              </a:rPr>
              <a:t>edistää oikeudenmukaisuuden tunnetta</a:t>
            </a:r>
            <a:r>
              <a:rPr lang="fi-FI" sz="2134" dirty="0">
                <a:latin typeface="+mn-lt"/>
                <a:ea typeface="Calibri" panose="020F0502020204030204" pitchFamily="34" charset="0"/>
              </a:rPr>
              <a:t>, reilua siirtymää</a:t>
            </a:r>
          </a:p>
          <a:p>
            <a:pPr marL="239176" lvl="1" indent="0">
              <a:buNone/>
            </a:pPr>
            <a:endParaRPr lang="fi-FI" sz="2134" dirty="0">
              <a:effectLst/>
              <a:latin typeface="+mn-lt"/>
              <a:ea typeface="Calibri" panose="020F0502020204030204" pitchFamily="34" charset="0"/>
            </a:endParaRPr>
          </a:p>
          <a:p>
            <a:r>
              <a:rPr lang="fi-FI" sz="2400" b="1" dirty="0">
                <a:latin typeface="+mn-lt"/>
                <a:ea typeface="Calibri" panose="020F0502020204030204" pitchFamily="34" charset="0"/>
              </a:rPr>
              <a:t>K</a:t>
            </a:r>
            <a:r>
              <a:rPr lang="fi-FI" sz="2400" b="1" dirty="0">
                <a:effectLst/>
                <a:latin typeface="+mn-lt"/>
                <a:ea typeface="Calibri" panose="020F0502020204030204" pitchFamily="34" charset="0"/>
              </a:rPr>
              <a:t>äytännön toimijoiden tietotarpeet</a:t>
            </a:r>
          </a:p>
          <a:p>
            <a:pPr lvl="1"/>
            <a:r>
              <a:rPr lang="fi-FI" sz="2134" dirty="0">
                <a:highlight>
                  <a:srgbClr val="FDE8ED"/>
                </a:highlight>
                <a:latin typeface="+mn-lt"/>
                <a:ea typeface="Calibri" panose="020F0502020204030204" pitchFamily="34" charset="0"/>
              </a:rPr>
              <a:t>M</a:t>
            </a:r>
            <a:r>
              <a:rPr lang="fi-FI" sz="2134" dirty="0">
                <a:effectLst/>
                <a:highlight>
                  <a:srgbClr val="FDE8ED"/>
                </a:highlight>
                <a:latin typeface="+mn-lt"/>
                <a:ea typeface="Calibri" panose="020F0502020204030204" pitchFamily="34" charset="0"/>
              </a:rPr>
              <a:t>ultamaat merkittävä oma maalajiluokkansa</a:t>
            </a:r>
            <a:r>
              <a:rPr lang="fi-FI" sz="2134" dirty="0">
                <a:effectLst/>
                <a:latin typeface="+mn-lt"/>
                <a:ea typeface="Calibri" panose="020F0502020204030204" pitchFamily="34" charset="0"/>
              </a:rPr>
              <a:t>, käytetty maataloudessa yli 70 vuotta </a:t>
            </a:r>
            <a:r>
              <a:rPr lang="fi-FI" sz="2134" dirty="0">
                <a:effectLst/>
                <a:latin typeface="+mn-lt"/>
                <a:ea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fi-FI" sz="2134" dirty="0">
                <a:latin typeface="+mn-lt"/>
                <a:ea typeface="Calibri" panose="020F0502020204030204" pitchFamily="34" charset="0"/>
                <a:sym typeface="Wingdings" panose="05000000000000000000" pitchFamily="2" charset="2"/>
              </a:rPr>
              <a:t>m</a:t>
            </a:r>
            <a:r>
              <a:rPr lang="fi-FI" sz="2134" dirty="0">
                <a:effectLst/>
                <a:latin typeface="+mn-lt"/>
                <a:ea typeface="Calibri" panose="020F0502020204030204" pitchFamily="34" charset="0"/>
              </a:rPr>
              <a:t>aalajiluokituksen muutos kyseenalaista </a:t>
            </a:r>
          </a:p>
          <a:p>
            <a:pPr lvl="1"/>
            <a:r>
              <a:rPr lang="fi-FI" sz="2134" dirty="0">
                <a:highlight>
                  <a:srgbClr val="E0F3D0"/>
                </a:highlight>
                <a:latin typeface="+mn-lt"/>
                <a:ea typeface="Calibri" panose="020F0502020204030204" pitchFamily="34" charset="0"/>
              </a:rPr>
              <a:t>Lohkokohtaisten KHK-taseiden laskenta tarpeellinen työkalu</a:t>
            </a:r>
          </a:p>
          <a:p>
            <a:pPr lvl="2"/>
            <a:r>
              <a:rPr lang="fi-FI" sz="1867" b="1" dirty="0">
                <a:effectLst/>
                <a:latin typeface="+mn-lt"/>
                <a:ea typeface="Calibri" panose="020F0502020204030204" pitchFamily="34" charset="0"/>
              </a:rPr>
              <a:t>Sidonta</a:t>
            </a:r>
            <a:r>
              <a:rPr lang="fi-FI" sz="1867" dirty="0">
                <a:effectLst/>
                <a:latin typeface="+mn-lt"/>
                <a:ea typeface="Calibri" panose="020F0502020204030204" pitchFamily="34" charset="0"/>
              </a:rPr>
              <a:t>(biomassa (</a:t>
            </a:r>
            <a:r>
              <a:rPr lang="fi-FI" sz="1867" dirty="0" err="1">
                <a:effectLst/>
                <a:latin typeface="+mn-lt"/>
                <a:ea typeface="Calibri" panose="020F0502020204030204" pitchFamily="34" charset="0"/>
              </a:rPr>
              <a:t>korjattu+karike+juuret</a:t>
            </a:r>
            <a:r>
              <a:rPr lang="fi-FI" sz="1867" dirty="0">
                <a:effectLst/>
                <a:latin typeface="+mn-lt"/>
                <a:ea typeface="Calibri" panose="020F0502020204030204" pitchFamily="34" charset="0"/>
              </a:rPr>
              <a:t>)) </a:t>
            </a:r>
            <a:r>
              <a:rPr lang="fi-FI" sz="1867" b="1" dirty="0">
                <a:effectLst/>
                <a:latin typeface="+mn-lt"/>
                <a:ea typeface="Calibri" panose="020F0502020204030204" pitchFamily="34" charset="0"/>
              </a:rPr>
              <a:t>– päästöt suhteessa satoon </a:t>
            </a:r>
            <a:r>
              <a:rPr lang="fi-FI" sz="1867" dirty="0">
                <a:effectLst/>
                <a:latin typeface="+mn-lt"/>
                <a:ea typeface="Calibri" panose="020F0502020204030204" pitchFamily="34" charset="0"/>
              </a:rPr>
              <a:t>tai pinta-alaan</a:t>
            </a:r>
          </a:p>
          <a:p>
            <a:pPr marL="0" indent="0">
              <a:buNone/>
            </a:pPr>
            <a:r>
              <a:rPr lang="fi-FI" sz="2400" dirty="0">
                <a:latin typeface="+mn-lt"/>
                <a:ea typeface="Calibri" panose="020F0502020204030204" pitchFamily="34" charset="0"/>
                <a:sym typeface="Wingdings" panose="05000000000000000000" pitchFamily="2" charset="2"/>
              </a:rPr>
              <a:t>	</a:t>
            </a:r>
            <a:r>
              <a:rPr lang="fi-FI" sz="2000" dirty="0">
                <a:latin typeface="+mn-lt"/>
                <a:ea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fi-FI" sz="2000" dirty="0">
                <a:latin typeface="+mn-lt"/>
                <a:ea typeface="Calibri" panose="020F0502020204030204" pitchFamily="34" charset="0"/>
              </a:rPr>
              <a:t>Odotukset KHK-LOHKO -hankkeesta</a:t>
            </a:r>
            <a:r>
              <a:rPr lang="fi-FI" sz="2000" dirty="0">
                <a:effectLst/>
                <a:latin typeface="+mn-lt"/>
                <a:ea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endParaRPr lang="fi-FI" sz="2000" dirty="0">
              <a:effectLst/>
              <a:latin typeface="+mn-lt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fi-FI" sz="2000" dirty="0">
                <a:latin typeface="+mn-lt"/>
                <a:ea typeface="Calibri" panose="020F0502020204030204" pitchFamily="34" charset="0"/>
              </a:rPr>
              <a:t>- </a:t>
            </a:r>
            <a:r>
              <a:rPr lang="fi-FI" sz="2400" dirty="0">
                <a:effectLst/>
                <a:latin typeface="+mn-lt"/>
                <a:ea typeface="Calibri" panose="020F0502020204030204" pitchFamily="34" charset="0"/>
              </a:rPr>
              <a:t> </a:t>
            </a:r>
            <a:r>
              <a:rPr lang="fi-FI" sz="2400" b="1" dirty="0"/>
              <a:t>Kokonaisuuden hallinta:</a:t>
            </a:r>
            <a:r>
              <a:rPr lang="fi-FI" b="1" dirty="0"/>
              <a:t> </a:t>
            </a:r>
            <a:r>
              <a:rPr lang="fi-FI" dirty="0">
                <a:highlight>
                  <a:srgbClr val="FDE8ED"/>
                </a:highlight>
              </a:rPr>
              <a:t>Tulosten tarkasteluun maa-kasvi-ilmakehä –jatkumo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06D971D-50A8-3CD3-34F9-14D09F77B7F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7</a:t>
            </a:fld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365282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BE817C31-C4B3-4BB7-8E1B-3928A32FAC6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962400" y="-735995"/>
            <a:ext cx="3246783" cy="5078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Päätöskalvo</a:t>
            </a:r>
            <a:endParaRPr kumimoji="0" lang="fi-FI" sz="33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7" name="Group 1" descr="Voit seurata Sitraa mm. Twitterissä, Facebookissa, Instagramissa, YouTubessa ja Linkedinissä. Löydät meidät somesta nimellä @sitrafund">
            <a:extLst>
              <a:ext uri="{FF2B5EF4-FFF2-40B4-BE49-F238E27FC236}">
                <a16:creationId xmlns:a16="http://schemas.microsoft.com/office/drawing/2014/main" id="{8DBB6F88-2CEA-4675-BC27-7E19BFC94C8A}"/>
              </a:ext>
            </a:extLst>
          </p:cNvPr>
          <p:cNvGrpSpPr/>
          <p:nvPr/>
        </p:nvGrpSpPr>
        <p:grpSpPr>
          <a:xfrm>
            <a:off x="72803" y="7487"/>
            <a:ext cx="2393719" cy="443905"/>
            <a:chOff x="1541694" y="6279714"/>
            <a:chExt cx="2393719" cy="443905"/>
          </a:xfrm>
        </p:grpSpPr>
        <p:sp>
          <p:nvSpPr>
            <p:cNvPr id="8" name="Suorakulmio 8">
              <a:extLst>
                <a:ext uri="{FF2B5EF4-FFF2-40B4-BE49-F238E27FC236}">
                  <a16:creationId xmlns:a16="http://schemas.microsoft.com/office/drawing/2014/main" id="{9F1EE541-D2D8-4592-B035-EA4187E4CA2A}"/>
                </a:ext>
              </a:extLst>
            </p:cNvPr>
            <p:cNvSpPr/>
            <p:nvPr/>
          </p:nvSpPr>
          <p:spPr>
            <a:xfrm>
              <a:off x="1541694" y="6279714"/>
              <a:ext cx="1293943" cy="4439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733">
                  <a:latin typeface="+mn-lt"/>
                  <a:ea typeface="Arial Black" charset="0"/>
                  <a:cs typeface="Arial Black" charset="0"/>
                </a:rPr>
                <a:t>@</a:t>
              </a:r>
              <a:r>
                <a:rPr lang="en-US" sz="1733" err="1">
                  <a:latin typeface="+mn-lt"/>
                  <a:ea typeface="Arial Black" charset="0"/>
                  <a:cs typeface="Arial Black" charset="0"/>
                </a:rPr>
                <a:t>sitrafund</a:t>
              </a:r>
              <a:endParaRPr lang="en-US" sz="1733">
                <a:latin typeface="+mn-lt"/>
                <a:ea typeface="Arial Black" charset="0"/>
                <a:cs typeface="Arial Black" charset="0"/>
              </a:endParaRPr>
            </a:p>
          </p:txBody>
        </p:sp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B1217E7C-B2CE-47CC-A872-92422B7F9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26507" y="6481385"/>
              <a:ext cx="148800" cy="148802"/>
            </a:xfrm>
            <a:prstGeom prst="rect">
              <a:avLst/>
            </a:prstGeom>
          </p:spPr>
        </p:pic>
        <p:pic>
          <p:nvPicPr>
            <p:cNvPr id="10" name="Picture 7">
              <a:extLst>
                <a:ext uri="{FF2B5EF4-FFF2-40B4-BE49-F238E27FC236}">
                  <a16:creationId xmlns:a16="http://schemas.microsoft.com/office/drawing/2014/main" id="{38EFD83F-C915-469F-9BC9-C6DD9736E6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7686" y="6481385"/>
              <a:ext cx="148800" cy="148802"/>
            </a:xfrm>
            <a:prstGeom prst="rect">
              <a:avLst/>
            </a:prstGeom>
          </p:spPr>
        </p:pic>
        <p:pic>
          <p:nvPicPr>
            <p:cNvPr id="11" name="Kuva 14">
              <a:hlinkClick r:id="rId5"/>
              <a:extLst>
                <a:ext uri="{FF2B5EF4-FFF2-40B4-BE49-F238E27FC236}">
                  <a16:creationId xmlns:a16="http://schemas.microsoft.com/office/drawing/2014/main" id="{FB922BCF-5244-4131-A8FE-B3A6D07486CE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9285" y="6481385"/>
              <a:ext cx="148800" cy="1488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Kuva 15">
              <a:hlinkClick r:id="rId7"/>
              <a:extLst>
                <a:ext uri="{FF2B5EF4-FFF2-40B4-BE49-F238E27FC236}">
                  <a16:creationId xmlns:a16="http://schemas.microsoft.com/office/drawing/2014/main" id="{071B7027-3C8B-47FE-98FD-EAE21488DF33}"/>
                </a:ext>
              </a:extLst>
            </p:cNvPr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7995" y="6481385"/>
              <a:ext cx="163680" cy="1488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Kuva 16">
              <a:hlinkClick r:id="rId9"/>
              <a:extLst>
                <a:ext uri="{FF2B5EF4-FFF2-40B4-BE49-F238E27FC236}">
                  <a16:creationId xmlns:a16="http://schemas.microsoft.com/office/drawing/2014/main" id="{AFA4B87A-683E-49DD-991C-53DA14DD801D}"/>
                </a:ext>
              </a:extLst>
            </p:cNvPr>
            <p:cNvPicPr preferRelativeResize="0"/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5675" y="6481385"/>
              <a:ext cx="225600" cy="1488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Kuva 11">
              <a:hlinkClick r:id="rId11"/>
              <a:extLst>
                <a:ext uri="{FF2B5EF4-FFF2-40B4-BE49-F238E27FC236}">
                  <a16:creationId xmlns:a16="http://schemas.microsoft.com/office/drawing/2014/main" id="{AA9B83C7-66B3-41C1-8A6B-D97F9809DABC}"/>
                </a:ext>
              </a:extLst>
            </p:cNvPr>
            <p:cNvPicPr/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6613" y="6481385"/>
              <a:ext cx="148800" cy="1488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Suorakulmio 7" descr="Verkkosivumme löydät osoitteesta www.sitra.fi">
            <a:extLst>
              <a:ext uri="{FF2B5EF4-FFF2-40B4-BE49-F238E27FC236}">
                <a16:creationId xmlns:a16="http://schemas.microsoft.com/office/drawing/2014/main" id="{59BB03DB-B5D5-42D5-8D26-FE1073A7338B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/>
          </p:cNvSpPr>
          <p:nvPr/>
        </p:nvSpPr>
        <p:spPr>
          <a:xfrm>
            <a:off x="96770" y="6308730"/>
            <a:ext cx="978729" cy="45089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 Black" charset="0"/>
                <a:cs typeface="Arial Black" charset="0"/>
              </a:rPr>
              <a:t>sitra.fi</a:t>
            </a:r>
          </a:p>
        </p:txBody>
      </p:sp>
      <p:grpSp>
        <p:nvGrpSpPr>
          <p:cNvPr id="2" name="Group 1" descr="Mies maalaa tikkailla seisoen keltaista ympyrää jossa lukee Hyvää huomista Suomi!">
            <a:extLst>
              <a:ext uri="{FF2B5EF4-FFF2-40B4-BE49-F238E27FC236}">
                <a16:creationId xmlns:a16="http://schemas.microsoft.com/office/drawing/2014/main" id="{FBA4E195-9349-4208-A744-9C215D41A406}"/>
              </a:ext>
            </a:extLst>
          </p:cNvPr>
          <p:cNvGrpSpPr/>
          <p:nvPr/>
        </p:nvGrpSpPr>
        <p:grpSpPr>
          <a:xfrm>
            <a:off x="3216275" y="565901"/>
            <a:ext cx="5927839" cy="6292100"/>
            <a:chOff x="3216275" y="565901"/>
            <a:chExt cx="5927839" cy="6292100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F29E47B2-0940-4106-8AC5-1736C4D37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405230">
              <a:off x="3216275" y="565901"/>
              <a:ext cx="5759450" cy="5759450"/>
            </a:xfrm>
            <a:prstGeom prst="rect">
              <a:avLst/>
            </a:prstGeom>
          </p:spPr>
        </p:pic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FA69BE05-2611-40A4-AACC-645B797A0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9061" y="4182639"/>
              <a:ext cx="1775053" cy="2675362"/>
            </a:xfrm>
            <a:prstGeom prst="rect">
              <a:avLst/>
            </a:prstGeom>
          </p:spPr>
        </p:pic>
      </p:grpSp>
      <p:sp>
        <p:nvSpPr>
          <p:cNvPr id="15" name="Tekstiruutu 14">
            <a:extLst>
              <a:ext uri="{FF2B5EF4-FFF2-40B4-BE49-F238E27FC236}">
                <a16:creationId xmlns:a16="http://schemas.microsoft.com/office/drawing/2014/main" id="{E1719480-B1AA-F2B0-82A2-72B1E7E4D035}"/>
              </a:ext>
            </a:extLst>
          </p:cNvPr>
          <p:cNvSpPr txBox="1"/>
          <p:nvPr/>
        </p:nvSpPr>
        <p:spPr>
          <a:xfrm>
            <a:off x="419450" y="1023457"/>
            <a:ext cx="12583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i-FI" sz="1600" b="0" i="1" dirty="0">
                <a:latin typeface="+mn-lt"/>
              </a:rPr>
              <a:t>Kiitos!</a:t>
            </a:r>
          </a:p>
          <a:p>
            <a:r>
              <a:rPr lang="fi-FI" sz="1600" b="0" i="0" dirty="0">
                <a:latin typeface="+mn-lt"/>
              </a:rPr>
              <a:t>@LiisaPietola</a:t>
            </a:r>
          </a:p>
          <a:p>
            <a:endParaRPr lang="fi-FI" sz="1600" b="0" i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03811768"/>
      </p:ext>
    </p:extLst>
  </p:cSld>
  <p:clrMapOvr>
    <a:masterClrMapping/>
  </p:clrMapOvr>
</p:sld>
</file>

<file path=ppt/theme/theme1.xml><?xml version="1.0" encoding="utf-8"?>
<a:theme xmlns:a="http://schemas.openxmlformats.org/drawingml/2006/main" name="Layoutpohjat">
  <a:themeElements>
    <a:clrScheme name="Sitra ACCESSIBL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0000"/>
      </a:accent1>
      <a:accent2>
        <a:srgbClr val="FFDF00"/>
      </a:accent2>
      <a:accent3>
        <a:srgbClr val="74CFEB"/>
      </a:accent3>
      <a:accent4>
        <a:srgbClr val="3679B9"/>
      </a:accent4>
      <a:accent5>
        <a:srgbClr val="FF9F36"/>
      </a:accent5>
      <a:accent6>
        <a:srgbClr val="E8114B"/>
      </a:accent6>
      <a:hlink>
        <a:srgbClr val="3679B9"/>
      </a:hlink>
      <a:folHlink>
        <a:srgbClr val="3679B9"/>
      </a:folHlink>
    </a:clrScheme>
    <a:fontScheme name="Office 2">
      <a:majorFont>
        <a:latin typeface="Arial Blac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b="0" i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itran yleisesittelykalvot" id="{7EE0A8B9-5563-47AC-91C1-D13CFFCEA892}" vid="{87DA3EBE-FDF8-46B1-B961-F7F668BF878D}"/>
    </a:ext>
  </a:extLst>
</a:theme>
</file>

<file path=ppt/theme/theme2.xml><?xml version="1.0" encoding="utf-8"?>
<a:theme xmlns:a="http://schemas.openxmlformats.org/drawingml/2006/main" name="Kuvalliset otsikkokalvot">
  <a:themeElements>
    <a:clrScheme name="Sitra ACCESSIBL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0000"/>
      </a:accent1>
      <a:accent2>
        <a:srgbClr val="FFDF00"/>
      </a:accent2>
      <a:accent3>
        <a:srgbClr val="74CFEB"/>
      </a:accent3>
      <a:accent4>
        <a:srgbClr val="3679B9"/>
      </a:accent4>
      <a:accent5>
        <a:srgbClr val="FF9F36"/>
      </a:accent5>
      <a:accent6>
        <a:srgbClr val="E8114B"/>
      </a:accent6>
      <a:hlink>
        <a:srgbClr val="3679B9"/>
      </a:hlink>
      <a:folHlink>
        <a:srgbClr val="3679B9"/>
      </a:folHlink>
    </a:clrScheme>
    <a:fontScheme name="Office 2">
      <a:majorFont>
        <a:latin typeface="Arial Blac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b="0" i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itran yleisesittelykalvot" id="{7EE0A8B9-5563-47AC-91C1-D13CFFCEA892}" vid="{A14DE00B-19D8-4547-A247-FB48A49ED045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haredContentType xmlns="Microsoft.SharePoint.Taxonomy.ContentTypeSync" SourceId="0b244f7c-65aa-48fb-9d13-422c763cce83" ContentTypeId="0x01010009B064D253C0234B96565FEBDE0EB1AE01" PreviousValue="false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Yleisasiakirja" ma:contentTypeID="0x01010009B064D253C0234B96565FEBDE0EB1AE0100E4F51AC2D793D64599465AE2B32E4988" ma:contentTypeVersion="12" ma:contentTypeDescription="" ma:contentTypeScope="" ma:versionID="01fd6537fb15289aed22f85bad1737c5">
  <xsd:schema xmlns:xsd="http://www.w3.org/2001/XMLSchema" xmlns:xs="http://www.w3.org/2001/XMLSchema" xmlns:p="http://schemas.microsoft.com/office/2006/metadata/properties" xmlns:ns3="59df146f-7ddd-4b8c-ad0a-b36f0bde1af8" xmlns:ns4="b3482ef4-95fb-428f-9b80-8291477d056d" xmlns:ns5="0a3d3510-5864-46d9-99f3-ff9cf64766bd" targetNamespace="http://schemas.microsoft.com/office/2006/metadata/properties" ma:root="true" ma:fieldsID="ea4f5d2b0a40d3ef77bf3d0619a24c9a" ns3:_="" ns4:_="" ns5:_="">
    <xsd:import namespace="59df146f-7ddd-4b8c-ad0a-b36f0bde1af8"/>
    <xsd:import namespace="b3482ef4-95fb-428f-9b80-8291477d056d"/>
    <xsd:import namespace="0a3d3510-5864-46d9-99f3-ff9cf64766bd"/>
    <xsd:element name="properties">
      <xsd:complexType>
        <xsd:sequence>
          <xsd:element name="documentManagement">
            <xsd:complexType>
              <xsd:all>
                <xsd:element ref="ns3:Yksikkö" minOccurs="0"/>
                <xsd:element ref="ns3:Päivämäärä" minOccurs="0"/>
                <xsd:element ref="ns3:Turvaluokka" minOccurs="0"/>
                <xsd:element ref="ns3:Asiakirjan_x0020_kieli" minOccurs="0"/>
                <xsd:element ref="ns3:Asiakirjatyyppi" minOccurs="0"/>
                <xsd:element ref="ns3:Täydenne" minOccurs="0"/>
                <xsd:element ref="ns3:Hyväksyjä" minOccurs="0"/>
                <xsd:element ref="ns3:Hyväksymisaika" minOccurs="0"/>
                <xsd:element ref="ns3:Asiatunnus" minOccurs="0"/>
                <xsd:element ref="ns3:Arkistointitila" minOccurs="0"/>
                <xsd:element ref="ns3:Luonne" minOccurs="0"/>
                <xsd:element ref="ns3:Liite" minOccurs="0"/>
                <xsd:element ref="ns3:Numero" minOccurs="0"/>
                <xsd:element ref="ns3:Pääasiakirja" minOccurs="0"/>
                <xsd:element ref="ns3:Paperisen_x0020_asiakirjan_x0020_sijoituspaikka" minOccurs="0"/>
                <xsd:element ref="ns3:Muun_x0020_tallennemuodon_x0020_sijoituspaikka" minOccurs="0"/>
                <xsd:element ref="ns3:Voimassaolo_x0020_päättyy" minOccurs="0"/>
                <xsd:element ref="ns3:appendixhidden" minOccurs="0"/>
                <xsd:element ref="ns3:datehidden" minOccurs="0"/>
                <xsd:element ref="ns3:documenttypehidden" minOccurs="0"/>
                <xsd:element ref="ns3:naturehidden" minOccurs="0"/>
                <xsd:element ref="ns3:organizationhidden" minOccurs="0"/>
                <xsd:element ref="ns3:securityclasshidden" minOccurs="0"/>
                <xsd:element ref="ns4:Toimintalohko" minOccurs="0"/>
                <xsd:element ref="ns5:m1b612f04ed641ef84700b625686da1a" minOccurs="0"/>
                <xsd:element ref="ns5:TaxCatchAll" minOccurs="0"/>
                <xsd:element ref="ns5:TaxCatchAllLabe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df146f-7ddd-4b8c-ad0a-b36f0bde1af8" elementFormDefault="qualified">
    <xsd:import namespace="http://schemas.microsoft.com/office/2006/documentManagement/types"/>
    <xsd:import namespace="http://schemas.microsoft.com/office/infopath/2007/PartnerControls"/>
    <xsd:element name="Yksikkö" ma:index="3" nillable="true" ma:displayName="Yksikkö" ma:default="Hiilineutraali kiertotalous" ma:internalName="Yksikk_x00f6_">
      <xsd:simpleType>
        <xsd:restriction base="dms:Text">
          <xsd:maxLength value="255"/>
        </xsd:restriction>
      </xsd:simpleType>
    </xsd:element>
    <xsd:element name="Päivämäärä" ma:index="4" nillable="true" ma:displayName="Päivämäärä" ma:format="DateOnly" ma:internalName="P_x00e4_iv_x00e4_m_x00e4__x00e4_r_x00e4_">
      <xsd:simpleType>
        <xsd:restriction base="dms:DateTime"/>
      </xsd:simpleType>
    </xsd:element>
    <xsd:element name="Turvaluokka" ma:index="5" nillable="true" ma:displayName="Turvaluokka" ma:default="Sisäinen" ma:format="Dropdown" ma:internalName="Turvaluokka">
      <xsd:simpleType>
        <xsd:restriction base="dms:Choice">
          <xsd:enumeration value="Julkinen"/>
          <xsd:enumeration value="Sisäinen"/>
          <xsd:enumeration value="Luottamuksellinen"/>
          <xsd:enumeration value="Salainen"/>
        </xsd:restriction>
      </xsd:simpleType>
    </xsd:element>
    <xsd:element name="Asiakirjan_x0020_kieli" ma:index="6" nillable="true" ma:displayName="Asiakirjan kieli" ma:default="suomi" ma:format="Dropdown" ma:internalName="Asiakirjan_x0020_kieli">
      <xsd:simpleType>
        <xsd:restriction base="dms:Choice">
          <xsd:enumeration value="suomi"/>
          <xsd:enumeration value="englanti"/>
          <xsd:enumeration value="ruotsi"/>
          <xsd:enumeration value="venäjä"/>
          <xsd:enumeration value="muu"/>
        </xsd:restriction>
      </xsd:simpleType>
    </xsd:element>
    <xsd:element name="Asiakirjatyyppi" ma:index="7" nillable="true" ma:displayName="Asiakirjatyyppi" ma:format="Dropdown" ma:internalName="Asiakirjatyyppi">
      <xsd:simpleType>
        <xsd:union memberTypes="dms:Text">
          <xsd:simpleType>
            <xsd:restriction base="dms:Choice">
              <xsd:enumeration value="Esite"/>
              <xsd:enumeration value="Esitelmä"/>
              <xsd:enumeration value="Kiertosaate"/>
              <xsd:enumeration value="Kirje"/>
              <xsd:enumeration value="Liite"/>
              <xsd:enumeration value="Luettelo"/>
              <xsd:enumeration value="Muistio"/>
              <xsd:enumeration value="Ohje"/>
              <xsd:enumeration value="Pöytäkirja"/>
              <xsd:enumeration value="Raportti"/>
              <xsd:enumeration value="Sopimus"/>
              <xsd:enumeration value="Suunnitelma"/>
              <xsd:enumeration value="Tiedote"/>
              <xsd:enumeration value="Valtakirja"/>
            </xsd:restriction>
          </xsd:simpleType>
        </xsd:union>
      </xsd:simpleType>
    </xsd:element>
    <xsd:element name="Täydenne" ma:index="8" nillable="true" ma:displayName="Täydenne" ma:internalName="T_x00e4_ydenne">
      <xsd:simpleType>
        <xsd:restriction base="dms:Text">
          <xsd:maxLength value="255"/>
        </xsd:restriction>
      </xsd:simpleType>
    </xsd:element>
    <xsd:element name="Hyväksyjä" ma:index="9" nillable="true" ma:displayName="Hyväksyjä" ma:internalName="Hyv_x00e4_ksyj_x00e4_">
      <xsd:simpleType>
        <xsd:restriction base="dms:Text"/>
      </xsd:simpleType>
    </xsd:element>
    <xsd:element name="Hyväksymisaika" ma:index="10" nillable="true" ma:displayName="Hyväksymisaika" ma:format="DateOnly" ma:internalName="Hyv_x00e4_ksymisaika">
      <xsd:simpleType>
        <xsd:restriction base="dms:DateTime"/>
      </xsd:simpleType>
    </xsd:element>
    <xsd:element name="Asiatunnus" ma:index="11" nillable="true" ma:displayName="Asiatunnus" ma:internalName="Asiatunnus">
      <xsd:simpleType>
        <xsd:restriction base="dms:Text">
          <xsd:maxLength value="255"/>
        </xsd:restriction>
      </xsd:simpleType>
    </xsd:element>
    <xsd:element name="Arkistointitila" ma:index="12" nillable="true" ma:displayName="Arkistointitila" ma:format="Dropdown" ma:internalName="Arkistointitila">
      <xsd:simpleType>
        <xsd:restriction base="dms:Choice">
          <xsd:enumeration value="Luonnos"/>
          <xsd:enumeration value="Ei arkistoida"/>
          <xsd:enumeration value="Sisältöhaku"/>
          <xsd:enumeration value="Esittelyvalmis"/>
          <xsd:enumeration value="Arkistointivalmis"/>
        </xsd:restriction>
      </xsd:simpleType>
    </xsd:element>
    <xsd:element name="Luonne" ma:index="13" nillable="true" ma:displayName="Luonne" ma:default="Normaali" ma:format="Dropdown" ma:internalName="Luonne">
      <xsd:simpleType>
        <xsd:restriction base="dms:Choice">
          <xsd:enumeration value="Normaali"/>
          <xsd:enumeration value="Kiireellinen"/>
        </xsd:restriction>
      </xsd:simpleType>
    </xsd:element>
    <xsd:element name="Liite" ma:index="15" nillable="true" ma:displayName="Liite" ma:internalName="Liite">
      <xsd:simpleType>
        <xsd:restriction base="dms:Text">
          <xsd:maxLength value="255"/>
        </xsd:restriction>
      </xsd:simpleType>
    </xsd:element>
    <xsd:element name="Numero" ma:index="16" nillable="true" ma:displayName="Numero" ma:internalName="Numero">
      <xsd:simpleType>
        <xsd:restriction base="dms:Text">
          <xsd:maxLength value="255"/>
        </xsd:restriction>
      </xsd:simpleType>
    </xsd:element>
    <xsd:element name="Pääasiakirja" ma:index="17" nillable="true" ma:displayName="Pääasiakirja" ma:format="Hyperlink" ma:internalName="P_x00e4__x00e4_asiakirja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Paperisen_x0020_asiakirjan_x0020_sijoituspaikka" ma:index="18" nillable="true" ma:displayName="Paperisen asiakirjan sijoituspaikka" ma:format="Dropdown" ma:internalName="Paperisen_x0020_asiakirjan_x0020_sijoituspaikka">
      <xsd:simpleType>
        <xsd:union memberTypes="dms:Text">
          <xsd:simpleType>
            <xsd:restriction base="dms:Choice">
              <xsd:enumeration value="Toimitettu arkistonhoitajalle"/>
            </xsd:restriction>
          </xsd:simpleType>
        </xsd:union>
      </xsd:simpleType>
    </xsd:element>
    <xsd:element name="Muun_x0020_tallennemuodon_x0020_sijoituspaikka" ma:index="19" nillable="true" ma:displayName="Muun tallennemuodon sijoituspaikka" ma:format="Dropdown" ma:internalName="Muun_x0020_tallennemuodon_x0020_sijoituspaikka">
      <xsd:simpleType>
        <xsd:union memberTypes="dms:Text">
          <xsd:simpleType>
            <xsd:restriction base="dms:Choice">
              <xsd:enumeration value="Toimitettu arkistonhoitajalle"/>
            </xsd:restriction>
          </xsd:simpleType>
        </xsd:union>
      </xsd:simpleType>
    </xsd:element>
    <xsd:element name="Voimassaolo_x0020_päättyy" ma:index="20" nillable="true" ma:displayName="Voimassaolo päättyy" ma:format="DateTime" ma:internalName="Voimassaolo_x0020_p_x00e4__x00e4_ttyy">
      <xsd:simpleType>
        <xsd:restriction base="dms:DateTime"/>
      </xsd:simpleType>
    </xsd:element>
    <xsd:element name="appendixhidden" ma:index="21" nillable="true" ma:displayName="appendixhidden" ma:hidden="true" ma:internalName="appendixhidden" ma:readOnly="false">
      <xsd:simpleType>
        <xsd:restriction base="dms:Text"/>
      </xsd:simpleType>
    </xsd:element>
    <xsd:element name="datehidden" ma:index="22" nillable="true" ma:displayName="datehidden" ma:default="[today]" ma:format="DateOnly" ma:hidden="true" ma:internalName="datehidden" ma:readOnly="false">
      <xsd:simpleType>
        <xsd:restriction base="dms:DateTime"/>
      </xsd:simpleType>
    </xsd:element>
    <xsd:element name="documenttypehidden" ma:index="23" nillable="true" ma:displayName="documenttypehidden" ma:hidden="true" ma:internalName="documenttypehidden" ma:readOnly="false">
      <xsd:simpleType>
        <xsd:restriction base="dms:Text"/>
      </xsd:simpleType>
    </xsd:element>
    <xsd:element name="naturehidden" ma:index="24" nillable="true" ma:displayName="naturehidden" ma:hidden="true" ma:internalName="naturehidden" ma:readOnly="false">
      <xsd:simpleType>
        <xsd:restriction base="dms:Text"/>
      </xsd:simpleType>
    </xsd:element>
    <xsd:element name="organizationhidden" ma:index="25" nillable="true" ma:displayName="organizationhidden" ma:hidden="true" ma:internalName="organizationhidden" ma:readOnly="false">
      <xsd:simpleType>
        <xsd:restriction base="dms:Text"/>
      </xsd:simpleType>
    </xsd:element>
    <xsd:element name="securityclasshidden" ma:index="26" nillable="true" ma:displayName="securityclasshidden" ma:hidden="true" ma:internalName="securityclasshidde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482ef4-95fb-428f-9b80-8291477d056d" elementFormDefault="qualified">
    <xsd:import namespace="http://schemas.microsoft.com/office/2006/documentManagement/types"/>
    <xsd:import namespace="http://schemas.microsoft.com/office/infopath/2007/PartnerControls"/>
    <xsd:element name="Toimintalohko" ma:index="27" nillable="true" ma:displayName="Kustannuspaikka" ma:default="400" ma:internalName="Toimintalohko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3d3510-5864-46d9-99f3-ff9cf64766bd" elementFormDefault="qualified">
    <xsd:import namespace="http://schemas.microsoft.com/office/2006/documentManagement/types"/>
    <xsd:import namespace="http://schemas.microsoft.com/office/infopath/2007/PartnerControls"/>
    <xsd:element name="m1b612f04ed641ef84700b625686da1a" ma:index="35" nillable="true" ma:taxonomy="true" ma:internalName="m1b612f04ed641ef84700b625686da1a" ma:taxonomyFieldName="Arkistointiluokka" ma:displayName="Arkistointiluokka" ma:default="" ma:fieldId="{61b612f0-4ed6-41ef-8470-0b625686da1a}" ma:sspId="0b244f7c-65aa-48fb-9d13-422c763cce83" ma:termSetId="50ef439d-b31d-4a75-805b-f4756a71237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36" nillable="true" ma:displayName="Taxonomy Catch All Column" ma:hidden="true" ma:list="{3586b027-30ea-4c3f-9787-025b06289ea9}" ma:internalName="TaxCatchAll" ma:showField="CatchAllData" ma:web="d0d9e472-3536-4d69-816d-07df748a675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37" nillable="true" ma:displayName="Taxonomy Catch All Column1" ma:hidden="true" ma:list="{3586b027-30ea-4c3f-9787-025b06289ea9}" ma:internalName="TaxCatchAllLabel" ma:readOnly="true" ma:showField="CatchAllDataLabel" ma:web="d0d9e472-3536-4d69-816d-07df748a675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2" ma:displayName="Tekijä"/>
        <xsd:element ref="dcterms:created" minOccurs="0" maxOccurs="1"/>
        <xsd:element ref="dc:identifier" minOccurs="0" maxOccurs="1"/>
        <xsd:element name="contentType" minOccurs="0" maxOccurs="1" type="xsd:string" ma:index="29" ma:displayName="Sisältölaji"/>
        <xsd:element ref="dc:title" minOccurs="0" maxOccurs="1" ma:index="1" ma:displayName="Otsikko"/>
        <xsd:element ref="dc:subject" minOccurs="0" maxOccurs="1" ma:index="14" ma:displayName="Aihe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ntns:customXsn xmlns:ntns="http://schemas.microsoft.com/office/2006/metadata/customXsn">
  <ntns:xsnLocation>https://sitra2fi.sharepoint.com/sites/contentTypeHub/_cts/Yleisasiakirja/940aed073ecb5c5ccustomXsn.xsn</ntns:xsnLocation>
  <ntns:cached>False</ntns:cached>
  <ntns:openByDefault>False</ntns:openByDefault>
  <ntns:xsnScope>https://sitra2fi.sharepoint.com/sites/contentTypeHub</ntns:xsnScope>
</ntns:customXsn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a3d3510-5864-46d9-99f3-ff9cf64766bd" xsi:nil="true"/>
    <Liite xmlns="59df146f-7ddd-4b8c-ad0a-b36f0bde1af8" xsi:nil="true"/>
    <Voimassaolo_x0020_päättyy xmlns="59df146f-7ddd-4b8c-ad0a-b36f0bde1af8" xsi:nil="true"/>
    <datehidden xmlns="59df146f-7ddd-4b8c-ad0a-b36f0bde1af8">2023-09-13T11:49:15+00:00</datehidden>
    <Turvaluokka xmlns="59df146f-7ddd-4b8c-ad0a-b36f0bde1af8">Sisäinen</Turvaluokka>
    <m1b612f04ed641ef84700b625686da1a xmlns="0a3d3510-5864-46d9-99f3-ff9cf64766bd">
      <Terms xmlns="http://schemas.microsoft.com/office/infopath/2007/PartnerControls"/>
    </m1b612f04ed641ef84700b625686da1a>
    <Hyväksymisaika xmlns="59df146f-7ddd-4b8c-ad0a-b36f0bde1af8" xsi:nil="true"/>
    <Toimintalohko xmlns="b3482ef4-95fb-428f-9b80-8291477d056d">400</Toimintalohko>
    <Arkistointitila xmlns="59df146f-7ddd-4b8c-ad0a-b36f0bde1af8" xsi:nil="true"/>
    <Luonne xmlns="59df146f-7ddd-4b8c-ad0a-b36f0bde1af8">Normaali</Luonne>
    <documenttypehidden xmlns="59df146f-7ddd-4b8c-ad0a-b36f0bde1af8" xsi:nil="true"/>
    <Muun_x0020_tallennemuodon_x0020_sijoituspaikka xmlns="59df146f-7ddd-4b8c-ad0a-b36f0bde1af8" xsi:nil="true"/>
    <securityclasshidden xmlns="59df146f-7ddd-4b8c-ad0a-b36f0bde1af8" xsi:nil="true"/>
    <appendixhidden xmlns="59df146f-7ddd-4b8c-ad0a-b36f0bde1af8" xsi:nil="true"/>
    <Yksikkö xmlns="59df146f-7ddd-4b8c-ad0a-b36f0bde1af8">Hiilineutraali kiertotalous</Yksikkö>
    <Asiakirjan_x0020_kieli xmlns="59df146f-7ddd-4b8c-ad0a-b36f0bde1af8">suomi</Asiakirjan_x0020_kieli>
    <Paperisen_x0020_asiakirjan_x0020_sijoituspaikka xmlns="59df146f-7ddd-4b8c-ad0a-b36f0bde1af8" xsi:nil="true"/>
    <Täydenne xmlns="59df146f-7ddd-4b8c-ad0a-b36f0bde1af8" xsi:nil="true"/>
    <Numero xmlns="59df146f-7ddd-4b8c-ad0a-b36f0bde1af8" xsi:nil="true"/>
    <Pääasiakirja xmlns="59df146f-7ddd-4b8c-ad0a-b36f0bde1af8">
      <Url xsi:nil="true"/>
      <Description xsi:nil="true"/>
    </Pääasiakirja>
    <naturehidden xmlns="59df146f-7ddd-4b8c-ad0a-b36f0bde1af8" xsi:nil="true"/>
    <Asiakirjatyyppi xmlns="59df146f-7ddd-4b8c-ad0a-b36f0bde1af8" xsi:nil="true"/>
    <Hyväksyjä xmlns="59df146f-7ddd-4b8c-ad0a-b36f0bde1af8" xsi:nil="true"/>
    <Päivämäärä xmlns="59df146f-7ddd-4b8c-ad0a-b36f0bde1af8" xsi:nil="true"/>
    <Asiatunnus xmlns="59df146f-7ddd-4b8c-ad0a-b36f0bde1af8" xsi:nil="true"/>
    <organizationhidden xmlns="59df146f-7ddd-4b8c-ad0a-b36f0bde1af8" xsi:nil="true"/>
  </documentManagement>
</p:properties>
</file>

<file path=customXml/itemProps1.xml><?xml version="1.0" encoding="utf-8"?>
<ds:datastoreItem xmlns:ds="http://schemas.openxmlformats.org/officeDocument/2006/customXml" ds:itemID="{958AA469-4029-41E6-9856-DE257F2FD960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11E95D12-6880-4E35-9862-1BB1C4E859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9df146f-7ddd-4b8c-ad0a-b36f0bde1af8"/>
    <ds:schemaRef ds:uri="b3482ef4-95fb-428f-9b80-8291477d056d"/>
    <ds:schemaRef ds:uri="0a3d3510-5864-46d9-99f3-ff9cf64766b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4005E36-2FC2-495B-8DD1-997DA2CB6466}">
  <ds:schemaRefs>
    <ds:schemaRef ds:uri="http://schemas.microsoft.com/office/2006/metadata/customXsn"/>
  </ds:schemaRefs>
</ds:datastoreItem>
</file>

<file path=customXml/itemProps4.xml><?xml version="1.0" encoding="utf-8"?>
<ds:datastoreItem xmlns:ds="http://schemas.openxmlformats.org/officeDocument/2006/customXml" ds:itemID="{A80A7BFB-A4AB-47BF-8EB1-56C23053EC80}">
  <ds:schemaRefs>
    <ds:schemaRef ds:uri="http://schemas.microsoft.com/office/2006/documentManagement/types"/>
    <ds:schemaRef ds:uri="59df146f-7ddd-4b8c-ad0a-b36f0bde1af8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0a3d3510-5864-46d9-99f3-ff9cf64766bd"/>
    <ds:schemaRef ds:uri="b3482ef4-95fb-428f-9b80-8291477d056d"/>
    <ds:schemaRef ds:uri="http://purl.org/dc/terms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b01220f1-ab94-4936-86d7-f3b40f38f4b7}" enabled="0" method="" siteId="{b01220f1-ab94-4936-86d7-f3b40f38f4b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Sitran yleisesittelykalvot</Template>
  <TotalTime>13746</TotalTime>
  <Words>386</Words>
  <Application>Microsoft Office PowerPoint</Application>
  <PresentationFormat>Laajakuva</PresentationFormat>
  <Paragraphs>87</Paragraphs>
  <Slides>8</Slides>
  <Notes>2</Notes>
  <HiddenSlides>0</HiddenSlides>
  <MMClips>0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8</vt:i4>
      </vt:variant>
    </vt:vector>
  </HeadingPairs>
  <TitlesOfParts>
    <vt:vector size="17" baseType="lpstr">
      <vt:lpstr>Arial</vt:lpstr>
      <vt:lpstr>Arial Black</vt:lpstr>
      <vt:lpstr>Calibri</vt:lpstr>
      <vt:lpstr>Georgia</vt:lpstr>
      <vt:lpstr>Lucida Grande</vt:lpstr>
      <vt:lpstr>Roboto</vt:lpstr>
      <vt:lpstr>Wingdings</vt:lpstr>
      <vt:lpstr>Layoutpohjat</vt:lpstr>
      <vt:lpstr>Kuvalliset otsikkokalvot</vt:lpstr>
      <vt:lpstr>Hiilestä kiinni  –loppuseminaari </vt:lpstr>
      <vt:lpstr>PowerPoint-esitys</vt:lpstr>
      <vt:lpstr>PowerPoint-esitys</vt:lpstr>
      <vt:lpstr>PowerPoint-esitys</vt:lpstr>
      <vt:lpstr>Maaperällä on iso rooli ilmastonmuutoksen hillinnässä ja siihen sopeutumisessa</vt:lpstr>
      <vt:lpstr>Huomioita hankkeisiin</vt:lpstr>
      <vt:lpstr>Lopuksi: Riittääkö tieto?</vt:lpstr>
      <vt:lpstr>Päätöskalvo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Tulevaisuustalo Sitra  yhteiskunnallisena toimijana</dc:title>
  <dc:subject/>
  <dc:creator>Pietola Liisa</dc:creator>
  <cp:lastModifiedBy>Niina Riissanen</cp:lastModifiedBy>
  <cp:revision>10</cp:revision>
  <dcterms:created xsi:type="dcterms:W3CDTF">2023-09-07T09:39:50Z</dcterms:created>
  <dcterms:modified xsi:type="dcterms:W3CDTF">2023-11-02T10:26:05Z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0x01010009B064D253C0234B96565FEBDE0EB1AE0100E4F51AC2D793D64599465AE2B32E4988</vt:lpwstr>
  </property>
  <property fmtid="{D5CDD505-2E9C-101B-9397-08002B2CF9AE}" pid="3" name="MediaServiceImageTags">
    <vt:lpwstr/>
  </property>
  <property fmtid="{D5CDD505-2E9C-101B-9397-08002B2CF9AE}" pid="4" name="Arkistointiluokka">
    <vt:lpwstr/>
  </property>
  <property fmtid="{D5CDD505-2E9C-101B-9397-08002B2CF9AE}" pid="5" name="lcf76f155ced4ddcb4097134ff3c332f">
    <vt:lpwstr/>
  </property>
</Properties>
</file>