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65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pos="14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40" d="100"/>
          <a:sy n="40" d="100"/>
        </p:scale>
        <p:origin x="792" y="32"/>
      </p:cViewPr>
      <p:guideLst>
        <p:guide orient="horz" pos="1117"/>
        <p:guide pos="14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0151-F4C0-7DD6-6039-9EED8351E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D06E1-E82C-110E-E9D5-26DD2EA42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0A1B7-7718-554D-D811-95338429B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1C4D-5897-437F-B21A-EBB9045D074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DDA57-B334-8DC5-A053-2903AFD7C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FF3B6-37AC-D8E8-B7A9-0EA25649D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D87-F863-4D4B-AF5E-BF63E27AC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16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53F44-F3A5-530D-C25E-543B97037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C0F24C-3D7C-8DD2-1946-9141BEB65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D8EEA-9220-3BCB-F7B1-EED9C0DB2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1C4D-5897-437F-B21A-EBB9045D074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D4CF5-64A5-0F24-7674-DE4DAE62C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FEF7B-1989-FEDA-2E06-53B3C9928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D87-F863-4D4B-AF5E-BF63E27AC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285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B71FB3-9694-CC8D-77A1-E6577020FB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FD495-E223-DBE5-79E2-7D87CF752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03EEF-5E21-1052-8703-ED9CBC07B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1C4D-5897-437F-B21A-EBB9045D074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29B08-5085-5AC6-46EB-CF33435AB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B8B7F-3C31-ADC9-6E67-9B66EF66A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D87-F863-4D4B-AF5E-BF63E27AC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609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79DE-1927-AB20-CD58-01BFB9AE9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3CCD6-F751-53B6-8B36-B3ED65D96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FB3F5-ACC5-11AF-9570-B28B6AAD8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1C4D-5897-437F-B21A-EBB9045D074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C547D-26E2-4E80-ED5F-7BE3B226A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FFB54-DB56-49A0-2072-5FCD240B2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D87-F863-4D4B-AF5E-BF63E27AC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90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B3ABC-D0C6-3B01-B144-091976901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11B40-C337-948A-070F-FD0C60B07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38DF5-2352-5B12-CDA6-C00F34AC0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1C4D-5897-437F-B21A-EBB9045D074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B9717-D68A-DAFE-8693-0B43C35AE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A35A3-477E-5FEF-8F4A-618C95257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D87-F863-4D4B-AF5E-BF63E27AC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796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4E263-1A97-CE62-0BDD-6A51F5527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A5E1B-8E13-79E0-C2BF-AA759804B4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05CE31-1366-FC8E-665C-7DDA73477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A0A69A-FF19-CA52-F715-67254A0D2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1C4D-5897-437F-B21A-EBB9045D074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09CA54-E2A2-C8E5-6FC4-53717FBF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390C40-5E5A-085E-F1F8-B956F3E8C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D87-F863-4D4B-AF5E-BF63E27AC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82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AFEA2-0643-55E8-B8A6-17D4A761B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B8EB2C-C33F-E5FA-4F94-3265DD2C7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CE6A92-290F-1106-0A8D-993D2BC45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E432BD-C2FE-1DE4-8DC6-14DB8C77A0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931864-4AC1-80C6-5FF4-A224512746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7133E7-C959-90CC-723F-0DF957318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1C4D-5897-437F-B21A-EBB9045D074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AF14C3-4D2D-4ECF-654E-7EF82ACA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90C078-72CD-9A20-E16D-74E32426D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D87-F863-4D4B-AF5E-BF63E27AC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92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A29BA-E02E-19AA-B72C-E9BDAE41C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CBA1C8-C032-3947-187D-A431EA9B8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1C4D-5897-437F-B21A-EBB9045D074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C8808A-0E5C-1FDC-A0BD-F98D223CE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27A3-95B4-5489-84E8-E9965217D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D87-F863-4D4B-AF5E-BF63E27AC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537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A148C-6514-F784-ED43-8A61A15B2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1C4D-5897-437F-B21A-EBB9045D074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682DDE-34B5-1CBE-8173-7AE7CB8FC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65A04-182B-A007-EBFD-82BBB8BF1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D87-F863-4D4B-AF5E-BF63E27AC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90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E46F4-526A-080D-CD1E-69E148DCC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224C5-9D4D-B182-833F-8636ADEB9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7CEAB-5A44-E96C-C4DA-490EF7A18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5128DD-6D1B-5EF3-A81B-59172164D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1C4D-5897-437F-B21A-EBB9045D074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06622-380E-4482-FE86-AD52BC15C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07BB1F-1690-81BD-908F-4B8137EB1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D87-F863-4D4B-AF5E-BF63E27AC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83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E29CD-D488-529A-FD7F-D24028D73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00E657-B559-B95F-DD60-67EA6CF2FB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8E3DA9-0B51-9EF4-BA9B-05E07FCEA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1699D8-9D82-189F-76F3-F28BC9610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1C4D-5897-437F-B21A-EBB9045D074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066B16-A82D-2996-2588-6FABF6034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4C9514-0166-268A-4679-3742D27F7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9AD87-F863-4D4B-AF5E-BF63E27AC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69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2C87F-5509-C9FF-3469-FBA6233BE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66E6F5-1E9D-5D7C-E3E1-4DD53596C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329A4-9EC9-2B3E-9F52-C2790A8CD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1C4D-5897-437F-B21A-EBB9045D0743}" type="datetimeFigureOut">
              <a:rPr lang="en-GB" smtClean="0"/>
              <a:t>03/11/2023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4BC40-5E36-142B-1CF1-58417BB9A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84EEA-778F-9C2D-1FDE-E968A4ED5C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9AD87-F863-4D4B-AF5E-BF63E27AC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25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D5DB2-04FF-7685-4B49-8C78B6D70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5410" y="1833753"/>
            <a:ext cx="8994901" cy="2798064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fi-FI" sz="4400" b="1" dirty="0">
                <a:latin typeface="+mn-lt"/>
              </a:rPr>
              <a:t>Maaperätietohankkeet </a:t>
            </a:r>
            <a:br>
              <a:rPr lang="fi-FI" sz="4400" b="1" dirty="0">
                <a:latin typeface="+mn-lt"/>
              </a:rPr>
            </a:br>
            <a:r>
              <a:rPr lang="fi-FI" sz="4400" b="1" dirty="0">
                <a:latin typeface="+mn-lt"/>
              </a:rPr>
              <a:t>- kommentti kasvihuonekaasulaskennan näkökulmasta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A809AE-9449-404A-62E2-CAF1ADC0B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5410" y="4955225"/>
            <a:ext cx="7178838" cy="1482151"/>
          </a:xfrm>
        </p:spPr>
        <p:txBody>
          <a:bodyPr>
            <a:normAutofit/>
          </a:bodyPr>
          <a:lstStyle/>
          <a:p>
            <a:pPr algn="l"/>
            <a:r>
              <a:rPr lang="fi-FI" b="1" dirty="0"/>
              <a:t>Juha Mikola</a:t>
            </a:r>
          </a:p>
          <a:p>
            <a:pPr algn="l"/>
            <a:r>
              <a:rPr lang="fi-FI" dirty="0"/>
              <a:t>Tutkimuspäällikkö, Kasvihuonekaasujen monitorointi</a:t>
            </a:r>
          </a:p>
          <a:p>
            <a:pPr algn="l"/>
            <a:r>
              <a:rPr lang="fi-FI" dirty="0"/>
              <a:t>Luonnonvarakeskus</a:t>
            </a:r>
          </a:p>
        </p:txBody>
      </p:sp>
      <p:grpSp>
        <p:nvGrpSpPr>
          <p:cNvPr id="4" name="Ryhmä 432">
            <a:extLst>
              <a:ext uri="{FF2B5EF4-FFF2-40B4-BE49-F238E27FC236}">
                <a16:creationId xmlns:a16="http://schemas.microsoft.com/office/drawing/2014/main" id="{4A600E51-DC58-5A66-4E96-2AB530B10ED8}"/>
              </a:ext>
            </a:extLst>
          </p:cNvPr>
          <p:cNvGrpSpPr>
            <a:grpSpLocks noChangeAspect="1"/>
          </p:cNvGrpSpPr>
          <p:nvPr/>
        </p:nvGrpSpPr>
        <p:grpSpPr>
          <a:xfrm>
            <a:off x="428124" y="318376"/>
            <a:ext cx="1345812" cy="1053922"/>
            <a:chOff x="2762250" y="635000"/>
            <a:chExt cx="4530725" cy="3548063"/>
          </a:xfrm>
        </p:grpSpPr>
        <p:sp>
          <p:nvSpPr>
            <p:cNvPr id="5" name="Freeform 103">
              <a:extLst>
                <a:ext uri="{FF2B5EF4-FFF2-40B4-BE49-F238E27FC236}">
                  <a16:creationId xmlns:a16="http://schemas.microsoft.com/office/drawing/2014/main" id="{12EC3DED-4F6E-566F-8D02-44AC0ADFB5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08600" y="635000"/>
              <a:ext cx="1984375" cy="1827213"/>
            </a:xfrm>
            <a:custGeom>
              <a:avLst/>
              <a:gdLst>
                <a:gd name="T0" fmla="*/ 588 w 1250"/>
                <a:gd name="T1" fmla="*/ 2 h 1151"/>
                <a:gd name="T2" fmla="*/ 348 w 1250"/>
                <a:gd name="T3" fmla="*/ 44 h 1151"/>
                <a:gd name="T4" fmla="*/ 176 w 1250"/>
                <a:gd name="T5" fmla="*/ 132 h 1151"/>
                <a:gd name="T6" fmla="*/ 102 w 1250"/>
                <a:gd name="T7" fmla="*/ 200 h 1151"/>
                <a:gd name="T8" fmla="*/ 44 w 1250"/>
                <a:gd name="T9" fmla="*/ 277 h 1151"/>
                <a:gd name="T10" fmla="*/ 10 w 1250"/>
                <a:gd name="T11" fmla="*/ 365 h 1151"/>
                <a:gd name="T12" fmla="*/ 0 w 1250"/>
                <a:gd name="T13" fmla="*/ 433 h 1151"/>
                <a:gd name="T14" fmla="*/ 20 w 1250"/>
                <a:gd name="T15" fmla="*/ 583 h 1151"/>
                <a:gd name="T16" fmla="*/ 56 w 1250"/>
                <a:gd name="T17" fmla="*/ 665 h 1151"/>
                <a:gd name="T18" fmla="*/ 114 w 1250"/>
                <a:gd name="T19" fmla="*/ 740 h 1151"/>
                <a:gd name="T20" fmla="*/ 180 w 1250"/>
                <a:gd name="T21" fmla="*/ 798 h 1151"/>
                <a:gd name="T22" fmla="*/ 312 w 1250"/>
                <a:gd name="T23" fmla="*/ 878 h 1151"/>
                <a:gd name="T24" fmla="*/ 394 w 1250"/>
                <a:gd name="T25" fmla="*/ 908 h 1151"/>
                <a:gd name="T26" fmla="*/ 394 w 1250"/>
                <a:gd name="T27" fmla="*/ 910 h 1151"/>
                <a:gd name="T28" fmla="*/ 304 w 1250"/>
                <a:gd name="T29" fmla="*/ 1151 h 1151"/>
                <a:gd name="T30" fmla="*/ 440 w 1250"/>
                <a:gd name="T31" fmla="*/ 1056 h 1151"/>
                <a:gd name="T32" fmla="*/ 634 w 1250"/>
                <a:gd name="T33" fmla="*/ 950 h 1151"/>
                <a:gd name="T34" fmla="*/ 696 w 1250"/>
                <a:gd name="T35" fmla="*/ 942 h 1151"/>
                <a:gd name="T36" fmla="*/ 828 w 1250"/>
                <a:gd name="T37" fmla="*/ 922 h 1151"/>
                <a:gd name="T38" fmla="*/ 940 w 1250"/>
                <a:gd name="T39" fmla="*/ 884 h 1151"/>
                <a:gd name="T40" fmla="*/ 1036 w 1250"/>
                <a:gd name="T41" fmla="*/ 832 h 1151"/>
                <a:gd name="T42" fmla="*/ 1162 w 1250"/>
                <a:gd name="T43" fmla="*/ 716 h 1151"/>
                <a:gd name="T44" fmla="*/ 1238 w 1250"/>
                <a:gd name="T45" fmla="*/ 565 h 1151"/>
                <a:gd name="T46" fmla="*/ 1250 w 1250"/>
                <a:gd name="T47" fmla="*/ 463 h 1151"/>
                <a:gd name="T48" fmla="*/ 1236 w 1250"/>
                <a:gd name="T49" fmla="*/ 371 h 1151"/>
                <a:gd name="T50" fmla="*/ 1200 w 1250"/>
                <a:gd name="T51" fmla="*/ 285 h 1151"/>
                <a:gd name="T52" fmla="*/ 1142 w 1250"/>
                <a:gd name="T53" fmla="*/ 206 h 1151"/>
                <a:gd name="T54" fmla="*/ 1066 w 1250"/>
                <a:gd name="T55" fmla="*/ 138 h 1151"/>
                <a:gd name="T56" fmla="*/ 894 w 1250"/>
                <a:gd name="T57" fmla="*/ 48 h 1151"/>
                <a:gd name="T58" fmla="*/ 684 w 1250"/>
                <a:gd name="T59" fmla="*/ 4 h 1151"/>
                <a:gd name="T60" fmla="*/ 822 w 1250"/>
                <a:gd name="T61" fmla="*/ 764 h 1151"/>
                <a:gd name="T62" fmla="*/ 720 w 1250"/>
                <a:gd name="T63" fmla="*/ 820 h 1151"/>
                <a:gd name="T64" fmla="*/ 560 w 1250"/>
                <a:gd name="T65" fmla="*/ 848 h 1151"/>
                <a:gd name="T66" fmla="*/ 580 w 1250"/>
                <a:gd name="T67" fmla="*/ 740 h 1151"/>
                <a:gd name="T68" fmla="*/ 686 w 1250"/>
                <a:gd name="T69" fmla="*/ 555 h 1151"/>
                <a:gd name="T70" fmla="*/ 536 w 1250"/>
                <a:gd name="T71" fmla="*/ 680 h 1151"/>
                <a:gd name="T72" fmla="*/ 406 w 1250"/>
                <a:gd name="T73" fmla="*/ 824 h 1151"/>
                <a:gd name="T74" fmla="*/ 318 w 1250"/>
                <a:gd name="T75" fmla="*/ 772 h 1151"/>
                <a:gd name="T76" fmla="*/ 254 w 1250"/>
                <a:gd name="T77" fmla="*/ 690 h 1151"/>
                <a:gd name="T78" fmla="*/ 220 w 1250"/>
                <a:gd name="T79" fmla="*/ 559 h 1151"/>
                <a:gd name="T80" fmla="*/ 244 w 1250"/>
                <a:gd name="T81" fmla="*/ 423 h 1151"/>
                <a:gd name="T82" fmla="*/ 324 w 1250"/>
                <a:gd name="T83" fmla="*/ 303 h 1151"/>
                <a:gd name="T84" fmla="*/ 398 w 1250"/>
                <a:gd name="T85" fmla="*/ 247 h 1151"/>
                <a:gd name="T86" fmla="*/ 498 w 1250"/>
                <a:gd name="T87" fmla="*/ 206 h 1151"/>
                <a:gd name="T88" fmla="*/ 654 w 1250"/>
                <a:gd name="T89" fmla="*/ 186 h 1151"/>
                <a:gd name="T90" fmla="*/ 850 w 1250"/>
                <a:gd name="T91" fmla="*/ 176 h 1151"/>
                <a:gd name="T92" fmla="*/ 994 w 1250"/>
                <a:gd name="T93" fmla="*/ 148 h 1151"/>
                <a:gd name="T94" fmla="*/ 1006 w 1250"/>
                <a:gd name="T95" fmla="*/ 245 h 1151"/>
                <a:gd name="T96" fmla="*/ 1000 w 1250"/>
                <a:gd name="T97" fmla="*/ 423 h 1151"/>
                <a:gd name="T98" fmla="*/ 958 w 1250"/>
                <a:gd name="T99" fmla="*/ 577 h 1151"/>
                <a:gd name="T100" fmla="*/ 904 w 1250"/>
                <a:gd name="T101" fmla="*/ 676 h 1151"/>
                <a:gd name="T102" fmla="*/ 822 w 1250"/>
                <a:gd name="T103" fmla="*/ 764 h 1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250" h="1151">
                  <a:moveTo>
                    <a:pt x="652" y="2"/>
                  </a:moveTo>
                  <a:lnTo>
                    <a:pt x="652" y="2"/>
                  </a:lnTo>
                  <a:lnTo>
                    <a:pt x="620" y="0"/>
                  </a:lnTo>
                  <a:lnTo>
                    <a:pt x="588" y="2"/>
                  </a:lnTo>
                  <a:lnTo>
                    <a:pt x="524" y="6"/>
                  </a:lnTo>
                  <a:lnTo>
                    <a:pt x="464" y="14"/>
                  </a:lnTo>
                  <a:lnTo>
                    <a:pt x="404" y="28"/>
                  </a:lnTo>
                  <a:lnTo>
                    <a:pt x="348" y="44"/>
                  </a:lnTo>
                  <a:lnTo>
                    <a:pt x="294" y="66"/>
                  </a:lnTo>
                  <a:lnTo>
                    <a:pt x="244" y="90"/>
                  </a:lnTo>
                  <a:lnTo>
                    <a:pt x="198" y="118"/>
                  </a:lnTo>
                  <a:lnTo>
                    <a:pt x="176" y="132"/>
                  </a:lnTo>
                  <a:lnTo>
                    <a:pt x="156" y="148"/>
                  </a:lnTo>
                  <a:lnTo>
                    <a:pt x="136" y="166"/>
                  </a:lnTo>
                  <a:lnTo>
                    <a:pt x="118" y="182"/>
                  </a:lnTo>
                  <a:lnTo>
                    <a:pt x="102" y="200"/>
                  </a:lnTo>
                  <a:lnTo>
                    <a:pt x="86" y="218"/>
                  </a:lnTo>
                  <a:lnTo>
                    <a:pt x="70" y="237"/>
                  </a:lnTo>
                  <a:lnTo>
                    <a:pt x="56" y="257"/>
                  </a:lnTo>
                  <a:lnTo>
                    <a:pt x="44" y="277"/>
                  </a:lnTo>
                  <a:lnTo>
                    <a:pt x="34" y="299"/>
                  </a:lnTo>
                  <a:lnTo>
                    <a:pt x="24" y="319"/>
                  </a:lnTo>
                  <a:lnTo>
                    <a:pt x="16" y="341"/>
                  </a:lnTo>
                  <a:lnTo>
                    <a:pt x="10" y="365"/>
                  </a:lnTo>
                  <a:lnTo>
                    <a:pt x="4" y="387"/>
                  </a:lnTo>
                  <a:lnTo>
                    <a:pt x="2" y="411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0" y="477"/>
                  </a:lnTo>
                  <a:lnTo>
                    <a:pt x="4" y="521"/>
                  </a:lnTo>
                  <a:lnTo>
                    <a:pt x="14" y="563"/>
                  </a:lnTo>
                  <a:lnTo>
                    <a:pt x="20" y="583"/>
                  </a:lnTo>
                  <a:lnTo>
                    <a:pt x="26" y="605"/>
                  </a:lnTo>
                  <a:lnTo>
                    <a:pt x="36" y="625"/>
                  </a:lnTo>
                  <a:lnTo>
                    <a:pt x="44" y="645"/>
                  </a:lnTo>
                  <a:lnTo>
                    <a:pt x="56" y="665"/>
                  </a:lnTo>
                  <a:lnTo>
                    <a:pt x="68" y="684"/>
                  </a:lnTo>
                  <a:lnTo>
                    <a:pt x="82" y="702"/>
                  </a:lnTo>
                  <a:lnTo>
                    <a:pt x="96" y="722"/>
                  </a:lnTo>
                  <a:lnTo>
                    <a:pt x="114" y="740"/>
                  </a:lnTo>
                  <a:lnTo>
                    <a:pt x="130" y="756"/>
                  </a:lnTo>
                  <a:lnTo>
                    <a:pt x="130" y="756"/>
                  </a:lnTo>
                  <a:lnTo>
                    <a:pt x="156" y="778"/>
                  </a:lnTo>
                  <a:lnTo>
                    <a:pt x="180" y="798"/>
                  </a:lnTo>
                  <a:lnTo>
                    <a:pt x="204" y="816"/>
                  </a:lnTo>
                  <a:lnTo>
                    <a:pt x="228" y="832"/>
                  </a:lnTo>
                  <a:lnTo>
                    <a:pt x="272" y="858"/>
                  </a:lnTo>
                  <a:lnTo>
                    <a:pt x="312" y="878"/>
                  </a:lnTo>
                  <a:lnTo>
                    <a:pt x="344" y="894"/>
                  </a:lnTo>
                  <a:lnTo>
                    <a:pt x="370" y="902"/>
                  </a:lnTo>
                  <a:lnTo>
                    <a:pt x="394" y="908"/>
                  </a:lnTo>
                  <a:lnTo>
                    <a:pt x="394" y="908"/>
                  </a:lnTo>
                  <a:lnTo>
                    <a:pt x="394" y="910"/>
                  </a:lnTo>
                  <a:lnTo>
                    <a:pt x="394" y="910"/>
                  </a:lnTo>
                  <a:lnTo>
                    <a:pt x="394" y="910"/>
                  </a:lnTo>
                  <a:lnTo>
                    <a:pt x="394" y="910"/>
                  </a:lnTo>
                  <a:lnTo>
                    <a:pt x="394" y="910"/>
                  </a:lnTo>
                  <a:lnTo>
                    <a:pt x="394" y="910"/>
                  </a:lnTo>
                  <a:lnTo>
                    <a:pt x="208" y="1151"/>
                  </a:lnTo>
                  <a:lnTo>
                    <a:pt x="304" y="1151"/>
                  </a:lnTo>
                  <a:lnTo>
                    <a:pt x="304" y="1151"/>
                  </a:lnTo>
                  <a:lnTo>
                    <a:pt x="342" y="1123"/>
                  </a:lnTo>
                  <a:lnTo>
                    <a:pt x="388" y="1090"/>
                  </a:lnTo>
                  <a:lnTo>
                    <a:pt x="440" y="1056"/>
                  </a:lnTo>
                  <a:lnTo>
                    <a:pt x="494" y="1022"/>
                  </a:lnTo>
                  <a:lnTo>
                    <a:pt x="546" y="992"/>
                  </a:lnTo>
                  <a:lnTo>
                    <a:pt x="594" y="966"/>
                  </a:lnTo>
                  <a:lnTo>
                    <a:pt x="634" y="950"/>
                  </a:lnTo>
                  <a:lnTo>
                    <a:pt x="648" y="944"/>
                  </a:lnTo>
                  <a:lnTo>
                    <a:pt x="660" y="942"/>
                  </a:lnTo>
                  <a:lnTo>
                    <a:pt x="660" y="942"/>
                  </a:lnTo>
                  <a:lnTo>
                    <a:pt x="696" y="942"/>
                  </a:lnTo>
                  <a:lnTo>
                    <a:pt x="730" y="938"/>
                  </a:lnTo>
                  <a:lnTo>
                    <a:pt x="764" y="934"/>
                  </a:lnTo>
                  <a:lnTo>
                    <a:pt x="796" y="928"/>
                  </a:lnTo>
                  <a:lnTo>
                    <a:pt x="828" y="922"/>
                  </a:lnTo>
                  <a:lnTo>
                    <a:pt x="858" y="914"/>
                  </a:lnTo>
                  <a:lnTo>
                    <a:pt x="886" y="906"/>
                  </a:lnTo>
                  <a:lnTo>
                    <a:pt x="914" y="896"/>
                  </a:lnTo>
                  <a:lnTo>
                    <a:pt x="940" y="884"/>
                  </a:lnTo>
                  <a:lnTo>
                    <a:pt x="966" y="872"/>
                  </a:lnTo>
                  <a:lnTo>
                    <a:pt x="990" y="860"/>
                  </a:lnTo>
                  <a:lnTo>
                    <a:pt x="1014" y="846"/>
                  </a:lnTo>
                  <a:lnTo>
                    <a:pt x="1036" y="832"/>
                  </a:lnTo>
                  <a:lnTo>
                    <a:pt x="1058" y="818"/>
                  </a:lnTo>
                  <a:lnTo>
                    <a:pt x="1096" y="786"/>
                  </a:lnTo>
                  <a:lnTo>
                    <a:pt x="1132" y="752"/>
                  </a:lnTo>
                  <a:lnTo>
                    <a:pt x="1162" y="716"/>
                  </a:lnTo>
                  <a:lnTo>
                    <a:pt x="1188" y="680"/>
                  </a:lnTo>
                  <a:lnTo>
                    <a:pt x="1210" y="643"/>
                  </a:lnTo>
                  <a:lnTo>
                    <a:pt x="1226" y="603"/>
                  </a:lnTo>
                  <a:lnTo>
                    <a:pt x="1238" y="565"/>
                  </a:lnTo>
                  <a:lnTo>
                    <a:pt x="1246" y="525"/>
                  </a:lnTo>
                  <a:lnTo>
                    <a:pt x="1250" y="487"/>
                  </a:lnTo>
                  <a:lnTo>
                    <a:pt x="1250" y="487"/>
                  </a:lnTo>
                  <a:lnTo>
                    <a:pt x="1250" y="463"/>
                  </a:lnTo>
                  <a:lnTo>
                    <a:pt x="1250" y="439"/>
                  </a:lnTo>
                  <a:lnTo>
                    <a:pt x="1246" y="415"/>
                  </a:lnTo>
                  <a:lnTo>
                    <a:pt x="1242" y="393"/>
                  </a:lnTo>
                  <a:lnTo>
                    <a:pt x="1236" y="371"/>
                  </a:lnTo>
                  <a:lnTo>
                    <a:pt x="1230" y="349"/>
                  </a:lnTo>
                  <a:lnTo>
                    <a:pt x="1220" y="327"/>
                  </a:lnTo>
                  <a:lnTo>
                    <a:pt x="1210" y="305"/>
                  </a:lnTo>
                  <a:lnTo>
                    <a:pt x="1200" y="285"/>
                  </a:lnTo>
                  <a:lnTo>
                    <a:pt x="1188" y="263"/>
                  </a:lnTo>
                  <a:lnTo>
                    <a:pt x="1174" y="243"/>
                  </a:lnTo>
                  <a:lnTo>
                    <a:pt x="1158" y="225"/>
                  </a:lnTo>
                  <a:lnTo>
                    <a:pt x="1142" y="206"/>
                  </a:lnTo>
                  <a:lnTo>
                    <a:pt x="1124" y="188"/>
                  </a:lnTo>
                  <a:lnTo>
                    <a:pt x="1106" y="172"/>
                  </a:lnTo>
                  <a:lnTo>
                    <a:pt x="1086" y="154"/>
                  </a:lnTo>
                  <a:lnTo>
                    <a:pt x="1066" y="138"/>
                  </a:lnTo>
                  <a:lnTo>
                    <a:pt x="1044" y="122"/>
                  </a:lnTo>
                  <a:lnTo>
                    <a:pt x="998" y="94"/>
                  </a:lnTo>
                  <a:lnTo>
                    <a:pt x="948" y="70"/>
                  </a:lnTo>
                  <a:lnTo>
                    <a:pt x="894" y="48"/>
                  </a:lnTo>
                  <a:lnTo>
                    <a:pt x="838" y="30"/>
                  </a:lnTo>
                  <a:lnTo>
                    <a:pt x="778" y="16"/>
                  </a:lnTo>
                  <a:lnTo>
                    <a:pt x="716" y="6"/>
                  </a:lnTo>
                  <a:lnTo>
                    <a:pt x="684" y="4"/>
                  </a:lnTo>
                  <a:lnTo>
                    <a:pt x="652" y="2"/>
                  </a:lnTo>
                  <a:lnTo>
                    <a:pt x="652" y="2"/>
                  </a:lnTo>
                  <a:close/>
                  <a:moveTo>
                    <a:pt x="822" y="764"/>
                  </a:moveTo>
                  <a:lnTo>
                    <a:pt x="822" y="764"/>
                  </a:lnTo>
                  <a:lnTo>
                    <a:pt x="806" y="776"/>
                  </a:lnTo>
                  <a:lnTo>
                    <a:pt x="790" y="786"/>
                  </a:lnTo>
                  <a:lnTo>
                    <a:pt x="756" y="806"/>
                  </a:lnTo>
                  <a:lnTo>
                    <a:pt x="720" y="820"/>
                  </a:lnTo>
                  <a:lnTo>
                    <a:pt x="680" y="834"/>
                  </a:lnTo>
                  <a:lnTo>
                    <a:pt x="640" y="842"/>
                  </a:lnTo>
                  <a:lnTo>
                    <a:pt x="600" y="846"/>
                  </a:lnTo>
                  <a:lnTo>
                    <a:pt x="560" y="848"/>
                  </a:lnTo>
                  <a:lnTo>
                    <a:pt x="518" y="848"/>
                  </a:lnTo>
                  <a:lnTo>
                    <a:pt x="518" y="848"/>
                  </a:lnTo>
                  <a:lnTo>
                    <a:pt x="548" y="794"/>
                  </a:lnTo>
                  <a:lnTo>
                    <a:pt x="580" y="740"/>
                  </a:lnTo>
                  <a:lnTo>
                    <a:pt x="638" y="647"/>
                  </a:lnTo>
                  <a:lnTo>
                    <a:pt x="698" y="555"/>
                  </a:lnTo>
                  <a:lnTo>
                    <a:pt x="686" y="555"/>
                  </a:lnTo>
                  <a:lnTo>
                    <a:pt x="686" y="555"/>
                  </a:lnTo>
                  <a:lnTo>
                    <a:pt x="644" y="587"/>
                  </a:lnTo>
                  <a:lnTo>
                    <a:pt x="614" y="613"/>
                  </a:lnTo>
                  <a:lnTo>
                    <a:pt x="578" y="645"/>
                  </a:lnTo>
                  <a:lnTo>
                    <a:pt x="536" y="680"/>
                  </a:lnTo>
                  <a:lnTo>
                    <a:pt x="494" y="724"/>
                  </a:lnTo>
                  <a:lnTo>
                    <a:pt x="450" y="772"/>
                  </a:lnTo>
                  <a:lnTo>
                    <a:pt x="406" y="824"/>
                  </a:lnTo>
                  <a:lnTo>
                    <a:pt x="406" y="824"/>
                  </a:lnTo>
                  <a:lnTo>
                    <a:pt x="382" y="812"/>
                  </a:lnTo>
                  <a:lnTo>
                    <a:pt x="358" y="802"/>
                  </a:lnTo>
                  <a:lnTo>
                    <a:pt x="338" y="788"/>
                  </a:lnTo>
                  <a:lnTo>
                    <a:pt x="318" y="772"/>
                  </a:lnTo>
                  <a:lnTo>
                    <a:pt x="318" y="772"/>
                  </a:lnTo>
                  <a:lnTo>
                    <a:pt x="292" y="748"/>
                  </a:lnTo>
                  <a:lnTo>
                    <a:pt x="270" y="720"/>
                  </a:lnTo>
                  <a:lnTo>
                    <a:pt x="254" y="690"/>
                  </a:lnTo>
                  <a:lnTo>
                    <a:pt x="240" y="659"/>
                  </a:lnTo>
                  <a:lnTo>
                    <a:pt x="230" y="627"/>
                  </a:lnTo>
                  <a:lnTo>
                    <a:pt x="222" y="593"/>
                  </a:lnTo>
                  <a:lnTo>
                    <a:pt x="220" y="559"/>
                  </a:lnTo>
                  <a:lnTo>
                    <a:pt x="220" y="525"/>
                  </a:lnTo>
                  <a:lnTo>
                    <a:pt x="226" y="489"/>
                  </a:lnTo>
                  <a:lnTo>
                    <a:pt x="234" y="455"/>
                  </a:lnTo>
                  <a:lnTo>
                    <a:pt x="244" y="423"/>
                  </a:lnTo>
                  <a:lnTo>
                    <a:pt x="260" y="391"/>
                  </a:lnTo>
                  <a:lnTo>
                    <a:pt x="278" y="359"/>
                  </a:lnTo>
                  <a:lnTo>
                    <a:pt x="298" y="331"/>
                  </a:lnTo>
                  <a:lnTo>
                    <a:pt x="324" y="303"/>
                  </a:lnTo>
                  <a:lnTo>
                    <a:pt x="350" y="279"/>
                  </a:lnTo>
                  <a:lnTo>
                    <a:pt x="350" y="279"/>
                  </a:lnTo>
                  <a:lnTo>
                    <a:pt x="374" y="261"/>
                  </a:lnTo>
                  <a:lnTo>
                    <a:pt x="398" y="247"/>
                  </a:lnTo>
                  <a:lnTo>
                    <a:pt x="422" y="233"/>
                  </a:lnTo>
                  <a:lnTo>
                    <a:pt x="448" y="222"/>
                  </a:lnTo>
                  <a:lnTo>
                    <a:pt x="472" y="214"/>
                  </a:lnTo>
                  <a:lnTo>
                    <a:pt x="498" y="206"/>
                  </a:lnTo>
                  <a:lnTo>
                    <a:pt x="524" y="200"/>
                  </a:lnTo>
                  <a:lnTo>
                    <a:pt x="550" y="194"/>
                  </a:lnTo>
                  <a:lnTo>
                    <a:pt x="602" y="188"/>
                  </a:lnTo>
                  <a:lnTo>
                    <a:pt x="654" y="186"/>
                  </a:lnTo>
                  <a:lnTo>
                    <a:pt x="756" y="184"/>
                  </a:lnTo>
                  <a:lnTo>
                    <a:pt x="756" y="184"/>
                  </a:lnTo>
                  <a:lnTo>
                    <a:pt x="806" y="182"/>
                  </a:lnTo>
                  <a:lnTo>
                    <a:pt x="850" y="176"/>
                  </a:lnTo>
                  <a:lnTo>
                    <a:pt x="892" y="172"/>
                  </a:lnTo>
                  <a:lnTo>
                    <a:pt x="926" y="164"/>
                  </a:lnTo>
                  <a:lnTo>
                    <a:pt x="976" y="152"/>
                  </a:lnTo>
                  <a:lnTo>
                    <a:pt x="994" y="148"/>
                  </a:lnTo>
                  <a:lnTo>
                    <a:pt x="994" y="148"/>
                  </a:lnTo>
                  <a:lnTo>
                    <a:pt x="998" y="164"/>
                  </a:lnTo>
                  <a:lnTo>
                    <a:pt x="1004" y="214"/>
                  </a:lnTo>
                  <a:lnTo>
                    <a:pt x="1006" y="245"/>
                  </a:lnTo>
                  <a:lnTo>
                    <a:pt x="1008" y="285"/>
                  </a:lnTo>
                  <a:lnTo>
                    <a:pt x="1008" y="327"/>
                  </a:lnTo>
                  <a:lnTo>
                    <a:pt x="1006" y="375"/>
                  </a:lnTo>
                  <a:lnTo>
                    <a:pt x="1000" y="423"/>
                  </a:lnTo>
                  <a:lnTo>
                    <a:pt x="990" y="473"/>
                  </a:lnTo>
                  <a:lnTo>
                    <a:pt x="978" y="525"/>
                  </a:lnTo>
                  <a:lnTo>
                    <a:pt x="968" y="551"/>
                  </a:lnTo>
                  <a:lnTo>
                    <a:pt x="958" y="577"/>
                  </a:lnTo>
                  <a:lnTo>
                    <a:pt x="948" y="603"/>
                  </a:lnTo>
                  <a:lnTo>
                    <a:pt x="934" y="627"/>
                  </a:lnTo>
                  <a:lnTo>
                    <a:pt x="920" y="653"/>
                  </a:lnTo>
                  <a:lnTo>
                    <a:pt x="904" y="676"/>
                  </a:lnTo>
                  <a:lnTo>
                    <a:pt x="886" y="698"/>
                  </a:lnTo>
                  <a:lnTo>
                    <a:pt x="866" y="722"/>
                  </a:lnTo>
                  <a:lnTo>
                    <a:pt x="844" y="742"/>
                  </a:lnTo>
                  <a:lnTo>
                    <a:pt x="822" y="764"/>
                  </a:lnTo>
                  <a:lnTo>
                    <a:pt x="822" y="764"/>
                  </a:lnTo>
                  <a:close/>
                </a:path>
              </a:pathLst>
            </a:custGeom>
            <a:solidFill>
              <a:srgbClr val="00B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" name="Freeform 104">
              <a:extLst>
                <a:ext uri="{FF2B5EF4-FFF2-40B4-BE49-F238E27FC236}">
                  <a16:creationId xmlns:a16="http://schemas.microsoft.com/office/drawing/2014/main" id="{B24B2198-87F2-D66E-B9D3-289ABD404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2250" y="2171700"/>
              <a:ext cx="911225" cy="1466850"/>
            </a:xfrm>
            <a:custGeom>
              <a:avLst/>
              <a:gdLst>
                <a:gd name="T0" fmla="*/ 246 w 574"/>
                <a:gd name="T1" fmla="*/ 782 h 924"/>
                <a:gd name="T2" fmla="*/ 246 w 574"/>
                <a:gd name="T3" fmla="*/ 782 h 924"/>
                <a:gd name="T4" fmla="*/ 226 w 574"/>
                <a:gd name="T5" fmla="*/ 782 h 924"/>
                <a:gd name="T6" fmla="*/ 208 w 574"/>
                <a:gd name="T7" fmla="*/ 778 h 924"/>
                <a:gd name="T8" fmla="*/ 194 w 574"/>
                <a:gd name="T9" fmla="*/ 772 h 924"/>
                <a:gd name="T10" fmla="*/ 184 w 574"/>
                <a:gd name="T11" fmla="*/ 766 h 924"/>
                <a:gd name="T12" fmla="*/ 184 w 574"/>
                <a:gd name="T13" fmla="*/ 766 h 924"/>
                <a:gd name="T14" fmla="*/ 178 w 574"/>
                <a:gd name="T15" fmla="*/ 756 h 924"/>
                <a:gd name="T16" fmla="*/ 172 w 574"/>
                <a:gd name="T17" fmla="*/ 742 h 924"/>
                <a:gd name="T18" fmla="*/ 168 w 574"/>
                <a:gd name="T19" fmla="*/ 726 h 924"/>
                <a:gd name="T20" fmla="*/ 168 w 574"/>
                <a:gd name="T21" fmla="*/ 706 h 924"/>
                <a:gd name="T22" fmla="*/ 168 w 574"/>
                <a:gd name="T23" fmla="*/ 0 h 924"/>
                <a:gd name="T24" fmla="*/ 0 w 574"/>
                <a:gd name="T25" fmla="*/ 0 h 924"/>
                <a:gd name="T26" fmla="*/ 0 w 574"/>
                <a:gd name="T27" fmla="*/ 732 h 924"/>
                <a:gd name="T28" fmla="*/ 0 w 574"/>
                <a:gd name="T29" fmla="*/ 732 h 924"/>
                <a:gd name="T30" fmla="*/ 0 w 574"/>
                <a:gd name="T31" fmla="*/ 756 h 924"/>
                <a:gd name="T32" fmla="*/ 4 w 574"/>
                <a:gd name="T33" fmla="*/ 778 h 924"/>
                <a:gd name="T34" fmla="*/ 8 w 574"/>
                <a:gd name="T35" fmla="*/ 798 h 924"/>
                <a:gd name="T36" fmla="*/ 12 w 574"/>
                <a:gd name="T37" fmla="*/ 816 h 924"/>
                <a:gd name="T38" fmla="*/ 20 w 574"/>
                <a:gd name="T39" fmla="*/ 834 h 924"/>
                <a:gd name="T40" fmla="*/ 30 w 574"/>
                <a:gd name="T41" fmla="*/ 850 h 924"/>
                <a:gd name="T42" fmla="*/ 40 w 574"/>
                <a:gd name="T43" fmla="*/ 864 h 924"/>
                <a:gd name="T44" fmla="*/ 52 w 574"/>
                <a:gd name="T45" fmla="*/ 876 h 924"/>
                <a:gd name="T46" fmla="*/ 66 w 574"/>
                <a:gd name="T47" fmla="*/ 888 h 924"/>
                <a:gd name="T48" fmla="*/ 80 w 574"/>
                <a:gd name="T49" fmla="*/ 898 h 924"/>
                <a:gd name="T50" fmla="*/ 98 w 574"/>
                <a:gd name="T51" fmla="*/ 906 h 924"/>
                <a:gd name="T52" fmla="*/ 116 w 574"/>
                <a:gd name="T53" fmla="*/ 912 h 924"/>
                <a:gd name="T54" fmla="*/ 136 w 574"/>
                <a:gd name="T55" fmla="*/ 918 h 924"/>
                <a:gd name="T56" fmla="*/ 158 w 574"/>
                <a:gd name="T57" fmla="*/ 922 h 924"/>
                <a:gd name="T58" fmla="*/ 182 w 574"/>
                <a:gd name="T59" fmla="*/ 924 h 924"/>
                <a:gd name="T60" fmla="*/ 208 w 574"/>
                <a:gd name="T61" fmla="*/ 924 h 924"/>
                <a:gd name="T62" fmla="*/ 208 w 574"/>
                <a:gd name="T63" fmla="*/ 924 h 924"/>
                <a:gd name="T64" fmla="*/ 318 w 574"/>
                <a:gd name="T65" fmla="*/ 924 h 924"/>
                <a:gd name="T66" fmla="*/ 416 w 574"/>
                <a:gd name="T67" fmla="*/ 922 h 924"/>
                <a:gd name="T68" fmla="*/ 502 w 574"/>
                <a:gd name="T69" fmla="*/ 918 h 924"/>
                <a:gd name="T70" fmla="*/ 574 w 574"/>
                <a:gd name="T71" fmla="*/ 912 h 924"/>
                <a:gd name="T72" fmla="*/ 568 w 574"/>
                <a:gd name="T73" fmla="*/ 782 h 924"/>
                <a:gd name="T74" fmla="*/ 246 w 574"/>
                <a:gd name="T75" fmla="*/ 782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4" h="924">
                  <a:moveTo>
                    <a:pt x="246" y="782"/>
                  </a:moveTo>
                  <a:lnTo>
                    <a:pt x="246" y="782"/>
                  </a:lnTo>
                  <a:lnTo>
                    <a:pt x="226" y="782"/>
                  </a:lnTo>
                  <a:lnTo>
                    <a:pt x="208" y="778"/>
                  </a:lnTo>
                  <a:lnTo>
                    <a:pt x="194" y="772"/>
                  </a:lnTo>
                  <a:lnTo>
                    <a:pt x="184" y="766"/>
                  </a:lnTo>
                  <a:lnTo>
                    <a:pt x="184" y="766"/>
                  </a:lnTo>
                  <a:lnTo>
                    <a:pt x="178" y="756"/>
                  </a:lnTo>
                  <a:lnTo>
                    <a:pt x="172" y="742"/>
                  </a:lnTo>
                  <a:lnTo>
                    <a:pt x="168" y="726"/>
                  </a:lnTo>
                  <a:lnTo>
                    <a:pt x="168" y="706"/>
                  </a:lnTo>
                  <a:lnTo>
                    <a:pt x="168" y="0"/>
                  </a:lnTo>
                  <a:lnTo>
                    <a:pt x="0" y="0"/>
                  </a:lnTo>
                  <a:lnTo>
                    <a:pt x="0" y="732"/>
                  </a:lnTo>
                  <a:lnTo>
                    <a:pt x="0" y="732"/>
                  </a:lnTo>
                  <a:lnTo>
                    <a:pt x="0" y="756"/>
                  </a:lnTo>
                  <a:lnTo>
                    <a:pt x="4" y="778"/>
                  </a:lnTo>
                  <a:lnTo>
                    <a:pt x="8" y="798"/>
                  </a:lnTo>
                  <a:lnTo>
                    <a:pt x="12" y="816"/>
                  </a:lnTo>
                  <a:lnTo>
                    <a:pt x="20" y="834"/>
                  </a:lnTo>
                  <a:lnTo>
                    <a:pt x="30" y="850"/>
                  </a:lnTo>
                  <a:lnTo>
                    <a:pt x="40" y="864"/>
                  </a:lnTo>
                  <a:lnTo>
                    <a:pt x="52" y="876"/>
                  </a:lnTo>
                  <a:lnTo>
                    <a:pt x="66" y="888"/>
                  </a:lnTo>
                  <a:lnTo>
                    <a:pt x="80" y="898"/>
                  </a:lnTo>
                  <a:lnTo>
                    <a:pt x="98" y="906"/>
                  </a:lnTo>
                  <a:lnTo>
                    <a:pt x="116" y="912"/>
                  </a:lnTo>
                  <a:lnTo>
                    <a:pt x="136" y="918"/>
                  </a:lnTo>
                  <a:lnTo>
                    <a:pt x="158" y="922"/>
                  </a:lnTo>
                  <a:lnTo>
                    <a:pt x="182" y="924"/>
                  </a:lnTo>
                  <a:lnTo>
                    <a:pt x="208" y="924"/>
                  </a:lnTo>
                  <a:lnTo>
                    <a:pt x="208" y="924"/>
                  </a:lnTo>
                  <a:lnTo>
                    <a:pt x="318" y="924"/>
                  </a:lnTo>
                  <a:lnTo>
                    <a:pt x="416" y="922"/>
                  </a:lnTo>
                  <a:lnTo>
                    <a:pt x="502" y="918"/>
                  </a:lnTo>
                  <a:lnTo>
                    <a:pt x="574" y="912"/>
                  </a:lnTo>
                  <a:lnTo>
                    <a:pt x="568" y="782"/>
                  </a:lnTo>
                  <a:lnTo>
                    <a:pt x="246" y="782"/>
                  </a:lnTo>
                  <a:close/>
                </a:path>
              </a:pathLst>
            </a:custGeom>
            <a:solidFill>
              <a:srgbClr val="FF8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105">
              <a:extLst>
                <a:ext uri="{FF2B5EF4-FFF2-40B4-BE49-F238E27FC236}">
                  <a16:creationId xmlns:a16="http://schemas.microsoft.com/office/drawing/2014/main" id="{5092DDA5-10B7-DE98-B635-2DC1E0A5AD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325" y="2595563"/>
              <a:ext cx="946150" cy="1065213"/>
            </a:xfrm>
            <a:custGeom>
              <a:avLst/>
              <a:gdLst>
                <a:gd name="T0" fmla="*/ 596 w 596"/>
                <a:gd name="T1" fmla="*/ 0 h 671"/>
                <a:gd name="T2" fmla="*/ 434 w 596"/>
                <a:gd name="T3" fmla="*/ 0 h 671"/>
                <a:gd name="T4" fmla="*/ 434 w 596"/>
                <a:gd name="T5" fmla="*/ 461 h 671"/>
                <a:gd name="T6" fmla="*/ 434 w 596"/>
                <a:gd name="T7" fmla="*/ 461 h 671"/>
                <a:gd name="T8" fmla="*/ 376 w 596"/>
                <a:gd name="T9" fmla="*/ 493 h 671"/>
                <a:gd name="T10" fmla="*/ 350 w 596"/>
                <a:gd name="T11" fmla="*/ 505 h 671"/>
                <a:gd name="T12" fmla="*/ 324 w 596"/>
                <a:gd name="T13" fmla="*/ 515 h 671"/>
                <a:gd name="T14" fmla="*/ 302 w 596"/>
                <a:gd name="T15" fmla="*/ 523 h 671"/>
                <a:gd name="T16" fmla="*/ 280 w 596"/>
                <a:gd name="T17" fmla="*/ 529 h 671"/>
                <a:gd name="T18" fmla="*/ 260 w 596"/>
                <a:gd name="T19" fmla="*/ 533 h 671"/>
                <a:gd name="T20" fmla="*/ 244 w 596"/>
                <a:gd name="T21" fmla="*/ 533 h 671"/>
                <a:gd name="T22" fmla="*/ 244 w 596"/>
                <a:gd name="T23" fmla="*/ 533 h 671"/>
                <a:gd name="T24" fmla="*/ 222 w 596"/>
                <a:gd name="T25" fmla="*/ 533 h 671"/>
                <a:gd name="T26" fmla="*/ 204 w 596"/>
                <a:gd name="T27" fmla="*/ 529 h 671"/>
                <a:gd name="T28" fmla="*/ 190 w 596"/>
                <a:gd name="T29" fmla="*/ 523 h 671"/>
                <a:gd name="T30" fmla="*/ 180 w 596"/>
                <a:gd name="T31" fmla="*/ 513 h 671"/>
                <a:gd name="T32" fmla="*/ 180 w 596"/>
                <a:gd name="T33" fmla="*/ 513 h 671"/>
                <a:gd name="T34" fmla="*/ 172 w 596"/>
                <a:gd name="T35" fmla="*/ 501 h 671"/>
                <a:gd name="T36" fmla="*/ 166 w 596"/>
                <a:gd name="T37" fmla="*/ 485 h 671"/>
                <a:gd name="T38" fmla="*/ 164 w 596"/>
                <a:gd name="T39" fmla="*/ 465 h 671"/>
                <a:gd name="T40" fmla="*/ 164 w 596"/>
                <a:gd name="T41" fmla="*/ 441 h 671"/>
                <a:gd name="T42" fmla="*/ 164 w 596"/>
                <a:gd name="T43" fmla="*/ 0 h 671"/>
                <a:gd name="T44" fmla="*/ 0 w 596"/>
                <a:gd name="T45" fmla="*/ 0 h 671"/>
                <a:gd name="T46" fmla="*/ 0 w 596"/>
                <a:gd name="T47" fmla="*/ 489 h 671"/>
                <a:gd name="T48" fmla="*/ 0 w 596"/>
                <a:gd name="T49" fmla="*/ 489 h 671"/>
                <a:gd name="T50" fmla="*/ 0 w 596"/>
                <a:gd name="T51" fmla="*/ 511 h 671"/>
                <a:gd name="T52" fmla="*/ 2 w 596"/>
                <a:gd name="T53" fmla="*/ 533 h 671"/>
                <a:gd name="T54" fmla="*/ 6 w 596"/>
                <a:gd name="T55" fmla="*/ 551 h 671"/>
                <a:gd name="T56" fmla="*/ 12 w 596"/>
                <a:gd name="T57" fmla="*/ 569 h 671"/>
                <a:gd name="T58" fmla="*/ 18 w 596"/>
                <a:gd name="T59" fmla="*/ 585 h 671"/>
                <a:gd name="T60" fmla="*/ 26 w 596"/>
                <a:gd name="T61" fmla="*/ 601 h 671"/>
                <a:gd name="T62" fmla="*/ 34 w 596"/>
                <a:gd name="T63" fmla="*/ 615 h 671"/>
                <a:gd name="T64" fmla="*/ 46 w 596"/>
                <a:gd name="T65" fmla="*/ 627 h 671"/>
                <a:gd name="T66" fmla="*/ 58 w 596"/>
                <a:gd name="T67" fmla="*/ 637 h 671"/>
                <a:gd name="T68" fmla="*/ 70 w 596"/>
                <a:gd name="T69" fmla="*/ 647 h 671"/>
                <a:gd name="T70" fmla="*/ 86 w 596"/>
                <a:gd name="T71" fmla="*/ 655 h 671"/>
                <a:gd name="T72" fmla="*/ 102 w 596"/>
                <a:gd name="T73" fmla="*/ 661 h 671"/>
                <a:gd name="T74" fmla="*/ 120 w 596"/>
                <a:gd name="T75" fmla="*/ 665 h 671"/>
                <a:gd name="T76" fmla="*/ 140 w 596"/>
                <a:gd name="T77" fmla="*/ 669 h 671"/>
                <a:gd name="T78" fmla="*/ 160 w 596"/>
                <a:gd name="T79" fmla="*/ 671 h 671"/>
                <a:gd name="T80" fmla="*/ 182 w 596"/>
                <a:gd name="T81" fmla="*/ 671 h 671"/>
                <a:gd name="T82" fmla="*/ 182 w 596"/>
                <a:gd name="T83" fmla="*/ 671 h 671"/>
                <a:gd name="T84" fmla="*/ 216 w 596"/>
                <a:gd name="T85" fmla="*/ 671 h 671"/>
                <a:gd name="T86" fmla="*/ 250 w 596"/>
                <a:gd name="T87" fmla="*/ 665 h 671"/>
                <a:gd name="T88" fmla="*/ 284 w 596"/>
                <a:gd name="T89" fmla="*/ 657 h 671"/>
                <a:gd name="T90" fmla="*/ 318 w 596"/>
                <a:gd name="T91" fmla="*/ 645 h 671"/>
                <a:gd name="T92" fmla="*/ 352 w 596"/>
                <a:gd name="T93" fmla="*/ 631 h 671"/>
                <a:gd name="T94" fmla="*/ 386 w 596"/>
                <a:gd name="T95" fmla="*/ 613 h 671"/>
                <a:gd name="T96" fmla="*/ 422 w 596"/>
                <a:gd name="T97" fmla="*/ 591 h 671"/>
                <a:gd name="T98" fmla="*/ 456 w 596"/>
                <a:gd name="T99" fmla="*/ 567 h 671"/>
                <a:gd name="T100" fmla="*/ 468 w 596"/>
                <a:gd name="T101" fmla="*/ 655 h 671"/>
                <a:gd name="T102" fmla="*/ 596 w 596"/>
                <a:gd name="T103" fmla="*/ 655 h 671"/>
                <a:gd name="T104" fmla="*/ 596 w 596"/>
                <a:gd name="T105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96" h="671">
                  <a:moveTo>
                    <a:pt x="596" y="0"/>
                  </a:moveTo>
                  <a:lnTo>
                    <a:pt x="434" y="0"/>
                  </a:lnTo>
                  <a:lnTo>
                    <a:pt x="434" y="461"/>
                  </a:lnTo>
                  <a:lnTo>
                    <a:pt x="434" y="461"/>
                  </a:lnTo>
                  <a:lnTo>
                    <a:pt x="376" y="493"/>
                  </a:lnTo>
                  <a:lnTo>
                    <a:pt x="350" y="505"/>
                  </a:lnTo>
                  <a:lnTo>
                    <a:pt x="324" y="515"/>
                  </a:lnTo>
                  <a:lnTo>
                    <a:pt x="302" y="523"/>
                  </a:lnTo>
                  <a:lnTo>
                    <a:pt x="280" y="529"/>
                  </a:lnTo>
                  <a:lnTo>
                    <a:pt x="260" y="533"/>
                  </a:lnTo>
                  <a:lnTo>
                    <a:pt x="244" y="533"/>
                  </a:lnTo>
                  <a:lnTo>
                    <a:pt x="244" y="533"/>
                  </a:lnTo>
                  <a:lnTo>
                    <a:pt x="222" y="533"/>
                  </a:lnTo>
                  <a:lnTo>
                    <a:pt x="204" y="529"/>
                  </a:lnTo>
                  <a:lnTo>
                    <a:pt x="190" y="523"/>
                  </a:lnTo>
                  <a:lnTo>
                    <a:pt x="180" y="513"/>
                  </a:lnTo>
                  <a:lnTo>
                    <a:pt x="180" y="513"/>
                  </a:lnTo>
                  <a:lnTo>
                    <a:pt x="172" y="501"/>
                  </a:lnTo>
                  <a:lnTo>
                    <a:pt x="166" y="485"/>
                  </a:lnTo>
                  <a:lnTo>
                    <a:pt x="164" y="465"/>
                  </a:lnTo>
                  <a:lnTo>
                    <a:pt x="164" y="441"/>
                  </a:lnTo>
                  <a:lnTo>
                    <a:pt x="164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0" y="489"/>
                  </a:lnTo>
                  <a:lnTo>
                    <a:pt x="0" y="511"/>
                  </a:lnTo>
                  <a:lnTo>
                    <a:pt x="2" y="533"/>
                  </a:lnTo>
                  <a:lnTo>
                    <a:pt x="6" y="551"/>
                  </a:lnTo>
                  <a:lnTo>
                    <a:pt x="12" y="569"/>
                  </a:lnTo>
                  <a:lnTo>
                    <a:pt x="18" y="585"/>
                  </a:lnTo>
                  <a:lnTo>
                    <a:pt x="26" y="601"/>
                  </a:lnTo>
                  <a:lnTo>
                    <a:pt x="34" y="615"/>
                  </a:lnTo>
                  <a:lnTo>
                    <a:pt x="46" y="627"/>
                  </a:lnTo>
                  <a:lnTo>
                    <a:pt x="58" y="637"/>
                  </a:lnTo>
                  <a:lnTo>
                    <a:pt x="70" y="647"/>
                  </a:lnTo>
                  <a:lnTo>
                    <a:pt x="86" y="655"/>
                  </a:lnTo>
                  <a:lnTo>
                    <a:pt x="102" y="661"/>
                  </a:lnTo>
                  <a:lnTo>
                    <a:pt x="120" y="665"/>
                  </a:lnTo>
                  <a:lnTo>
                    <a:pt x="140" y="669"/>
                  </a:lnTo>
                  <a:lnTo>
                    <a:pt x="160" y="671"/>
                  </a:lnTo>
                  <a:lnTo>
                    <a:pt x="182" y="671"/>
                  </a:lnTo>
                  <a:lnTo>
                    <a:pt x="182" y="671"/>
                  </a:lnTo>
                  <a:lnTo>
                    <a:pt x="216" y="671"/>
                  </a:lnTo>
                  <a:lnTo>
                    <a:pt x="250" y="665"/>
                  </a:lnTo>
                  <a:lnTo>
                    <a:pt x="284" y="657"/>
                  </a:lnTo>
                  <a:lnTo>
                    <a:pt x="318" y="645"/>
                  </a:lnTo>
                  <a:lnTo>
                    <a:pt x="352" y="631"/>
                  </a:lnTo>
                  <a:lnTo>
                    <a:pt x="386" y="613"/>
                  </a:lnTo>
                  <a:lnTo>
                    <a:pt x="422" y="591"/>
                  </a:lnTo>
                  <a:lnTo>
                    <a:pt x="456" y="567"/>
                  </a:lnTo>
                  <a:lnTo>
                    <a:pt x="468" y="655"/>
                  </a:lnTo>
                  <a:lnTo>
                    <a:pt x="596" y="655"/>
                  </a:lnTo>
                  <a:lnTo>
                    <a:pt x="596" y="0"/>
                  </a:lnTo>
                  <a:close/>
                </a:path>
              </a:pathLst>
            </a:custGeom>
            <a:solidFill>
              <a:srgbClr val="FF8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106">
              <a:extLst>
                <a:ext uri="{FF2B5EF4-FFF2-40B4-BE49-F238E27FC236}">
                  <a16:creationId xmlns:a16="http://schemas.microsoft.com/office/drawing/2014/main" id="{5EC080C5-D1EE-2FFE-4D9F-B91CA10010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2675" y="2171700"/>
              <a:ext cx="971550" cy="1463675"/>
            </a:xfrm>
            <a:custGeom>
              <a:avLst/>
              <a:gdLst>
                <a:gd name="T0" fmla="*/ 352 w 612"/>
                <a:gd name="T1" fmla="*/ 557 h 922"/>
                <a:gd name="T2" fmla="*/ 352 w 612"/>
                <a:gd name="T3" fmla="*/ 555 h 922"/>
                <a:gd name="T4" fmla="*/ 352 w 612"/>
                <a:gd name="T5" fmla="*/ 555 h 922"/>
                <a:gd name="T6" fmla="*/ 368 w 612"/>
                <a:gd name="T7" fmla="*/ 543 h 922"/>
                <a:gd name="T8" fmla="*/ 382 w 612"/>
                <a:gd name="T9" fmla="*/ 529 h 922"/>
                <a:gd name="T10" fmla="*/ 396 w 612"/>
                <a:gd name="T11" fmla="*/ 515 h 922"/>
                <a:gd name="T12" fmla="*/ 408 w 612"/>
                <a:gd name="T13" fmla="*/ 499 h 922"/>
                <a:gd name="T14" fmla="*/ 590 w 612"/>
                <a:gd name="T15" fmla="*/ 267 h 922"/>
                <a:gd name="T16" fmla="*/ 406 w 612"/>
                <a:gd name="T17" fmla="*/ 267 h 922"/>
                <a:gd name="T18" fmla="*/ 226 w 612"/>
                <a:gd name="T19" fmla="*/ 499 h 922"/>
                <a:gd name="T20" fmla="*/ 156 w 612"/>
                <a:gd name="T21" fmla="*/ 499 h 922"/>
                <a:gd name="T22" fmla="*/ 156 w 612"/>
                <a:gd name="T23" fmla="*/ 499 h 922"/>
                <a:gd name="T24" fmla="*/ 160 w 612"/>
                <a:gd name="T25" fmla="*/ 473 h 922"/>
                <a:gd name="T26" fmla="*/ 162 w 612"/>
                <a:gd name="T27" fmla="*/ 445 h 922"/>
                <a:gd name="T28" fmla="*/ 164 w 612"/>
                <a:gd name="T29" fmla="*/ 415 h 922"/>
                <a:gd name="T30" fmla="*/ 164 w 612"/>
                <a:gd name="T31" fmla="*/ 385 h 922"/>
                <a:gd name="T32" fmla="*/ 164 w 612"/>
                <a:gd name="T33" fmla="*/ 0 h 922"/>
                <a:gd name="T34" fmla="*/ 0 w 612"/>
                <a:gd name="T35" fmla="*/ 0 h 922"/>
                <a:gd name="T36" fmla="*/ 0 w 612"/>
                <a:gd name="T37" fmla="*/ 922 h 922"/>
                <a:gd name="T38" fmla="*/ 164 w 612"/>
                <a:gd name="T39" fmla="*/ 922 h 922"/>
                <a:gd name="T40" fmla="*/ 164 w 612"/>
                <a:gd name="T41" fmla="*/ 708 h 922"/>
                <a:gd name="T42" fmla="*/ 164 w 612"/>
                <a:gd name="T43" fmla="*/ 708 h 922"/>
                <a:gd name="T44" fmla="*/ 162 w 612"/>
                <a:gd name="T45" fmla="*/ 668 h 922"/>
                <a:gd name="T46" fmla="*/ 156 w 612"/>
                <a:gd name="T47" fmla="*/ 608 h 922"/>
                <a:gd name="T48" fmla="*/ 228 w 612"/>
                <a:gd name="T49" fmla="*/ 608 h 922"/>
                <a:gd name="T50" fmla="*/ 428 w 612"/>
                <a:gd name="T51" fmla="*/ 922 h 922"/>
                <a:gd name="T52" fmla="*/ 612 w 612"/>
                <a:gd name="T53" fmla="*/ 922 h 922"/>
                <a:gd name="T54" fmla="*/ 408 w 612"/>
                <a:gd name="T55" fmla="*/ 618 h 922"/>
                <a:gd name="T56" fmla="*/ 408 w 612"/>
                <a:gd name="T57" fmla="*/ 618 h 922"/>
                <a:gd name="T58" fmla="*/ 394 w 612"/>
                <a:gd name="T59" fmla="*/ 598 h 922"/>
                <a:gd name="T60" fmla="*/ 380 w 612"/>
                <a:gd name="T61" fmla="*/ 581 h 922"/>
                <a:gd name="T62" fmla="*/ 366 w 612"/>
                <a:gd name="T63" fmla="*/ 567 h 922"/>
                <a:gd name="T64" fmla="*/ 352 w 612"/>
                <a:gd name="T65" fmla="*/ 557 h 922"/>
                <a:gd name="T66" fmla="*/ 352 w 612"/>
                <a:gd name="T67" fmla="*/ 557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12" h="922">
                  <a:moveTo>
                    <a:pt x="352" y="557"/>
                  </a:moveTo>
                  <a:lnTo>
                    <a:pt x="352" y="555"/>
                  </a:lnTo>
                  <a:lnTo>
                    <a:pt x="352" y="555"/>
                  </a:lnTo>
                  <a:lnTo>
                    <a:pt x="368" y="543"/>
                  </a:lnTo>
                  <a:lnTo>
                    <a:pt x="382" y="529"/>
                  </a:lnTo>
                  <a:lnTo>
                    <a:pt x="396" y="515"/>
                  </a:lnTo>
                  <a:lnTo>
                    <a:pt x="408" y="499"/>
                  </a:lnTo>
                  <a:lnTo>
                    <a:pt x="590" y="267"/>
                  </a:lnTo>
                  <a:lnTo>
                    <a:pt x="406" y="267"/>
                  </a:lnTo>
                  <a:lnTo>
                    <a:pt x="226" y="499"/>
                  </a:lnTo>
                  <a:lnTo>
                    <a:pt x="156" y="499"/>
                  </a:lnTo>
                  <a:lnTo>
                    <a:pt x="156" y="499"/>
                  </a:lnTo>
                  <a:lnTo>
                    <a:pt x="160" y="473"/>
                  </a:lnTo>
                  <a:lnTo>
                    <a:pt x="162" y="445"/>
                  </a:lnTo>
                  <a:lnTo>
                    <a:pt x="164" y="415"/>
                  </a:lnTo>
                  <a:lnTo>
                    <a:pt x="164" y="385"/>
                  </a:lnTo>
                  <a:lnTo>
                    <a:pt x="164" y="0"/>
                  </a:lnTo>
                  <a:lnTo>
                    <a:pt x="0" y="0"/>
                  </a:lnTo>
                  <a:lnTo>
                    <a:pt x="0" y="922"/>
                  </a:lnTo>
                  <a:lnTo>
                    <a:pt x="164" y="922"/>
                  </a:lnTo>
                  <a:lnTo>
                    <a:pt x="164" y="708"/>
                  </a:lnTo>
                  <a:lnTo>
                    <a:pt x="164" y="708"/>
                  </a:lnTo>
                  <a:lnTo>
                    <a:pt x="162" y="668"/>
                  </a:lnTo>
                  <a:lnTo>
                    <a:pt x="156" y="608"/>
                  </a:lnTo>
                  <a:lnTo>
                    <a:pt x="228" y="608"/>
                  </a:lnTo>
                  <a:lnTo>
                    <a:pt x="428" y="922"/>
                  </a:lnTo>
                  <a:lnTo>
                    <a:pt x="612" y="922"/>
                  </a:lnTo>
                  <a:lnTo>
                    <a:pt x="408" y="618"/>
                  </a:lnTo>
                  <a:lnTo>
                    <a:pt x="408" y="618"/>
                  </a:lnTo>
                  <a:lnTo>
                    <a:pt x="394" y="598"/>
                  </a:lnTo>
                  <a:lnTo>
                    <a:pt x="380" y="581"/>
                  </a:lnTo>
                  <a:lnTo>
                    <a:pt x="366" y="567"/>
                  </a:lnTo>
                  <a:lnTo>
                    <a:pt x="352" y="557"/>
                  </a:lnTo>
                  <a:lnTo>
                    <a:pt x="352" y="557"/>
                  </a:lnTo>
                  <a:close/>
                </a:path>
              </a:pathLst>
            </a:custGeom>
            <a:solidFill>
              <a:srgbClr val="FF8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108">
              <a:extLst>
                <a:ext uri="{FF2B5EF4-FFF2-40B4-BE49-F238E27FC236}">
                  <a16:creationId xmlns:a16="http://schemas.microsoft.com/office/drawing/2014/main" id="{CA81873C-F518-2447-2627-7C7A67EBF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4475" y="3906838"/>
              <a:ext cx="158750" cy="273050"/>
            </a:xfrm>
            <a:custGeom>
              <a:avLst/>
              <a:gdLst>
                <a:gd name="T0" fmla="*/ 22 w 100"/>
                <a:gd name="T1" fmla="*/ 0 h 172"/>
                <a:gd name="T2" fmla="*/ 0 w 100"/>
                <a:gd name="T3" fmla="*/ 0 h 172"/>
                <a:gd name="T4" fmla="*/ 0 w 100"/>
                <a:gd name="T5" fmla="*/ 172 h 172"/>
                <a:gd name="T6" fmla="*/ 100 w 100"/>
                <a:gd name="T7" fmla="*/ 172 h 172"/>
                <a:gd name="T8" fmla="*/ 100 w 100"/>
                <a:gd name="T9" fmla="*/ 152 h 172"/>
                <a:gd name="T10" fmla="*/ 22 w 100"/>
                <a:gd name="T11" fmla="*/ 152 h 172"/>
                <a:gd name="T12" fmla="*/ 22 w 100"/>
                <a:gd name="T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172">
                  <a:moveTo>
                    <a:pt x="22" y="0"/>
                  </a:moveTo>
                  <a:lnTo>
                    <a:pt x="0" y="0"/>
                  </a:lnTo>
                  <a:lnTo>
                    <a:pt x="0" y="172"/>
                  </a:lnTo>
                  <a:lnTo>
                    <a:pt x="100" y="172"/>
                  </a:lnTo>
                  <a:lnTo>
                    <a:pt x="100" y="152"/>
                  </a:lnTo>
                  <a:lnTo>
                    <a:pt x="22" y="15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09">
              <a:extLst>
                <a:ext uri="{FF2B5EF4-FFF2-40B4-BE49-F238E27FC236}">
                  <a16:creationId xmlns:a16="http://schemas.microsoft.com/office/drawing/2014/main" id="{D9F92F2C-A949-7C2D-AE44-F15FC2132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5450" y="3906838"/>
              <a:ext cx="196850" cy="276225"/>
            </a:xfrm>
            <a:custGeom>
              <a:avLst/>
              <a:gdLst>
                <a:gd name="T0" fmla="*/ 102 w 124"/>
                <a:gd name="T1" fmla="*/ 106 h 174"/>
                <a:gd name="T2" fmla="*/ 102 w 124"/>
                <a:gd name="T3" fmla="*/ 106 h 174"/>
                <a:gd name="T4" fmla="*/ 102 w 124"/>
                <a:gd name="T5" fmla="*/ 120 h 174"/>
                <a:gd name="T6" fmla="*/ 100 w 124"/>
                <a:gd name="T7" fmla="*/ 130 h 174"/>
                <a:gd name="T8" fmla="*/ 98 w 124"/>
                <a:gd name="T9" fmla="*/ 138 h 174"/>
                <a:gd name="T10" fmla="*/ 94 w 124"/>
                <a:gd name="T11" fmla="*/ 146 h 174"/>
                <a:gd name="T12" fmla="*/ 88 w 124"/>
                <a:gd name="T13" fmla="*/ 150 h 174"/>
                <a:gd name="T14" fmla="*/ 82 w 124"/>
                <a:gd name="T15" fmla="*/ 154 h 174"/>
                <a:gd name="T16" fmla="*/ 74 w 124"/>
                <a:gd name="T17" fmla="*/ 154 h 174"/>
                <a:gd name="T18" fmla="*/ 64 w 124"/>
                <a:gd name="T19" fmla="*/ 156 h 174"/>
                <a:gd name="T20" fmla="*/ 64 w 124"/>
                <a:gd name="T21" fmla="*/ 156 h 174"/>
                <a:gd name="T22" fmla="*/ 52 w 124"/>
                <a:gd name="T23" fmla="*/ 154 h 174"/>
                <a:gd name="T24" fmla="*/ 44 w 124"/>
                <a:gd name="T25" fmla="*/ 154 h 174"/>
                <a:gd name="T26" fmla="*/ 36 w 124"/>
                <a:gd name="T27" fmla="*/ 150 h 174"/>
                <a:gd name="T28" fmla="*/ 32 w 124"/>
                <a:gd name="T29" fmla="*/ 146 h 174"/>
                <a:gd name="T30" fmla="*/ 28 w 124"/>
                <a:gd name="T31" fmla="*/ 138 h 174"/>
                <a:gd name="T32" fmla="*/ 24 w 124"/>
                <a:gd name="T33" fmla="*/ 130 h 174"/>
                <a:gd name="T34" fmla="*/ 22 w 124"/>
                <a:gd name="T35" fmla="*/ 120 h 174"/>
                <a:gd name="T36" fmla="*/ 22 w 124"/>
                <a:gd name="T37" fmla="*/ 106 h 174"/>
                <a:gd name="T38" fmla="*/ 22 w 124"/>
                <a:gd name="T39" fmla="*/ 0 h 174"/>
                <a:gd name="T40" fmla="*/ 0 w 124"/>
                <a:gd name="T41" fmla="*/ 0 h 174"/>
                <a:gd name="T42" fmla="*/ 0 w 124"/>
                <a:gd name="T43" fmla="*/ 106 h 174"/>
                <a:gd name="T44" fmla="*/ 0 w 124"/>
                <a:gd name="T45" fmla="*/ 106 h 174"/>
                <a:gd name="T46" fmla="*/ 0 w 124"/>
                <a:gd name="T47" fmla="*/ 124 h 174"/>
                <a:gd name="T48" fmla="*/ 4 w 124"/>
                <a:gd name="T49" fmla="*/ 138 h 174"/>
                <a:gd name="T50" fmla="*/ 8 w 124"/>
                <a:gd name="T51" fmla="*/ 150 h 174"/>
                <a:gd name="T52" fmla="*/ 14 w 124"/>
                <a:gd name="T53" fmla="*/ 160 h 174"/>
                <a:gd name="T54" fmla="*/ 22 w 124"/>
                <a:gd name="T55" fmla="*/ 166 h 174"/>
                <a:gd name="T56" fmla="*/ 34 w 124"/>
                <a:gd name="T57" fmla="*/ 170 h 174"/>
                <a:gd name="T58" fmla="*/ 46 w 124"/>
                <a:gd name="T59" fmla="*/ 174 h 174"/>
                <a:gd name="T60" fmla="*/ 62 w 124"/>
                <a:gd name="T61" fmla="*/ 174 h 174"/>
                <a:gd name="T62" fmla="*/ 62 w 124"/>
                <a:gd name="T63" fmla="*/ 174 h 174"/>
                <a:gd name="T64" fmla="*/ 78 w 124"/>
                <a:gd name="T65" fmla="*/ 174 h 174"/>
                <a:gd name="T66" fmla="*/ 92 w 124"/>
                <a:gd name="T67" fmla="*/ 170 h 174"/>
                <a:gd name="T68" fmla="*/ 102 w 124"/>
                <a:gd name="T69" fmla="*/ 166 h 174"/>
                <a:gd name="T70" fmla="*/ 110 w 124"/>
                <a:gd name="T71" fmla="*/ 160 h 174"/>
                <a:gd name="T72" fmla="*/ 116 w 124"/>
                <a:gd name="T73" fmla="*/ 150 h 174"/>
                <a:gd name="T74" fmla="*/ 122 w 124"/>
                <a:gd name="T75" fmla="*/ 138 h 174"/>
                <a:gd name="T76" fmla="*/ 124 w 124"/>
                <a:gd name="T77" fmla="*/ 124 h 174"/>
                <a:gd name="T78" fmla="*/ 124 w 124"/>
                <a:gd name="T79" fmla="*/ 106 h 174"/>
                <a:gd name="T80" fmla="*/ 124 w 124"/>
                <a:gd name="T81" fmla="*/ 0 h 174"/>
                <a:gd name="T82" fmla="*/ 102 w 124"/>
                <a:gd name="T83" fmla="*/ 0 h 174"/>
                <a:gd name="T84" fmla="*/ 102 w 124"/>
                <a:gd name="T85" fmla="*/ 10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4" h="174">
                  <a:moveTo>
                    <a:pt x="102" y="106"/>
                  </a:moveTo>
                  <a:lnTo>
                    <a:pt x="102" y="106"/>
                  </a:lnTo>
                  <a:lnTo>
                    <a:pt x="102" y="120"/>
                  </a:lnTo>
                  <a:lnTo>
                    <a:pt x="100" y="130"/>
                  </a:lnTo>
                  <a:lnTo>
                    <a:pt x="98" y="138"/>
                  </a:lnTo>
                  <a:lnTo>
                    <a:pt x="94" y="146"/>
                  </a:lnTo>
                  <a:lnTo>
                    <a:pt x="88" y="150"/>
                  </a:lnTo>
                  <a:lnTo>
                    <a:pt x="82" y="154"/>
                  </a:lnTo>
                  <a:lnTo>
                    <a:pt x="74" y="154"/>
                  </a:lnTo>
                  <a:lnTo>
                    <a:pt x="64" y="156"/>
                  </a:lnTo>
                  <a:lnTo>
                    <a:pt x="64" y="156"/>
                  </a:lnTo>
                  <a:lnTo>
                    <a:pt x="52" y="154"/>
                  </a:lnTo>
                  <a:lnTo>
                    <a:pt x="44" y="154"/>
                  </a:lnTo>
                  <a:lnTo>
                    <a:pt x="36" y="150"/>
                  </a:lnTo>
                  <a:lnTo>
                    <a:pt x="32" y="146"/>
                  </a:lnTo>
                  <a:lnTo>
                    <a:pt x="28" y="138"/>
                  </a:lnTo>
                  <a:lnTo>
                    <a:pt x="24" y="130"/>
                  </a:lnTo>
                  <a:lnTo>
                    <a:pt x="22" y="120"/>
                  </a:lnTo>
                  <a:lnTo>
                    <a:pt x="22" y="106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24"/>
                  </a:lnTo>
                  <a:lnTo>
                    <a:pt x="4" y="138"/>
                  </a:lnTo>
                  <a:lnTo>
                    <a:pt x="8" y="150"/>
                  </a:lnTo>
                  <a:lnTo>
                    <a:pt x="14" y="160"/>
                  </a:lnTo>
                  <a:lnTo>
                    <a:pt x="22" y="166"/>
                  </a:lnTo>
                  <a:lnTo>
                    <a:pt x="34" y="170"/>
                  </a:lnTo>
                  <a:lnTo>
                    <a:pt x="46" y="174"/>
                  </a:lnTo>
                  <a:lnTo>
                    <a:pt x="62" y="174"/>
                  </a:lnTo>
                  <a:lnTo>
                    <a:pt x="62" y="174"/>
                  </a:lnTo>
                  <a:lnTo>
                    <a:pt x="78" y="174"/>
                  </a:lnTo>
                  <a:lnTo>
                    <a:pt x="92" y="170"/>
                  </a:lnTo>
                  <a:lnTo>
                    <a:pt x="102" y="166"/>
                  </a:lnTo>
                  <a:lnTo>
                    <a:pt x="110" y="160"/>
                  </a:lnTo>
                  <a:lnTo>
                    <a:pt x="116" y="150"/>
                  </a:lnTo>
                  <a:lnTo>
                    <a:pt x="122" y="138"/>
                  </a:lnTo>
                  <a:lnTo>
                    <a:pt x="124" y="124"/>
                  </a:lnTo>
                  <a:lnTo>
                    <a:pt x="124" y="106"/>
                  </a:lnTo>
                  <a:lnTo>
                    <a:pt x="124" y="0"/>
                  </a:lnTo>
                  <a:lnTo>
                    <a:pt x="102" y="0"/>
                  </a:lnTo>
                  <a:lnTo>
                    <a:pt x="102" y="106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110">
              <a:extLst>
                <a:ext uri="{FF2B5EF4-FFF2-40B4-BE49-F238E27FC236}">
                  <a16:creationId xmlns:a16="http://schemas.microsoft.com/office/drawing/2014/main" id="{3C23B0C5-B739-D7E1-5DB7-5F48CF6D59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06750" y="3903663"/>
              <a:ext cx="209550" cy="279400"/>
            </a:xfrm>
            <a:custGeom>
              <a:avLst/>
              <a:gdLst>
                <a:gd name="T0" fmla="*/ 66 w 132"/>
                <a:gd name="T1" fmla="*/ 0 h 176"/>
                <a:gd name="T2" fmla="*/ 34 w 132"/>
                <a:gd name="T3" fmla="*/ 4 h 176"/>
                <a:gd name="T4" fmla="*/ 14 w 132"/>
                <a:gd name="T5" fmla="*/ 18 h 176"/>
                <a:gd name="T6" fmla="*/ 2 w 132"/>
                <a:gd name="T7" fmla="*/ 46 h 176"/>
                <a:gd name="T8" fmla="*/ 0 w 132"/>
                <a:gd name="T9" fmla="*/ 88 h 176"/>
                <a:gd name="T10" fmla="*/ 0 w 132"/>
                <a:gd name="T11" fmla="*/ 112 h 176"/>
                <a:gd name="T12" fmla="*/ 8 w 132"/>
                <a:gd name="T13" fmla="*/ 146 h 176"/>
                <a:gd name="T14" fmla="*/ 22 w 132"/>
                <a:gd name="T15" fmla="*/ 166 h 176"/>
                <a:gd name="T16" fmla="*/ 48 w 132"/>
                <a:gd name="T17" fmla="*/ 176 h 176"/>
                <a:gd name="T18" fmla="*/ 66 w 132"/>
                <a:gd name="T19" fmla="*/ 176 h 176"/>
                <a:gd name="T20" fmla="*/ 98 w 132"/>
                <a:gd name="T21" fmla="*/ 172 h 176"/>
                <a:gd name="T22" fmla="*/ 118 w 132"/>
                <a:gd name="T23" fmla="*/ 158 h 176"/>
                <a:gd name="T24" fmla="*/ 130 w 132"/>
                <a:gd name="T25" fmla="*/ 130 h 176"/>
                <a:gd name="T26" fmla="*/ 132 w 132"/>
                <a:gd name="T27" fmla="*/ 88 h 176"/>
                <a:gd name="T28" fmla="*/ 132 w 132"/>
                <a:gd name="T29" fmla="*/ 64 h 176"/>
                <a:gd name="T30" fmla="*/ 126 w 132"/>
                <a:gd name="T31" fmla="*/ 30 h 176"/>
                <a:gd name="T32" fmla="*/ 110 w 132"/>
                <a:gd name="T33" fmla="*/ 10 h 176"/>
                <a:gd name="T34" fmla="*/ 84 w 132"/>
                <a:gd name="T35" fmla="*/ 0 h 176"/>
                <a:gd name="T36" fmla="*/ 66 w 132"/>
                <a:gd name="T37" fmla="*/ 0 h 176"/>
                <a:gd name="T38" fmla="*/ 66 w 132"/>
                <a:gd name="T39" fmla="*/ 158 h 176"/>
                <a:gd name="T40" fmla="*/ 44 w 132"/>
                <a:gd name="T41" fmla="*/ 154 h 176"/>
                <a:gd name="T42" fmla="*/ 32 w 132"/>
                <a:gd name="T43" fmla="*/ 144 h 176"/>
                <a:gd name="T44" fmla="*/ 26 w 132"/>
                <a:gd name="T45" fmla="*/ 122 h 176"/>
                <a:gd name="T46" fmla="*/ 24 w 132"/>
                <a:gd name="T47" fmla="*/ 88 h 176"/>
                <a:gd name="T48" fmla="*/ 28 w 132"/>
                <a:gd name="T49" fmla="*/ 40 h 176"/>
                <a:gd name="T50" fmla="*/ 38 w 132"/>
                <a:gd name="T51" fmla="*/ 26 h 176"/>
                <a:gd name="T52" fmla="*/ 54 w 132"/>
                <a:gd name="T53" fmla="*/ 20 h 176"/>
                <a:gd name="T54" fmla="*/ 66 w 132"/>
                <a:gd name="T55" fmla="*/ 18 h 176"/>
                <a:gd name="T56" fmla="*/ 88 w 132"/>
                <a:gd name="T57" fmla="*/ 22 h 176"/>
                <a:gd name="T58" fmla="*/ 100 w 132"/>
                <a:gd name="T59" fmla="*/ 32 h 176"/>
                <a:gd name="T60" fmla="*/ 108 w 132"/>
                <a:gd name="T61" fmla="*/ 54 h 176"/>
                <a:gd name="T62" fmla="*/ 110 w 132"/>
                <a:gd name="T63" fmla="*/ 88 h 176"/>
                <a:gd name="T64" fmla="*/ 104 w 132"/>
                <a:gd name="T65" fmla="*/ 136 h 176"/>
                <a:gd name="T66" fmla="*/ 96 w 132"/>
                <a:gd name="T67" fmla="*/ 150 h 176"/>
                <a:gd name="T68" fmla="*/ 78 w 132"/>
                <a:gd name="T69" fmla="*/ 156 h 176"/>
                <a:gd name="T70" fmla="*/ 66 w 132"/>
                <a:gd name="T71" fmla="*/ 15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2" h="176">
                  <a:moveTo>
                    <a:pt x="66" y="0"/>
                  </a:moveTo>
                  <a:lnTo>
                    <a:pt x="66" y="0"/>
                  </a:lnTo>
                  <a:lnTo>
                    <a:pt x="48" y="0"/>
                  </a:lnTo>
                  <a:lnTo>
                    <a:pt x="34" y="4"/>
                  </a:lnTo>
                  <a:lnTo>
                    <a:pt x="22" y="10"/>
                  </a:lnTo>
                  <a:lnTo>
                    <a:pt x="14" y="18"/>
                  </a:lnTo>
                  <a:lnTo>
                    <a:pt x="8" y="30"/>
                  </a:lnTo>
                  <a:lnTo>
                    <a:pt x="2" y="46"/>
                  </a:lnTo>
                  <a:lnTo>
                    <a:pt x="0" y="64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112"/>
                  </a:lnTo>
                  <a:lnTo>
                    <a:pt x="2" y="130"/>
                  </a:lnTo>
                  <a:lnTo>
                    <a:pt x="8" y="146"/>
                  </a:lnTo>
                  <a:lnTo>
                    <a:pt x="14" y="158"/>
                  </a:lnTo>
                  <a:lnTo>
                    <a:pt x="22" y="166"/>
                  </a:lnTo>
                  <a:lnTo>
                    <a:pt x="34" y="172"/>
                  </a:lnTo>
                  <a:lnTo>
                    <a:pt x="48" y="176"/>
                  </a:lnTo>
                  <a:lnTo>
                    <a:pt x="66" y="176"/>
                  </a:lnTo>
                  <a:lnTo>
                    <a:pt x="66" y="176"/>
                  </a:lnTo>
                  <a:lnTo>
                    <a:pt x="84" y="176"/>
                  </a:lnTo>
                  <a:lnTo>
                    <a:pt x="98" y="172"/>
                  </a:lnTo>
                  <a:lnTo>
                    <a:pt x="110" y="166"/>
                  </a:lnTo>
                  <a:lnTo>
                    <a:pt x="118" y="158"/>
                  </a:lnTo>
                  <a:lnTo>
                    <a:pt x="126" y="146"/>
                  </a:lnTo>
                  <a:lnTo>
                    <a:pt x="130" y="130"/>
                  </a:lnTo>
                  <a:lnTo>
                    <a:pt x="132" y="112"/>
                  </a:lnTo>
                  <a:lnTo>
                    <a:pt x="132" y="88"/>
                  </a:lnTo>
                  <a:lnTo>
                    <a:pt x="132" y="88"/>
                  </a:lnTo>
                  <a:lnTo>
                    <a:pt x="132" y="64"/>
                  </a:lnTo>
                  <a:lnTo>
                    <a:pt x="130" y="46"/>
                  </a:lnTo>
                  <a:lnTo>
                    <a:pt x="126" y="30"/>
                  </a:lnTo>
                  <a:lnTo>
                    <a:pt x="118" y="18"/>
                  </a:lnTo>
                  <a:lnTo>
                    <a:pt x="110" y="10"/>
                  </a:lnTo>
                  <a:lnTo>
                    <a:pt x="98" y="4"/>
                  </a:lnTo>
                  <a:lnTo>
                    <a:pt x="84" y="0"/>
                  </a:lnTo>
                  <a:lnTo>
                    <a:pt x="66" y="0"/>
                  </a:lnTo>
                  <a:lnTo>
                    <a:pt x="66" y="0"/>
                  </a:lnTo>
                  <a:close/>
                  <a:moveTo>
                    <a:pt x="66" y="158"/>
                  </a:moveTo>
                  <a:lnTo>
                    <a:pt x="66" y="158"/>
                  </a:lnTo>
                  <a:lnTo>
                    <a:pt x="54" y="156"/>
                  </a:lnTo>
                  <a:lnTo>
                    <a:pt x="44" y="154"/>
                  </a:lnTo>
                  <a:lnTo>
                    <a:pt x="38" y="150"/>
                  </a:lnTo>
                  <a:lnTo>
                    <a:pt x="32" y="144"/>
                  </a:lnTo>
                  <a:lnTo>
                    <a:pt x="28" y="136"/>
                  </a:lnTo>
                  <a:lnTo>
                    <a:pt x="26" y="122"/>
                  </a:lnTo>
                  <a:lnTo>
                    <a:pt x="24" y="88"/>
                  </a:lnTo>
                  <a:lnTo>
                    <a:pt x="24" y="88"/>
                  </a:lnTo>
                  <a:lnTo>
                    <a:pt x="26" y="54"/>
                  </a:lnTo>
                  <a:lnTo>
                    <a:pt x="28" y="40"/>
                  </a:lnTo>
                  <a:lnTo>
                    <a:pt x="32" y="32"/>
                  </a:lnTo>
                  <a:lnTo>
                    <a:pt x="38" y="26"/>
                  </a:lnTo>
                  <a:lnTo>
                    <a:pt x="44" y="22"/>
                  </a:lnTo>
                  <a:lnTo>
                    <a:pt x="54" y="20"/>
                  </a:lnTo>
                  <a:lnTo>
                    <a:pt x="66" y="18"/>
                  </a:lnTo>
                  <a:lnTo>
                    <a:pt x="66" y="18"/>
                  </a:lnTo>
                  <a:lnTo>
                    <a:pt x="78" y="20"/>
                  </a:lnTo>
                  <a:lnTo>
                    <a:pt x="88" y="22"/>
                  </a:lnTo>
                  <a:lnTo>
                    <a:pt x="96" y="26"/>
                  </a:lnTo>
                  <a:lnTo>
                    <a:pt x="100" y="32"/>
                  </a:lnTo>
                  <a:lnTo>
                    <a:pt x="104" y="40"/>
                  </a:lnTo>
                  <a:lnTo>
                    <a:pt x="108" y="54"/>
                  </a:lnTo>
                  <a:lnTo>
                    <a:pt x="110" y="88"/>
                  </a:lnTo>
                  <a:lnTo>
                    <a:pt x="110" y="88"/>
                  </a:lnTo>
                  <a:lnTo>
                    <a:pt x="108" y="122"/>
                  </a:lnTo>
                  <a:lnTo>
                    <a:pt x="104" y="136"/>
                  </a:lnTo>
                  <a:lnTo>
                    <a:pt x="100" y="144"/>
                  </a:lnTo>
                  <a:lnTo>
                    <a:pt x="96" y="150"/>
                  </a:lnTo>
                  <a:lnTo>
                    <a:pt x="88" y="154"/>
                  </a:lnTo>
                  <a:lnTo>
                    <a:pt x="78" y="156"/>
                  </a:lnTo>
                  <a:lnTo>
                    <a:pt x="66" y="158"/>
                  </a:lnTo>
                  <a:lnTo>
                    <a:pt x="66" y="15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11">
              <a:extLst>
                <a:ext uri="{FF2B5EF4-FFF2-40B4-BE49-F238E27FC236}">
                  <a16:creationId xmlns:a16="http://schemas.microsoft.com/office/drawing/2014/main" id="{7293F2A8-4A8F-C6A6-01C2-182DE53D9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625" y="3906838"/>
              <a:ext cx="193675" cy="273050"/>
            </a:xfrm>
            <a:custGeom>
              <a:avLst/>
              <a:gdLst>
                <a:gd name="T0" fmla="*/ 100 w 122"/>
                <a:gd name="T1" fmla="*/ 138 h 172"/>
                <a:gd name="T2" fmla="*/ 26 w 122"/>
                <a:gd name="T3" fmla="*/ 0 h 172"/>
                <a:gd name="T4" fmla="*/ 0 w 122"/>
                <a:gd name="T5" fmla="*/ 0 h 172"/>
                <a:gd name="T6" fmla="*/ 0 w 122"/>
                <a:gd name="T7" fmla="*/ 172 h 172"/>
                <a:gd name="T8" fmla="*/ 22 w 122"/>
                <a:gd name="T9" fmla="*/ 172 h 172"/>
                <a:gd name="T10" fmla="*/ 22 w 122"/>
                <a:gd name="T11" fmla="*/ 34 h 172"/>
                <a:gd name="T12" fmla="*/ 96 w 122"/>
                <a:gd name="T13" fmla="*/ 172 h 172"/>
                <a:gd name="T14" fmla="*/ 122 w 122"/>
                <a:gd name="T15" fmla="*/ 172 h 172"/>
                <a:gd name="T16" fmla="*/ 122 w 122"/>
                <a:gd name="T17" fmla="*/ 0 h 172"/>
                <a:gd name="T18" fmla="*/ 100 w 122"/>
                <a:gd name="T19" fmla="*/ 0 h 172"/>
                <a:gd name="T20" fmla="*/ 100 w 122"/>
                <a:gd name="T21" fmla="*/ 13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172">
                  <a:moveTo>
                    <a:pt x="100" y="138"/>
                  </a:moveTo>
                  <a:lnTo>
                    <a:pt x="26" y="0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22" y="172"/>
                  </a:lnTo>
                  <a:lnTo>
                    <a:pt x="22" y="34"/>
                  </a:lnTo>
                  <a:lnTo>
                    <a:pt x="96" y="172"/>
                  </a:lnTo>
                  <a:lnTo>
                    <a:pt x="122" y="172"/>
                  </a:lnTo>
                  <a:lnTo>
                    <a:pt x="122" y="0"/>
                  </a:lnTo>
                  <a:lnTo>
                    <a:pt x="100" y="0"/>
                  </a:lnTo>
                  <a:lnTo>
                    <a:pt x="100" y="13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12">
              <a:extLst>
                <a:ext uri="{FF2B5EF4-FFF2-40B4-BE49-F238E27FC236}">
                  <a16:creationId xmlns:a16="http://schemas.microsoft.com/office/drawing/2014/main" id="{E4FA09F2-0089-E6D1-B0DE-83BC84247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975" y="3906838"/>
              <a:ext cx="193675" cy="273050"/>
            </a:xfrm>
            <a:custGeom>
              <a:avLst/>
              <a:gdLst>
                <a:gd name="T0" fmla="*/ 100 w 122"/>
                <a:gd name="T1" fmla="*/ 138 h 172"/>
                <a:gd name="T2" fmla="*/ 26 w 122"/>
                <a:gd name="T3" fmla="*/ 0 h 172"/>
                <a:gd name="T4" fmla="*/ 0 w 122"/>
                <a:gd name="T5" fmla="*/ 0 h 172"/>
                <a:gd name="T6" fmla="*/ 0 w 122"/>
                <a:gd name="T7" fmla="*/ 172 h 172"/>
                <a:gd name="T8" fmla="*/ 22 w 122"/>
                <a:gd name="T9" fmla="*/ 172 h 172"/>
                <a:gd name="T10" fmla="*/ 22 w 122"/>
                <a:gd name="T11" fmla="*/ 34 h 172"/>
                <a:gd name="T12" fmla="*/ 96 w 122"/>
                <a:gd name="T13" fmla="*/ 172 h 172"/>
                <a:gd name="T14" fmla="*/ 122 w 122"/>
                <a:gd name="T15" fmla="*/ 172 h 172"/>
                <a:gd name="T16" fmla="*/ 122 w 122"/>
                <a:gd name="T17" fmla="*/ 0 h 172"/>
                <a:gd name="T18" fmla="*/ 100 w 122"/>
                <a:gd name="T19" fmla="*/ 0 h 172"/>
                <a:gd name="T20" fmla="*/ 100 w 122"/>
                <a:gd name="T21" fmla="*/ 13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172">
                  <a:moveTo>
                    <a:pt x="100" y="138"/>
                  </a:moveTo>
                  <a:lnTo>
                    <a:pt x="26" y="0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22" y="172"/>
                  </a:lnTo>
                  <a:lnTo>
                    <a:pt x="22" y="34"/>
                  </a:lnTo>
                  <a:lnTo>
                    <a:pt x="96" y="172"/>
                  </a:lnTo>
                  <a:lnTo>
                    <a:pt x="122" y="172"/>
                  </a:lnTo>
                  <a:lnTo>
                    <a:pt x="122" y="0"/>
                  </a:lnTo>
                  <a:lnTo>
                    <a:pt x="100" y="0"/>
                  </a:lnTo>
                  <a:lnTo>
                    <a:pt x="100" y="13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13">
              <a:extLst>
                <a:ext uri="{FF2B5EF4-FFF2-40B4-BE49-F238E27FC236}">
                  <a16:creationId xmlns:a16="http://schemas.microsoft.com/office/drawing/2014/main" id="{26EF0A22-2E3D-C869-D751-E22B8E1050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90975" y="3903663"/>
              <a:ext cx="209550" cy="279400"/>
            </a:xfrm>
            <a:custGeom>
              <a:avLst/>
              <a:gdLst>
                <a:gd name="T0" fmla="*/ 66 w 132"/>
                <a:gd name="T1" fmla="*/ 0 h 176"/>
                <a:gd name="T2" fmla="*/ 34 w 132"/>
                <a:gd name="T3" fmla="*/ 4 h 176"/>
                <a:gd name="T4" fmla="*/ 12 w 132"/>
                <a:gd name="T5" fmla="*/ 18 h 176"/>
                <a:gd name="T6" fmla="*/ 2 w 132"/>
                <a:gd name="T7" fmla="*/ 46 h 176"/>
                <a:gd name="T8" fmla="*/ 0 w 132"/>
                <a:gd name="T9" fmla="*/ 88 h 176"/>
                <a:gd name="T10" fmla="*/ 0 w 132"/>
                <a:gd name="T11" fmla="*/ 112 h 176"/>
                <a:gd name="T12" fmla="*/ 6 w 132"/>
                <a:gd name="T13" fmla="*/ 146 h 176"/>
                <a:gd name="T14" fmla="*/ 22 w 132"/>
                <a:gd name="T15" fmla="*/ 166 h 176"/>
                <a:gd name="T16" fmla="*/ 48 w 132"/>
                <a:gd name="T17" fmla="*/ 176 h 176"/>
                <a:gd name="T18" fmla="*/ 66 w 132"/>
                <a:gd name="T19" fmla="*/ 176 h 176"/>
                <a:gd name="T20" fmla="*/ 98 w 132"/>
                <a:gd name="T21" fmla="*/ 172 h 176"/>
                <a:gd name="T22" fmla="*/ 118 w 132"/>
                <a:gd name="T23" fmla="*/ 158 h 176"/>
                <a:gd name="T24" fmla="*/ 130 w 132"/>
                <a:gd name="T25" fmla="*/ 130 h 176"/>
                <a:gd name="T26" fmla="*/ 132 w 132"/>
                <a:gd name="T27" fmla="*/ 88 h 176"/>
                <a:gd name="T28" fmla="*/ 132 w 132"/>
                <a:gd name="T29" fmla="*/ 64 h 176"/>
                <a:gd name="T30" fmla="*/ 124 w 132"/>
                <a:gd name="T31" fmla="*/ 30 h 176"/>
                <a:gd name="T32" fmla="*/ 110 w 132"/>
                <a:gd name="T33" fmla="*/ 10 h 176"/>
                <a:gd name="T34" fmla="*/ 84 w 132"/>
                <a:gd name="T35" fmla="*/ 0 h 176"/>
                <a:gd name="T36" fmla="*/ 66 w 132"/>
                <a:gd name="T37" fmla="*/ 0 h 176"/>
                <a:gd name="T38" fmla="*/ 66 w 132"/>
                <a:gd name="T39" fmla="*/ 158 h 176"/>
                <a:gd name="T40" fmla="*/ 44 w 132"/>
                <a:gd name="T41" fmla="*/ 154 h 176"/>
                <a:gd name="T42" fmla="*/ 30 w 132"/>
                <a:gd name="T43" fmla="*/ 144 h 176"/>
                <a:gd name="T44" fmla="*/ 24 w 132"/>
                <a:gd name="T45" fmla="*/ 122 h 176"/>
                <a:gd name="T46" fmla="*/ 22 w 132"/>
                <a:gd name="T47" fmla="*/ 88 h 176"/>
                <a:gd name="T48" fmla="*/ 26 w 132"/>
                <a:gd name="T49" fmla="*/ 40 h 176"/>
                <a:gd name="T50" fmla="*/ 36 w 132"/>
                <a:gd name="T51" fmla="*/ 26 h 176"/>
                <a:gd name="T52" fmla="*/ 54 w 132"/>
                <a:gd name="T53" fmla="*/ 20 h 176"/>
                <a:gd name="T54" fmla="*/ 66 w 132"/>
                <a:gd name="T55" fmla="*/ 18 h 176"/>
                <a:gd name="T56" fmla="*/ 88 w 132"/>
                <a:gd name="T57" fmla="*/ 22 h 176"/>
                <a:gd name="T58" fmla="*/ 100 w 132"/>
                <a:gd name="T59" fmla="*/ 32 h 176"/>
                <a:gd name="T60" fmla="*/ 106 w 132"/>
                <a:gd name="T61" fmla="*/ 54 h 176"/>
                <a:gd name="T62" fmla="*/ 108 w 132"/>
                <a:gd name="T63" fmla="*/ 88 h 176"/>
                <a:gd name="T64" fmla="*/ 104 w 132"/>
                <a:gd name="T65" fmla="*/ 136 h 176"/>
                <a:gd name="T66" fmla="*/ 94 w 132"/>
                <a:gd name="T67" fmla="*/ 150 h 176"/>
                <a:gd name="T68" fmla="*/ 78 w 132"/>
                <a:gd name="T69" fmla="*/ 156 h 176"/>
                <a:gd name="T70" fmla="*/ 66 w 132"/>
                <a:gd name="T71" fmla="*/ 15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2" h="176">
                  <a:moveTo>
                    <a:pt x="66" y="0"/>
                  </a:moveTo>
                  <a:lnTo>
                    <a:pt x="66" y="0"/>
                  </a:lnTo>
                  <a:lnTo>
                    <a:pt x="48" y="0"/>
                  </a:lnTo>
                  <a:lnTo>
                    <a:pt x="34" y="4"/>
                  </a:lnTo>
                  <a:lnTo>
                    <a:pt x="22" y="10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2" y="46"/>
                  </a:lnTo>
                  <a:lnTo>
                    <a:pt x="0" y="64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112"/>
                  </a:lnTo>
                  <a:lnTo>
                    <a:pt x="2" y="130"/>
                  </a:lnTo>
                  <a:lnTo>
                    <a:pt x="6" y="146"/>
                  </a:lnTo>
                  <a:lnTo>
                    <a:pt x="12" y="158"/>
                  </a:lnTo>
                  <a:lnTo>
                    <a:pt x="22" y="166"/>
                  </a:lnTo>
                  <a:lnTo>
                    <a:pt x="34" y="172"/>
                  </a:lnTo>
                  <a:lnTo>
                    <a:pt x="48" y="176"/>
                  </a:lnTo>
                  <a:lnTo>
                    <a:pt x="66" y="176"/>
                  </a:lnTo>
                  <a:lnTo>
                    <a:pt x="66" y="176"/>
                  </a:lnTo>
                  <a:lnTo>
                    <a:pt x="84" y="176"/>
                  </a:lnTo>
                  <a:lnTo>
                    <a:pt x="98" y="172"/>
                  </a:lnTo>
                  <a:lnTo>
                    <a:pt x="110" y="166"/>
                  </a:lnTo>
                  <a:lnTo>
                    <a:pt x="118" y="158"/>
                  </a:lnTo>
                  <a:lnTo>
                    <a:pt x="124" y="146"/>
                  </a:lnTo>
                  <a:lnTo>
                    <a:pt x="130" y="130"/>
                  </a:lnTo>
                  <a:lnTo>
                    <a:pt x="132" y="112"/>
                  </a:lnTo>
                  <a:lnTo>
                    <a:pt x="132" y="88"/>
                  </a:lnTo>
                  <a:lnTo>
                    <a:pt x="132" y="88"/>
                  </a:lnTo>
                  <a:lnTo>
                    <a:pt x="132" y="64"/>
                  </a:lnTo>
                  <a:lnTo>
                    <a:pt x="130" y="46"/>
                  </a:lnTo>
                  <a:lnTo>
                    <a:pt x="124" y="30"/>
                  </a:lnTo>
                  <a:lnTo>
                    <a:pt x="118" y="18"/>
                  </a:lnTo>
                  <a:lnTo>
                    <a:pt x="110" y="10"/>
                  </a:lnTo>
                  <a:lnTo>
                    <a:pt x="98" y="4"/>
                  </a:lnTo>
                  <a:lnTo>
                    <a:pt x="84" y="0"/>
                  </a:lnTo>
                  <a:lnTo>
                    <a:pt x="66" y="0"/>
                  </a:lnTo>
                  <a:lnTo>
                    <a:pt x="66" y="0"/>
                  </a:lnTo>
                  <a:close/>
                  <a:moveTo>
                    <a:pt x="66" y="158"/>
                  </a:moveTo>
                  <a:lnTo>
                    <a:pt x="66" y="158"/>
                  </a:lnTo>
                  <a:lnTo>
                    <a:pt x="54" y="156"/>
                  </a:lnTo>
                  <a:lnTo>
                    <a:pt x="44" y="154"/>
                  </a:lnTo>
                  <a:lnTo>
                    <a:pt x="36" y="150"/>
                  </a:lnTo>
                  <a:lnTo>
                    <a:pt x="30" y="144"/>
                  </a:lnTo>
                  <a:lnTo>
                    <a:pt x="26" y="136"/>
                  </a:lnTo>
                  <a:lnTo>
                    <a:pt x="24" y="122"/>
                  </a:lnTo>
                  <a:lnTo>
                    <a:pt x="22" y="88"/>
                  </a:lnTo>
                  <a:lnTo>
                    <a:pt x="22" y="88"/>
                  </a:lnTo>
                  <a:lnTo>
                    <a:pt x="24" y="54"/>
                  </a:lnTo>
                  <a:lnTo>
                    <a:pt x="26" y="40"/>
                  </a:lnTo>
                  <a:lnTo>
                    <a:pt x="30" y="32"/>
                  </a:lnTo>
                  <a:lnTo>
                    <a:pt x="36" y="26"/>
                  </a:lnTo>
                  <a:lnTo>
                    <a:pt x="44" y="22"/>
                  </a:lnTo>
                  <a:lnTo>
                    <a:pt x="54" y="20"/>
                  </a:lnTo>
                  <a:lnTo>
                    <a:pt x="66" y="18"/>
                  </a:lnTo>
                  <a:lnTo>
                    <a:pt x="66" y="18"/>
                  </a:lnTo>
                  <a:lnTo>
                    <a:pt x="78" y="20"/>
                  </a:lnTo>
                  <a:lnTo>
                    <a:pt x="88" y="22"/>
                  </a:lnTo>
                  <a:lnTo>
                    <a:pt x="94" y="26"/>
                  </a:lnTo>
                  <a:lnTo>
                    <a:pt x="100" y="32"/>
                  </a:lnTo>
                  <a:lnTo>
                    <a:pt x="104" y="40"/>
                  </a:lnTo>
                  <a:lnTo>
                    <a:pt x="106" y="54"/>
                  </a:lnTo>
                  <a:lnTo>
                    <a:pt x="108" y="88"/>
                  </a:lnTo>
                  <a:lnTo>
                    <a:pt x="108" y="88"/>
                  </a:lnTo>
                  <a:lnTo>
                    <a:pt x="106" y="122"/>
                  </a:lnTo>
                  <a:lnTo>
                    <a:pt x="104" y="136"/>
                  </a:lnTo>
                  <a:lnTo>
                    <a:pt x="100" y="144"/>
                  </a:lnTo>
                  <a:lnTo>
                    <a:pt x="94" y="150"/>
                  </a:lnTo>
                  <a:lnTo>
                    <a:pt x="88" y="154"/>
                  </a:lnTo>
                  <a:lnTo>
                    <a:pt x="78" y="156"/>
                  </a:lnTo>
                  <a:lnTo>
                    <a:pt x="66" y="158"/>
                  </a:lnTo>
                  <a:lnTo>
                    <a:pt x="66" y="15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14">
              <a:extLst>
                <a:ext uri="{FF2B5EF4-FFF2-40B4-BE49-F238E27FC236}">
                  <a16:creationId xmlns:a16="http://schemas.microsoft.com/office/drawing/2014/main" id="{DB38FC3B-EAFC-EBEA-7023-2F1F76B21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7675" y="3906838"/>
              <a:ext cx="196850" cy="273050"/>
            </a:xfrm>
            <a:custGeom>
              <a:avLst/>
              <a:gdLst>
                <a:gd name="T0" fmla="*/ 102 w 124"/>
                <a:gd name="T1" fmla="*/ 138 h 172"/>
                <a:gd name="T2" fmla="*/ 26 w 124"/>
                <a:gd name="T3" fmla="*/ 0 h 172"/>
                <a:gd name="T4" fmla="*/ 0 w 124"/>
                <a:gd name="T5" fmla="*/ 0 h 172"/>
                <a:gd name="T6" fmla="*/ 0 w 124"/>
                <a:gd name="T7" fmla="*/ 172 h 172"/>
                <a:gd name="T8" fmla="*/ 24 w 124"/>
                <a:gd name="T9" fmla="*/ 172 h 172"/>
                <a:gd name="T10" fmla="*/ 22 w 124"/>
                <a:gd name="T11" fmla="*/ 34 h 172"/>
                <a:gd name="T12" fmla="*/ 98 w 124"/>
                <a:gd name="T13" fmla="*/ 172 h 172"/>
                <a:gd name="T14" fmla="*/ 124 w 124"/>
                <a:gd name="T15" fmla="*/ 172 h 172"/>
                <a:gd name="T16" fmla="*/ 124 w 124"/>
                <a:gd name="T17" fmla="*/ 0 h 172"/>
                <a:gd name="T18" fmla="*/ 102 w 124"/>
                <a:gd name="T19" fmla="*/ 0 h 172"/>
                <a:gd name="T20" fmla="*/ 102 w 124"/>
                <a:gd name="T21" fmla="*/ 13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72">
                  <a:moveTo>
                    <a:pt x="102" y="138"/>
                  </a:moveTo>
                  <a:lnTo>
                    <a:pt x="26" y="0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24" y="172"/>
                  </a:lnTo>
                  <a:lnTo>
                    <a:pt x="22" y="34"/>
                  </a:lnTo>
                  <a:lnTo>
                    <a:pt x="98" y="172"/>
                  </a:lnTo>
                  <a:lnTo>
                    <a:pt x="124" y="172"/>
                  </a:lnTo>
                  <a:lnTo>
                    <a:pt x="124" y="0"/>
                  </a:lnTo>
                  <a:lnTo>
                    <a:pt x="102" y="0"/>
                  </a:lnTo>
                  <a:lnTo>
                    <a:pt x="102" y="13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15">
              <a:extLst>
                <a:ext uri="{FF2B5EF4-FFF2-40B4-BE49-F238E27FC236}">
                  <a16:creationId xmlns:a16="http://schemas.microsoft.com/office/drawing/2014/main" id="{7951ECDC-446E-EF7B-ADD2-0B303E050B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8975" y="3906838"/>
              <a:ext cx="225425" cy="273050"/>
            </a:xfrm>
            <a:custGeom>
              <a:avLst/>
              <a:gdLst>
                <a:gd name="T0" fmla="*/ 118 w 142"/>
                <a:gd name="T1" fmla="*/ 0 h 172"/>
                <a:gd name="T2" fmla="*/ 72 w 142"/>
                <a:gd name="T3" fmla="*/ 152 h 172"/>
                <a:gd name="T4" fmla="*/ 26 w 142"/>
                <a:gd name="T5" fmla="*/ 0 h 172"/>
                <a:gd name="T6" fmla="*/ 0 w 142"/>
                <a:gd name="T7" fmla="*/ 0 h 172"/>
                <a:gd name="T8" fmla="*/ 56 w 142"/>
                <a:gd name="T9" fmla="*/ 172 h 172"/>
                <a:gd name="T10" fmla="*/ 88 w 142"/>
                <a:gd name="T11" fmla="*/ 172 h 172"/>
                <a:gd name="T12" fmla="*/ 142 w 142"/>
                <a:gd name="T13" fmla="*/ 0 h 172"/>
                <a:gd name="T14" fmla="*/ 118 w 142"/>
                <a:gd name="T1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172">
                  <a:moveTo>
                    <a:pt x="118" y="0"/>
                  </a:moveTo>
                  <a:lnTo>
                    <a:pt x="72" y="152"/>
                  </a:lnTo>
                  <a:lnTo>
                    <a:pt x="26" y="0"/>
                  </a:lnTo>
                  <a:lnTo>
                    <a:pt x="0" y="0"/>
                  </a:lnTo>
                  <a:lnTo>
                    <a:pt x="56" y="172"/>
                  </a:lnTo>
                  <a:lnTo>
                    <a:pt x="88" y="172"/>
                  </a:lnTo>
                  <a:lnTo>
                    <a:pt x="142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16">
              <a:extLst>
                <a:ext uri="{FF2B5EF4-FFF2-40B4-BE49-F238E27FC236}">
                  <a16:creationId xmlns:a16="http://schemas.microsoft.com/office/drawing/2014/main" id="{03A4A186-AF15-6470-D318-2851B404DA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1700" y="3906838"/>
              <a:ext cx="225425" cy="273050"/>
            </a:xfrm>
            <a:custGeom>
              <a:avLst/>
              <a:gdLst>
                <a:gd name="T0" fmla="*/ 56 w 142"/>
                <a:gd name="T1" fmla="*/ 0 h 172"/>
                <a:gd name="T2" fmla="*/ 0 w 142"/>
                <a:gd name="T3" fmla="*/ 172 h 172"/>
                <a:gd name="T4" fmla="*/ 24 w 142"/>
                <a:gd name="T5" fmla="*/ 172 h 172"/>
                <a:gd name="T6" fmla="*/ 38 w 142"/>
                <a:gd name="T7" fmla="*/ 126 h 172"/>
                <a:gd name="T8" fmla="*/ 104 w 142"/>
                <a:gd name="T9" fmla="*/ 126 h 172"/>
                <a:gd name="T10" fmla="*/ 118 w 142"/>
                <a:gd name="T11" fmla="*/ 172 h 172"/>
                <a:gd name="T12" fmla="*/ 142 w 142"/>
                <a:gd name="T13" fmla="*/ 172 h 172"/>
                <a:gd name="T14" fmla="*/ 86 w 142"/>
                <a:gd name="T15" fmla="*/ 0 h 172"/>
                <a:gd name="T16" fmla="*/ 56 w 142"/>
                <a:gd name="T17" fmla="*/ 0 h 172"/>
                <a:gd name="T18" fmla="*/ 44 w 142"/>
                <a:gd name="T19" fmla="*/ 108 h 172"/>
                <a:gd name="T20" fmla="*/ 70 w 142"/>
                <a:gd name="T21" fmla="*/ 16 h 172"/>
                <a:gd name="T22" fmla="*/ 98 w 142"/>
                <a:gd name="T23" fmla="*/ 108 h 172"/>
                <a:gd name="T24" fmla="*/ 44 w 142"/>
                <a:gd name="T25" fmla="*/ 10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2" h="172">
                  <a:moveTo>
                    <a:pt x="56" y="0"/>
                  </a:moveTo>
                  <a:lnTo>
                    <a:pt x="0" y="172"/>
                  </a:lnTo>
                  <a:lnTo>
                    <a:pt x="24" y="172"/>
                  </a:lnTo>
                  <a:lnTo>
                    <a:pt x="38" y="126"/>
                  </a:lnTo>
                  <a:lnTo>
                    <a:pt x="104" y="126"/>
                  </a:lnTo>
                  <a:lnTo>
                    <a:pt x="118" y="172"/>
                  </a:lnTo>
                  <a:lnTo>
                    <a:pt x="142" y="172"/>
                  </a:lnTo>
                  <a:lnTo>
                    <a:pt x="86" y="0"/>
                  </a:lnTo>
                  <a:lnTo>
                    <a:pt x="56" y="0"/>
                  </a:lnTo>
                  <a:close/>
                  <a:moveTo>
                    <a:pt x="44" y="108"/>
                  </a:moveTo>
                  <a:lnTo>
                    <a:pt x="70" y="16"/>
                  </a:lnTo>
                  <a:lnTo>
                    <a:pt x="98" y="108"/>
                  </a:lnTo>
                  <a:lnTo>
                    <a:pt x="44" y="10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17">
              <a:extLst>
                <a:ext uri="{FF2B5EF4-FFF2-40B4-BE49-F238E27FC236}">
                  <a16:creationId xmlns:a16="http://schemas.microsoft.com/office/drawing/2014/main" id="{D5CBBA9E-5364-3F63-16AD-0C72350C85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72050" y="3903663"/>
              <a:ext cx="187325" cy="276225"/>
            </a:xfrm>
            <a:custGeom>
              <a:avLst/>
              <a:gdLst>
                <a:gd name="T0" fmla="*/ 114 w 118"/>
                <a:gd name="T1" fmla="*/ 52 h 174"/>
                <a:gd name="T2" fmla="*/ 114 w 118"/>
                <a:gd name="T3" fmla="*/ 52 h 174"/>
                <a:gd name="T4" fmla="*/ 114 w 118"/>
                <a:gd name="T5" fmla="*/ 40 h 174"/>
                <a:gd name="T6" fmla="*/ 110 w 118"/>
                <a:gd name="T7" fmla="*/ 28 h 174"/>
                <a:gd name="T8" fmla="*/ 106 w 118"/>
                <a:gd name="T9" fmla="*/ 18 h 174"/>
                <a:gd name="T10" fmla="*/ 100 w 118"/>
                <a:gd name="T11" fmla="*/ 12 h 174"/>
                <a:gd name="T12" fmla="*/ 92 w 118"/>
                <a:gd name="T13" fmla="*/ 6 h 174"/>
                <a:gd name="T14" fmla="*/ 82 w 118"/>
                <a:gd name="T15" fmla="*/ 2 h 174"/>
                <a:gd name="T16" fmla="*/ 70 w 118"/>
                <a:gd name="T17" fmla="*/ 0 h 174"/>
                <a:gd name="T18" fmla="*/ 54 w 118"/>
                <a:gd name="T19" fmla="*/ 0 h 174"/>
                <a:gd name="T20" fmla="*/ 54 w 118"/>
                <a:gd name="T21" fmla="*/ 0 h 174"/>
                <a:gd name="T22" fmla="*/ 26 w 118"/>
                <a:gd name="T23" fmla="*/ 0 h 174"/>
                <a:gd name="T24" fmla="*/ 0 w 118"/>
                <a:gd name="T25" fmla="*/ 2 h 174"/>
                <a:gd name="T26" fmla="*/ 0 w 118"/>
                <a:gd name="T27" fmla="*/ 174 h 174"/>
                <a:gd name="T28" fmla="*/ 22 w 118"/>
                <a:gd name="T29" fmla="*/ 174 h 174"/>
                <a:gd name="T30" fmla="*/ 22 w 118"/>
                <a:gd name="T31" fmla="*/ 106 h 174"/>
                <a:gd name="T32" fmla="*/ 56 w 118"/>
                <a:gd name="T33" fmla="*/ 106 h 174"/>
                <a:gd name="T34" fmla="*/ 62 w 118"/>
                <a:gd name="T35" fmla="*/ 106 h 174"/>
                <a:gd name="T36" fmla="*/ 92 w 118"/>
                <a:gd name="T37" fmla="*/ 174 h 174"/>
                <a:gd name="T38" fmla="*/ 118 w 118"/>
                <a:gd name="T39" fmla="*/ 174 h 174"/>
                <a:gd name="T40" fmla="*/ 82 w 118"/>
                <a:gd name="T41" fmla="*/ 104 h 174"/>
                <a:gd name="T42" fmla="*/ 82 w 118"/>
                <a:gd name="T43" fmla="*/ 104 h 174"/>
                <a:gd name="T44" fmla="*/ 90 w 118"/>
                <a:gd name="T45" fmla="*/ 100 h 174"/>
                <a:gd name="T46" fmla="*/ 96 w 118"/>
                <a:gd name="T47" fmla="*/ 96 h 174"/>
                <a:gd name="T48" fmla="*/ 102 w 118"/>
                <a:gd name="T49" fmla="*/ 92 h 174"/>
                <a:gd name="T50" fmla="*/ 106 w 118"/>
                <a:gd name="T51" fmla="*/ 86 h 174"/>
                <a:gd name="T52" fmla="*/ 110 w 118"/>
                <a:gd name="T53" fmla="*/ 80 h 174"/>
                <a:gd name="T54" fmla="*/ 112 w 118"/>
                <a:gd name="T55" fmla="*/ 72 h 174"/>
                <a:gd name="T56" fmla="*/ 114 w 118"/>
                <a:gd name="T57" fmla="*/ 52 h 174"/>
                <a:gd name="T58" fmla="*/ 114 w 118"/>
                <a:gd name="T59" fmla="*/ 52 h 174"/>
                <a:gd name="T60" fmla="*/ 58 w 118"/>
                <a:gd name="T61" fmla="*/ 88 h 174"/>
                <a:gd name="T62" fmla="*/ 22 w 118"/>
                <a:gd name="T63" fmla="*/ 88 h 174"/>
                <a:gd name="T64" fmla="*/ 22 w 118"/>
                <a:gd name="T65" fmla="*/ 20 h 174"/>
                <a:gd name="T66" fmla="*/ 22 w 118"/>
                <a:gd name="T67" fmla="*/ 20 h 174"/>
                <a:gd name="T68" fmla="*/ 56 w 118"/>
                <a:gd name="T69" fmla="*/ 18 h 174"/>
                <a:gd name="T70" fmla="*/ 56 w 118"/>
                <a:gd name="T71" fmla="*/ 18 h 174"/>
                <a:gd name="T72" fmla="*/ 72 w 118"/>
                <a:gd name="T73" fmla="*/ 20 h 174"/>
                <a:gd name="T74" fmla="*/ 78 w 118"/>
                <a:gd name="T75" fmla="*/ 22 h 174"/>
                <a:gd name="T76" fmla="*/ 84 w 118"/>
                <a:gd name="T77" fmla="*/ 26 h 174"/>
                <a:gd name="T78" fmla="*/ 86 w 118"/>
                <a:gd name="T79" fmla="*/ 30 h 174"/>
                <a:gd name="T80" fmla="*/ 90 w 118"/>
                <a:gd name="T81" fmla="*/ 36 h 174"/>
                <a:gd name="T82" fmla="*/ 90 w 118"/>
                <a:gd name="T83" fmla="*/ 54 h 174"/>
                <a:gd name="T84" fmla="*/ 90 w 118"/>
                <a:gd name="T85" fmla="*/ 54 h 174"/>
                <a:gd name="T86" fmla="*/ 90 w 118"/>
                <a:gd name="T87" fmla="*/ 68 h 174"/>
                <a:gd name="T88" fmla="*/ 86 w 118"/>
                <a:gd name="T89" fmla="*/ 74 h 174"/>
                <a:gd name="T90" fmla="*/ 84 w 118"/>
                <a:gd name="T91" fmla="*/ 80 h 174"/>
                <a:gd name="T92" fmla="*/ 78 w 118"/>
                <a:gd name="T93" fmla="*/ 84 h 174"/>
                <a:gd name="T94" fmla="*/ 72 w 118"/>
                <a:gd name="T95" fmla="*/ 86 h 174"/>
                <a:gd name="T96" fmla="*/ 58 w 118"/>
                <a:gd name="T97" fmla="*/ 88 h 174"/>
                <a:gd name="T98" fmla="*/ 58 w 118"/>
                <a:gd name="T99" fmla="*/ 8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8" h="174">
                  <a:moveTo>
                    <a:pt x="114" y="52"/>
                  </a:moveTo>
                  <a:lnTo>
                    <a:pt x="114" y="52"/>
                  </a:lnTo>
                  <a:lnTo>
                    <a:pt x="114" y="40"/>
                  </a:lnTo>
                  <a:lnTo>
                    <a:pt x="110" y="28"/>
                  </a:lnTo>
                  <a:lnTo>
                    <a:pt x="106" y="18"/>
                  </a:lnTo>
                  <a:lnTo>
                    <a:pt x="100" y="12"/>
                  </a:lnTo>
                  <a:lnTo>
                    <a:pt x="92" y="6"/>
                  </a:lnTo>
                  <a:lnTo>
                    <a:pt x="82" y="2"/>
                  </a:lnTo>
                  <a:lnTo>
                    <a:pt x="70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26" y="0"/>
                  </a:lnTo>
                  <a:lnTo>
                    <a:pt x="0" y="2"/>
                  </a:lnTo>
                  <a:lnTo>
                    <a:pt x="0" y="174"/>
                  </a:lnTo>
                  <a:lnTo>
                    <a:pt x="22" y="174"/>
                  </a:lnTo>
                  <a:lnTo>
                    <a:pt x="22" y="106"/>
                  </a:lnTo>
                  <a:lnTo>
                    <a:pt x="56" y="106"/>
                  </a:lnTo>
                  <a:lnTo>
                    <a:pt x="62" y="106"/>
                  </a:lnTo>
                  <a:lnTo>
                    <a:pt x="92" y="174"/>
                  </a:lnTo>
                  <a:lnTo>
                    <a:pt x="118" y="174"/>
                  </a:lnTo>
                  <a:lnTo>
                    <a:pt x="82" y="104"/>
                  </a:lnTo>
                  <a:lnTo>
                    <a:pt x="82" y="104"/>
                  </a:lnTo>
                  <a:lnTo>
                    <a:pt x="90" y="100"/>
                  </a:lnTo>
                  <a:lnTo>
                    <a:pt x="96" y="96"/>
                  </a:lnTo>
                  <a:lnTo>
                    <a:pt x="102" y="92"/>
                  </a:lnTo>
                  <a:lnTo>
                    <a:pt x="106" y="86"/>
                  </a:lnTo>
                  <a:lnTo>
                    <a:pt x="110" y="80"/>
                  </a:lnTo>
                  <a:lnTo>
                    <a:pt x="112" y="72"/>
                  </a:lnTo>
                  <a:lnTo>
                    <a:pt x="114" y="52"/>
                  </a:lnTo>
                  <a:lnTo>
                    <a:pt x="114" y="52"/>
                  </a:lnTo>
                  <a:close/>
                  <a:moveTo>
                    <a:pt x="58" y="88"/>
                  </a:moveTo>
                  <a:lnTo>
                    <a:pt x="22" y="88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72" y="20"/>
                  </a:lnTo>
                  <a:lnTo>
                    <a:pt x="78" y="22"/>
                  </a:lnTo>
                  <a:lnTo>
                    <a:pt x="84" y="26"/>
                  </a:lnTo>
                  <a:lnTo>
                    <a:pt x="86" y="30"/>
                  </a:lnTo>
                  <a:lnTo>
                    <a:pt x="90" y="36"/>
                  </a:lnTo>
                  <a:lnTo>
                    <a:pt x="90" y="54"/>
                  </a:lnTo>
                  <a:lnTo>
                    <a:pt x="90" y="54"/>
                  </a:lnTo>
                  <a:lnTo>
                    <a:pt x="90" y="68"/>
                  </a:lnTo>
                  <a:lnTo>
                    <a:pt x="86" y="74"/>
                  </a:lnTo>
                  <a:lnTo>
                    <a:pt x="84" y="80"/>
                  </a:lnTo>
                  <a:lnTo>
                    <a:pt x="78" y="84"/>
                  </a:lnTo>
                  <a:lnTo>
                    <a:pt x="72" y="86"/>
                  </a:lnTo>
                  <a:lnTo>
                    <a:pt x="58" y="88"/>
                  </a:lnTo>
                  <a:lnTo>
                    <a:pt x="58" y="8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18">
              <a:extLst>
                <a:ext uri="{FF2B5EF4-FFF2-40B4-BE49-F238E27FC236}">
                  <a16:creationId xmlns:a16="http://schemas.microsoft.com/office/drawing/2014/main" id="{060737EF-700F-22D6-222E-F374C29CD3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84775" y="3906838"/>
              <a:ext cx="225425" cy="273050"/>
            </a:xfrm>
            <a:custGeom>
              <a:avLst/>
              <a:gdLst>
                <a:gd name="T0" fmla="*/ 56 w 142"/>
                <a:gd name="T1" fmla="*/ 0 h 172"/>
                <a:gd name="T2" fmla="*/ 0 w 142"/>
                <a:gd name="T3" fmla="*/ 172 h 172"/>
                <a:gd name="T4" fmla="*/ 24 w 142"/>
                <a:gd name="T5" fmla="*/ 172 h 172"/>
                <a:gd name="T6" fmla="*/ 38 w 142"/>
                <a:gd name="T7" fmla="*/ 126 h 172"/>
                <a:gd name="T8" fmla="*/ 104 w 142"/>
                <a:gd name="T9" fmla="*/ 126 h 172"/>
                <a:gd name="T10" fmla="*/ 118 w 142"/>
                <a:gd name="T11" fmla="*/ 172 h 172"/>
                <a:gd name="T12" fmla="*/ 142 w 142"/>
                <a:gd name="T13" fmla="*/ 172 h 172"/>
                <a:gd name="T14" fmla="*/ 88 w 142"/>
                <a:gd name="T15" fmla="*/ 0 h 172"/>
                <a:gd name="T16" fmla="*/ 56 w 142"/>
                <a:gd name="T17" fmla="*/ 0 h 172"/>
                <a:gd name="T18" fmla="*/ 44 w 142"/>
                <a:gd name="T19" fmla="*/ 108 h 172"/>
                <a:gd name="T20" fmla="*/ 72 w 142"/>
                <a:gd name="T21" fmla="*/ 16 h 172"/>
                <a:gd name="T22" fmla="*/ 98 w 142"/>
                <a:gd name="T23" fmla="*/ 108 h 172"/>
                <a:gd name="T24" fmla="*/ 44 w 142"/>
                <a:gd name="T25" fmla="*/ 10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2" h="172">
                  <a:moveTo>
                    <a:pt x="56" y="0"/>
                  </a:moveTo>
                  <a:lnTo>
                    <a:pt x="0" y="172"/>
                  </a:lnTo>
                  <a:lnTo>
                    <a:pt x="24" y="172"/>
                  </a:lnTo>
                  <a:lnTo>
                    <a:pt x="38" y="126"/>
                  </a:lnTo>
                  <a:lnTo>
                    <a:pt x="104" y="126"/>
                  </a:lnTo>
                  <a:lnTo>
                    <a:pt x="118" y="172"/>
                  </a:lnTo>
                  <a:lnTo>
                    <a:pt x="142" y="172"/>
                  </a:lnTo>
                  <a:lnTo>
                    <a:pt x="88" y="0"/>
                  </a:lnTo>
                  <a:lnTo>
                    <a:pt x="56" y="0"/>
                  </a:lnTo>
                  <a:close/>
                  <a:moveTo>
                    <a:pt x="44" y="108"/>
                  </a:moveTo>
                  <a:lnTo>
                    <a:pt x="72" y="16"/>
                  </a:lnTo>
                  <a:lnTo>
                    <a:pt x="98" y="108"/>
                  </a:lnTo>
                  <a:lnTo>
                    <a:pt x="44" y="10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19">
              <a:extLst>
                <a:ext uri="{FF2B5EF4-FFF2-40B4-BE49-F238E27FC236}">
                  <a16:creationId xmlns:a16="http://schemas.microsoft.com/office/drawing/2014/main" id="{E815D391-57F7-60B7-B160-1D8AACBD0A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5125" y="3906838"/>
              <a:ext cx="200025" cy="273050"/>
            </a:xfrm>
            <a:custGeom>
              <a:avLst/>
              <a:gdLst>
                <a:gd name="T0" fmla="*/ 124 w 126"/>
                <a:gd name="T1" fmla="*/ 0 h 172"/>
                <a:gd name="T2" fmla="*/ 98 w 126"/>
                <a:gd name="T3" fmla="*/ 0 h 172"/>
                <a:gd name="T4" fmla="*/ 48 w 126"/>
                <a:gd name="T5" fmla="*/ 80 h 172"/>
                <a:gd name="T6" fmla="*/ 22 w 126"/>
                <a:gd name="T7" fmla="*/ 80 h 172"/>
                <a:gd name="T8" fmla="*/ 22 w 126"/>
                <a:gd name="T9" fmla="*/ 0 h 172"/>
                <a:gd name="T10" fmla="*/ 0 w 126"/>
                <a:gd name="T11" fmla="*/ 0 h 172"/>
                <a:gd name="T12" fmla="*/ 0 w 126"/>
                <a:gd name="T13" fmla="*/ 172 h 172"/>
                <a:gd name="T14" fmla="*/ 22 w 126"/>
                <a:gd name="T15" fmla="*/ 172 h 172"/>
                <a:gd name="T16" fmla="*/ 22 w 126"/>
                <a:gd name="T17" fmla="*/ 100 h 172"/>
                <a:gd name="T18" fmla="*/ 48 w 126"/>
                <a:gd name="T19" fmla="*/ 100 h 172"/>
                <a:gd name="T20" fmla="*/ 100 w 126"/>
                <a:gd name="T21" fmla="*/ 172 h 172"/>
                <a:gd name="T22" fmla="*/ 126 w 126"/>
                <a:gd name="T23" fmla="*/ 172 h 172"/>
                <a:gd name="T24" fmla="*/ 66 w 126"/>
                <a:gd name="T25" fmla="*/ 90 h 172"/>
                <a:gd name="T26" fmla="*/ 124 w 126"/>
                <a:gd name="T27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6" h="172">
                  <a:moveTo>
                    <a:pt x="124" y="0"/>
                  </a:moveTo>
                  <a:lnTo>
                    <a:pt x="98" y="0"/>
                  </a:lnTo>
                  <a:lnTo>
                    <a:pt x="48" y="80"/>
                  </a:lnTo>
                  <a:lnTo>
                    <a:pt x="22" y="80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22" y="172"/>
                  </a:lnTo>
                  <a:lnTo>
                    <a:pt x="22" y="100"/>
                  </a:lnTo>
                  <a:lnTo>
                    <a:pt x="48" y="100"/>
                  </a:lnTo>
                  <a:lnTo>
                    <a:pt x="100" y="172"/>
                  </a:lnTo>
                  <a:lnTo>
                    <a:pt x="126" y="172"/>
                  </a:lnTo>
                  <a:lnTo>
                    <a:pt x="66" y="9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20">
              <a:extLst>
                <a:ext uri="{FF2B5EF4-FFF2-40B4-BE49-F238E27FC236}">
                  <a16:creationId xmlns:a16="http://schemas.microsoft.com/office/drawing/2014/main" id="{02B90F0A-7C01-FF5F-1749-7D2BCB7DD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3250" y="3906838"/>
              <a:ext cx="168275" cy="273050"/>
            </a:xfrm>
            <a:custGeom>
              <a:avLst/>
              <a:gdLst>
                <a:gd name="T0" fmla="*/ 0 w 106"/>
                <a:gd name="T1" fmla="*/ 172 h 172"/>
                <a:gd name="T2" fmla="*/ 106 w 106"/>
                <a:gd name="T3" fmla="*/ 172 h 172"/>
                <a:gd name="T4" fmla="*/ 106 w 106"/>
                <a:gd name="T5" fmla="*/ 152 h 172"/>
                <a:gd name="T6" fmla="*/ 22 w 106"/>
                <a:gd name="T7" fmla="*/ 152 h 172"/>
                <a:gd name="T8" fmla="*/ 22 w 106"/>
                <a:gd name="T9" fmla="*/ 96 h 172"/>
                <a:gd name="T10" fmla="*/ 92 w 106"/>
                <a:gd name="T11" fmla="*/ 96 h 172"/>
                <a:gd name="T12" fmla="*/ 92 w 106"/>
                <a:gd name="T13" fmla="*/ 76 h 172"/>
                <a:gd name="T14" fmla="*/ 22 w 106"/>
                <a:gd name="T15" fmla="*/ 76 h 172"/>
                <a:gd name="T16" fmla="*/ 22 w 106"/>
                <a:gd name="T17" fmla="*/ 20 h 172"/>
                <a:gd name="T18" fmla="*/ 106 w 106"/>
                <a:gd name="T19" fmla="*/ 20 h 172"/>
                <a:gd name="T20" fmla="*/ 106 w 106"/>
                <a:gd name="T21" fmla="*/ 0 h 172"/>
                <a:gd name="T22" fmla="*/ 0 w 106"/>
                <a:gd name="T23" fmla="*/ 0 h 172"/>
                <a:gd name="T24" fmla="*/ 0 w 106"/>
                <a:gd name="T25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172">
                  <a:moveTo>
                    <a:pt x="0" y="172"/>
                  </a:moveTo>
                  <a:lnTo>
                    <a:pt x="106" y="172"/>
                  </a:lnTo>
                  <a:lnTo>
                    <a:pt x="106" y="152"/>
                  </a:lnTo>
                  <a:lnTo>
                    <a:pt x="22" y="152"/>
                  </a:lnTo>
                  <a:lnTo>
                    <a:pt x="22" y="96"/>
                  </a:lnTo>
                  <a:lnTo>
                    <a:pt x="92" y="96"/>
                  </a:lnTo>
                  <a:lnTo>
                    <a:pt x="92" y="76"/>
                  </a:lnTo>
                  <a:lnTo>
                    <a:pt x="22" y="76"/>
                  </a:lnTo>
                  <a:lnTo>
                    <a:pt x="22" y="20"/>
                  </a:lnTo>
                  <a:lnTo>
                    <a:pt x="106" y="20"/>
                  </a:lnTo>
                  <a:lnTo>
                    <a:pt x="106" y="0"/>
                  </a:lnTo>
                  <a:lnTo>
                    <a:pt x="0" y="0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21">
              <a:extLst>
                <a:ext uri="{FF2B5EF4-FFF2-40B4-BE49-F238E27FC236}">
                  <a16:creationId xmlns:a16="http://schemas.microsoft.com/office/drawing/2014/main" id="{FBD29DA0-55BC-685B-4399-E8702264FC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6450" y="3903663"/>
              <a:ext cx="180975" cy="279400"/>
            </a:xfrm>
            <a:custGeom>
              <a:avLst/>
              <a:gdLst>
                <a:gd name="T0" fmla="*/ 62 w 114"/>
                <a:gd name="T1" fmla="*/ 76 h 176"/>
                <a:gd name="T2" fmla="*/ 30 w 114"/>
                <a:gd name="T3" fmla="*/ 62 h 176"/>
                <a:gd name="T4" fmla="*/ 24 w 114"/>
                <a:gd name="T5" fmla="*/ 54 h 176"/>
                <a:gd name="T6" fmla="*/ 22 w 114"/>
                <a:gd name="T7" fmla="*/ 42 h 176"/>
                <a:gd name="T8" fmla="*/ 26 w 114"/>
                <a:gd name="T9" fmla="*/ 26 h 176"/>
                <a:gd name="T10" fmla="*/ 42 w 114"/>
                <a:gd name="T11" fmla="*/ 20 h 176"/>
                <a:gd name="T12" fmla="*/ 58 w 114"/>
                <a:gd name="T13" fmla="*/ 18 h 176"/>
                <a:gd name="T14" fmla="*/ 102 w 114"/>
                <a:gd name="T15" fmla="*/ 22 h 176"/>
                <a:gd name="T16" fmla="*/ 104 w 114"/>
                <a:gd name="T17" fmla="*/ 4 h 176"/>
                <a:gd name="T18" fmla="*/ 58 w 114"/>
                <a:gd name="T19" fmla="*/ 0 h 176"/>
                <a:gd name="T20" fmla="*/ 44 w 114"/>
                <a:gd name="T21" fmla="*/ 0 h 176"/>
                <a:gd name="T22" fmla="*/ 22 w 114"/>
                <a:gd name="T23" fmla="*/ 6 h 176"/>
                <a:gd name="T24" fmla="*/ 8 w 114"/>
                <a:gd name="T25" fmla="*/ 16 h 176"/>
                <a:gd name="T26" fmla="*/ 0 w 114"/>
                <a:gd name="T27" fmla="*/ 32 h 176"/>
                <a:gd name="T28" fmla="*/ 0 w 114"/>
                <a:gd name="T29" fmla="*/ 42 h 176"/>
                <a:gd name="T30" fmla="*/ 2 w 114"/>
                <a:gd name="T31" fmla="*/ 62 h 176"/>
                <a:gd name="T32" fmla="*/ 8 w 114"/>
                <a:gd name="T33" fmla="*/ 74 h 176"/>
                <a:gd name="T34" fmla="*/ 24 w 114"/>
                <a:gd name="T35" fmla="*/ 84 h 176"/>
                <a:gd name="T36" fmla="*/ 50 w 114"/>
                <a:gd name="T37" fmla="*/ 96 h 176"/>
                <a:gd name="T38" fmla="*/ 86 w 114"/>
                <a:gd name="T39" fmla="*/ 110 h 176"/>
                <a:gd name="T40" fmla="*/ 90 w 114"/>
                <a:gd name="T41" fmla="*/ 118 h 176"/>
                <a:gd name="T42" fmla="*/ 92 w 114"/>
                <a:gd name="T43" fmla="*/ 128 h 176"/>
                <a:gd name="T44" fmla="*/ 88 w 114"/>
                <a:gd name="T45" fmla="*/ 148 h 176"/>
                <a:gd name="T46" fmla="*/ 80 w 114"/>
                <a:gd name="T47" fmla="*/ 154 h 176"/>
                <a:gd name="T48" fmla="*/ 56 w 114"/>
                <a:gd name="T49" fmla="*/ 158 h 176"/>
                <a:gd name="T50" fmla="*/ 32 w 114"/>
                <a:gd name="T51" fmla="*/ 156 h 176"/>
                <a:gd name="T52" fmla="*/ 2 w 114"/>
                <a:gd name="T53" fmla="*/ 170 h 176"/>
                <a:gd name="T54" fmla="*/ 28 w 114"/>
                <a:gd name="T55" fmla="*/ 174 h 176"/>
                <a:gd name="T56" fmla="*/ 58 w 114"/>
                <a:gd name="T57" fmla="*/ 176 h 176"/>
                <a:gd name="T58" fmla="*/ 84 w 114"/>
                <a:gd name="T59" fmla="*/ 174 h 176"/>
                <a:gd name="T60" fmla="*/ 102 w 114"/>
                <a:gd name="T61" fmla="*/ 166 h 176"/>
                <a:gd name="T62" fmla="*/ 112 w 114"/>
                <a:gd name="T63" fmla="*/ 150 h 176"/>
                <a:gd name="T64" fmla="*/ 114 w 114"/>
                <a:gd name="T65" fmla="*/ 128 h 176"/>
                <a:gd name="T66" fmla="*/ 114 w 114"/>
                <a:gd name="T67" fmla="*/ 118 h 176"/>
                <a:gd name="T68" fmla="*/ 110 w 114"/>
                <a:gd name="T69" fmla="*/ 102 h 176"/>
                <a:gd name="T70" fmla="*/ 100 w 114"/>
                <a:gd name="T71" fmla="*/ 92 h 176"/>
                <a:gd name="T72" fmla="*/ 62 w 114"/>
                <a:gd name="T73" fmla="*/ 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4" h="176">
                  <a:moveTo>
                    <a:pt x="62" y="76"/>
                  </a:moveTo>
                  <a:lnTo>
                    <a:pt x="62" y="76"/>
                  </a:lnTo>
                  <a:lnTo>
                    <a:pt x="40" y="68"/>
                  </a:lnTo>
                  <a:lnTo>
                    <a:pt x="30" y="62"/>
                  </a:lnTo>
                  <a:lnTo>
                    <a:pt x="26" y="58"/>
                  </a:lnTo>
                  <a:lnTo>
                    <a:pt x="24" y="54"/>
                  </a:lnTo>
                  <a:lnTo>
                    <a:pt x="22" y="42"/>
                  </a:lnTo>
                  <a:lnTo>
                    <a:pt x="22" y="42"/>
                  </a:lnTo>
                  <a:lnTo>
                    <a:pt x="24" y="30"/>
                  </a:lnTo>
                  <a:lnTo>
                    <a:pt x="26" y="26"/>
                  </a:lnTo>
                  <a:lnTo>
                    <a:pt x="30" y="24"/>
                  </a:lnTo>
                  <a:lnTo>
                    <a:pt x="42" y="20"/>
                  </a:lnTo>
                  <a:lnTo>
                    <a:pt x="58" y="18"/>
                  </a:lnTo>
                  <a:lnTo>
                    <a:pt x="58" y="18"/>
                  </a:lnTo>
                  <a:lnTo>
                    <a:pt x="78" y="20"/>
                  </a:lnTo>
                  <a:lnTo>
                    <a:pt x="102" y="22"/>
                  </a:lnTo>
                  <a:lnTo>
                    <a:pt x="104" y="4"/>
                  </a:lnTo>
                  <a:lnTo>
                    <a:pt x="104" y="4"/>
                  </a:lnTo>
                  <a:lnTo>
                    <a:pt x="82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44" y="0"/>
                  </a:lnTo>
                  <a:lnTo>
                    <a:pt x="32" y="2"/>
                  </a:lnTo>
                  <a:lnTo>
                    <a:pt x="22" y="6"/>
                  </a:lnTo>
                  <a:lnTo>
                    <a:pt x="14" y="10"/>
                  </a:lnTo>
                  <a:lnTo>
                    <a:pt x="8" y="16"/>
                  </a:lnTo>
                  <a:lnTo>
                    <a:pt x="4" y="22"/>
                  </a:lnTo>
                  <a:lnTo>
                    <a:pt x="0" y="3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52"/>
                  </a:lnTo>
                  <a:lnTo>
                    <a:pt x="2" y="62"/>
                  </a:lnTo>
                  <a:lnTo>
                    <a:pt x="4" y="68"/>
                  </a:lnTo>
                  <a:lnTo>
                    <a:pt x="8" y="74"/>
                  </a:lnTo>
                  <a:lnTo>
                    <a:pt x="14" y="80"/>
                  </a:lnTo>
                  <a:lnTo>
                    <a:pt x="24" y="84"/>
                  </a:lnTo>
                  <a:lnTo>
                    <a:pt x="50" y="96"/>
                  </a:lnTo>
                  <a:lnTo>
                    <a:pt x="50" y="96"/>
                  </a:lnTo>
                  <a:lnTo>
                    <a:pt x="72" y="104"/>
                  </a:lnTo>
                  <a:lnTo>
                    <a:pt x="86" y="110"/>
                  </a:lnTo>
                  <a:lnTo>
                    <a:pt x="88" y="114"/>
                  </a:lnTo>
                  <a:lnTo>
                    <a:pt x="90" y="118"/>
                  </a:lnTo>
                  <a:lnTo>
                    <a:pt x="92" y="128"/>
                  </a:lnTo>
                  <a:lnTo>
                    <a:pt x="92" y="128"/>
                  </a:lnTo>
                  <a:lnTo>
                    <a:pt x="90" y="142"/>
                  </a:lnTo>
                  <a:lnTo>
                    <a:pt x="88" y="148"/>
                  </a:lnTo>
                  <a:lnTo>
                    <a:pt x="84" y="152"/>
                  </a:lnTo>
                  <a:lnTo>
                    <a:pt x="80" y="154"/>
                  </a:lnTo>
                  <a:lnTo>
                    <a:pt x="74" y="156"/>
                  </a:lnTo>
                  <a:lnTo>
                    <a:pt x="56" y="158"/>
                  </a:lnTo>
                  <a:lnTo>
                    <a:pt x="56" y="158"/>
                  </a:lnTo>
                  <a:lnTo>
                    <a:pt x="32" y="156"/>
                  </a:lnTo>
                  <a:lnTo>
                    <a:pt x="4" y="154"/>
                  </a:lnTo>
                  <a:lnTo>
                    <a:pt x="2" y="170"/>
                  </a:lnTo>
                  <a:lnTo>
                    <a:pt x="2" y="170"/>
                  </a:lnTo>
                  <a:lnTo>
                    <a:pt x="28" y="174"/>
                  </a:lnTo>
                  <a:lnTo>
                    <a:pt x="58" y="176"/>
                  </a:lnTo>
                  <a:lnTo>
                    <a:pt x="58" y="176"/>
                  </a:lnTo>
                  <a:lnTo>
                    <a:pt x="72" y="176"/>
                  </a:lnTo>
                  <a:lnTo>
                    <a:pt x="84" y="174"/>
                  </a:lnTo>
                  <a:lnTo>
                    <a:pt x="94" y="170"/>
                  </a:lnTo>
                  <a:lnTo>
                    <a:pt x="102" y="166"/>
                  </a:lnTo>
                  <a:lnTo>
                    <a:pt x="108" y="158"/>
                  </a:lnTo>
                  <a:lnTo>
                    <a:pt x="112" y="150"/>
                  </a:lnTo>
                  <a:lnTo>
                    <a:pt x="114" y="140"/>
                  </a:lnTo>
                  <a:lnTo>
                    <a:pt x="114" y="128"/>
                  </a:lnTo>
                  <a:lnTo>
                    <a:pt x="114" y="128"/>
                  </a:lnTo>
                  <a:lnTo>
                    <a:pt x="114" y="118"/>
                  </a:lnTo>
                  <a:lnTo>
                    <a:pt x="112" y="110"/>
                  </a:lnTo>
                  <a:lnTo>
                    <a:pt x="110" y="102"/>
                  </a:lnTo>
                  <a:lnTo>
                    <a:pt x="106" y="96"/>
                  </a:lnTo>
                  <a:lnTo>
                    <a:pt x="100" y="92"/>
                  </a:lnTo>
                  <a:lnTo>
                    <a:pt x="90" y="86"/>
                  </a:lnTo>
                  <a:lnTo>
                    <a:pt x="62" y="76"/>
                  </a:lnTo>
                  <a:lnTo>
                    <a:pt x="62" y="76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22">
              <a:extLst>
                <a:ext uri="{FF2B5EF4-FFF2-40B4-BE49-F238E27FC236}">
                  <a16:creationId xmlns:a16="http://schemas.microsoft.com/office/drawing/2014/main" id="{AC106B7B-1EE2-5403-EC24-3192732ACC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8225" y="3906838"/>
              <a:ext cx="200025" cy="273050"/>
            </a:xfrm>
            <a:custGeom>
              <a:avLst/>
              <a:gdLst>
                <a:gd name="T0" fmla="*/ 124 w 126"/>
                <a:gd name="T1" fmla="*/ 0 h 172"/>
                <a:gd name="T2" fmla="*/ 98 w 126"/>
                <a:gd name="T3" fmla="*/ 0 h 172"/>
                <a:gd name="T4" fmla="*/ 48 w 126"/>
                <a:gd name="T5" fmla="*/ 80 h 172"/>
                <a:gd name="T6" fmla="*/ 22 w 126"/>
                <a:gd name="T7" fmla="*/ 80 h 172"/>
                <a:gd name="T8" fmla="*/ 22 w 126"/>
                <a:gd name="T9" fmla="*/ 0 h 172"/>
                <a:gd name="T10" fmla="*/ 0 w 126"/>
                <a:gd name="T11" fmla="*/ 0 h 172"/>
                <a:gd name="T12" fmla="*/ 0 w 126"/>
                <a:gd name="T13" fmla="*/ 172 h 172"/>
                <a:gd name="T14" fmla="*/ 22 w 126"/>
                <a:gd name="T15" fmla="*/ 172 h 172"/>
                <a:gd name="T16" fmla="*/ 22 w 126"/>
                <a:gd name="T17" fmla="*/ 100 h 172"/>
                <a:gd name="T18" fmla="*/ 48 w 126"/>
                <a:gd name="T19" fmla="*/ 100 h 172"/>
                <a:gd name="T20" fmla="*/ 100 w 126"/>
                <a:gd name="T21" fmla="*/ 172 h 172"/>
                <a:gd name="T22" fmla="*/ 126 w 126"/>
                <a:gd name="T23" fmla="*/ 172 h 172"/>
                <a:gd name="T24" fmla="*/ 66 w 126"/>
                <a:gd name="T25" fmla="*/ 90 h 172"/>
                <a:gd name="T26" fmla="*/ 124 w 126"/>
                <a:gd name="T27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6" h="172">
                  <a:moveTo>
                    <a:pt x="124" y="0"/>
                  </a:moveTo>
                  <a:lnTo>
                    <a:pt x="98" y="0"/>
                  </a:lnTo>
                  <a:lnTo>
                    <a:pt x="48" y="80"/>
                  </a:lnTo>
                  <a:lnTo>
                    <a:pt x="22" y="80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22" y="172"/>
                  </a:lnTo>
                  <a:lnTo>
                    <a:pt x="22" y="100"/>
                  </a:lnTo>
                  <a:lnTo>
                    <a:pt x="48" y="100"/>
                  </a:lnTo>
                  <a:lnTo>
                    <a:pt x="100" y="172"/>
                  </a:lnTo>
                  <a:lnTo>
                    <a:pt x="126" y="172"/>
                  </a:lnTo>
                  <a:lnTo>
                    <a:pt x="66" y="9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123">
              <a:extLst>
                <a:ext uri="{FF2B5EF4-FFF2-40B4-BE49-F238E27FC236}">
                  <a16:creationId xmlns:a16="http://schemas.microsoft.com/office/drawing/2014/main" id="{01BC5F0F-74C4-F38C-F4CE-7B0906744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6825" y="3906838"/>
              <a:ext cx="200025" cy="276225"/>
            </a:xfrm>
            <a:custGeom>
              <a:avLst/>
              <a:gdLst>
                <a:gd name="T0" fmla="*/ 104 w 126"/>
                <a:gd name="T1" fmla="*/ 106 h 174"/>
                <a:gd name="T2" fmla="*/ 104 w 126"/>
                <a:gd name="T3" fmla="*/ 106 h 174"/>
                <a:gd name="T4" fmla="*/ 104 w 126"/>
                <a:gd name="T5" fmla="*/ 120 h 174"/>
                <a:gd name="T6" fmla="*/ 102 w 126"/>
                <a:gd name="T7" fmla="*/ 130 h 174"/>
                <a:gd name="T8" fmla="*/ 98 w 126"/>
                <a:gd name="T9" fmla="*/ 138 h 174"/>
                <a:gd name="T10" fmla="*/ 94 w 126"/>
                <a:gd name="T11" fmla="*/ 146 h 174"/>
                <a:gd name="T12" fmla="*/ 90 w 126"/>
                <a:gd name="T13" fmla="*/ 150 h 174"/>
                <a:gd name="T14" fmla="*/ 82 w 126"/>
                <a:gd name="T15" fmla="*/ 154 h 174"/>
                <a:gd name="T16" fmla="*/ 74 w 126"/>
                <a:gd name="T17" fmla="*/ 154 h 174"/>
                <a:gd name="T18" fmla="*/ 64 w 126"/>
                <a:gd name="T19" fmla="*/ 156 h 174"/>
                <a:gd name="T20" fmla="*/ 64 w 126"/>
                <a:gd name="T21" fmla="*/ 156 h 174"/>
                <a:gd name="T22" fmla="*/ 54 w 126"/>
                <a:gd name="T23" fmla="*/ 154 h 174"/>
                <a:gd name="T24" fmla="*/ 46 w 126"/>
                <a:gd name="T25" fmla="*/ 154 h 174"/>
                <a:gd name="T26" fmla="*/ 38 w 126"/>
                <a:gd name="T27" fmla="*/ 150 h 174"/>
                <a:gd name="T28" fmla="*/ 32 w 126"/>
                <a:gd name="T29" fmla="*/ 146 h 174"/>
                <a:gd name="T30" fmla="*/ 28 w 126"/>
                <a:gd name="T31" fmla="*/ 138 h 174"/>
                <a:gd name="T32" fmla="*/ 26 w 126"/>
                <a:gd name="T33" fmla="*/ 130 h 174"/>
                <a:gd name="T34" fmla="*/ 24 w 126"/>
                <a:gd name="T35" fmla="*/ 120 h 174"/>
                <a:gd name="T36" fmla="*/ 24 w 126"/>
                <a:gd name="T37" fmla="*/ 106 h 174"/>
                <a:gd name="T38" fmla="*/ 24 w 126"/>
                <a:gd name="T39" fmla="*/ 0 h 174"/>
                <a:gd name="T40" fmla="*/ 0 w 126"/>
                <a:gd name="T41" fmla="*/ 0 h 174"/>
                <a:gd name="T42" fmla="*/ 0 w 126"/>
                <a:gd name="T43" fmla="*/ 106 h 174"/>
                <a:gd name="T44" fmla="*/ 0 w 126"/>
                <a:gd name="T45" fmla="*/ 106 h 174"/>
                <a:gd name="T46" fmla="*/ 2 w 126"/>
                <a:gd name="T47" fmla="*/ 124 h 174"/>
                <a:gd name="T48" fmla="*/ 4 w 126"/>
                <a:gd name="T49" fmla="*/ 138 h 174"/>
                <a:gd name="T50" fmla="*/ 8 w 126"/>
                <a:gd name="T51" fmla="*/ 150 h 174"/>
                <a:gd name="T52" fmla="*/ 16 w 126"/>
                <a:gd name="T53" fmla="*/ 160 h 174"/>
                <a:gd name="T54" fmla="*/ 24 w 126"/>
                <a:gd name="T55" fmla="*/ 166 h 174"/>
                <a:gd name="T56" fmla="*/ 34 w 126"/>
                <a:gd name="T57" fmla="*/ 170 h 174"/>
                <a:gd name="T58" fmla="*/ 48 w 126"/>
                <a:gd name="T59" fmla="*/ 174 h 174"/>
                <a:gd name="T60" fmla="*/ 64 w 126"/>
                <a:gd name="T61" fmla="*/ 174 h 174"/>
                <a:gd name="T62" fmla="*/ 64 w 126"/>
                <a:gd name="T63" fmla="*/ 174 h 174"/>
                <a:gd name="T64" fmla="*/ 80 w 126"/>
                <a:gd name="T65" fmla="*/ 174 h 174"/>
                <a:gd name="T66" fmla="*/ 92 w 126"/>
                <a:gd name="T67" fmla="*/ 170 h 174"/>
                <a:gd name="T68" fmla="*/ 102 w 126"/>
                <a:gd name="T69" fmla="*/ 166 h 174"/>
                <a:gd name="T70" fmla="*/ 112 w 126"/>
                <a:gd name="T71" fmla="*/ 160 h 174"/>
                <a:gd name="T72" fmla="*/ 118 w 126"/>
                <a:gd name="T73" fmla="*/ 150 h 174"/>
                <a:gd name="T74" fmla="*/ 122 w 126"/>
                <a:gd name="T75" fmla="*/ 138 h 174"/>
                <a:gd name="T76" fmla="*/ 126 w 126"/>
                <a:gd name="T77" fmla="*/ 124 h 174"/>
                <a:gd name="T78" fmla="*/ 126 w 126"/>
                <a:gd name="T79" fmla="*/ 106 h 174"/>
                <a:gd name="T80" fmla="*/ 126 w 126"/>
                <a:gd name="T81" fmla="*/ 0 h 174"/>
                <a:gd name="T82" fmla="*/ 104 w 126"/>
                <a:gd name="T83" fmla="*/ 0 h 174"/>
                <a:gd name="T84" fmla="*/ 104 w 126"/>
                <a:gd name="T85" fmla="*/ 10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6" h="174">
                  <a:moveTo>
                    <a:pt x="104" y="106"/>
                  </a:moveTo>
                  <a:lnTo>
                    <a:pt x="104" y="106"/>
                  </a:lnTo>
                  <a:lnTo>
                    <a:pt x="104" y="120"/>
                  </a:lnTo>
                  <a:lnTo>
                    <a:pt x="102" y="130"/>
                  </a:lnTo>
                  <a:lnTo>
                    <a:pt x="98" y="138"/>
                  </a:lnTo>
                  <a:lnTo>
                    <a:pt x="94" y="146"/>
                  </a:lnTo>
                  <a:lnTo>
                    <a:pt x="90" y="150"/>
                  </a:lnTo>
                  <a:lnTo>
                    <a:pt x="82" y="154"/>
                  </a:lnTo>
                  <a:lnTo>
                    <a:pt x="74" y="154"/>
                  </a:lnTo>
                  <a:lnTo>
                    <a:pt x="64" y="156"/>
                  </a:lnTo>
                  <a:lnTo>
                    <a:pt x="64" y="156"/>
                  </a:lnTo>
                  <a:lnTo>
                    <a:pt x="54" y="154"/>
                  </a:lnTo>
                  <a:lnTo>
                    <a:pt x="46" y="154"/>
                  </a:lnTo>
                  <a:lnTo>
                    <a:pt x="38" y="150"/>
                  </a:lnTo>
                  <a:lnTo>
                    <a:pt x="32" y="146"/>
                  </a:lnTo>
                  <a:lnTo>
                    <a:pt x="28" y="138"/>
                  </a:lnTo>
                  <a:lnTo>
                    <a:pt x="26" y="130"/>
                  </a:lnTo>
                  <a:lnTo>
                    <a:pt x="24" y="120"/>
                  </a:lnTo>
                  <a:lnTo>
                    <a:pt x="24" y="106"/>
                  </a:lnTo>
                  <a:lnTo>
                    <a:pt x="24" y="0"/>
                  </a:lnTo>
                  <a:lnTo>
                    <a:pt x="0" y="0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2" y="124"/>
                  </a:lnTo>
                  <a:lnTo>
                    <a:pt x="4" y="138"/>
                  </a:lnTo>
                  <a:lnTo>
                    <a:pt x="8" y="150"/>
                  </a:lnTo>
                  <a:lnTo>
                    <a:pt x="16" y="160"/>
                  </a:lnTo>
                  <a:lnTo>
                    <a:pt x="24" y="166"/>
                  </a:lnTo>
                  <a:lnTo>
                    <a:pt x="34" y="170"/>
                  </a:lnTo>
                  <a:lnTo>
                    <a:pt x="48" y="174"/>
                  </a:lnTo>
                  <a:lnTo>
                    <a:pt x="64" y="174"/>
                  </a:lnTo>
                  <a:lnTo>
                    <a:pt x="64" y="174"/>
                  </a:lnTo>
                  <a:lnTo>
                    <a:pt x="80" y="174"/>
                  </a:lnTo>
                  <a:lnTo>
                    <a:pt x="92" y="170"/>
                  </a:lnTo>
                  <a:lnTo>
                    <a:pt x="102" y="166"/>
                  </a:lnTo>
                  <a:lnTo>
                    <a:pt x="112" y="160"/>
                  </a:lnTo>
                  <a:lnTo>
                    <a:pt x="118" y="150"/>
                  </a:lnTo>
                  <a:lnTo>
                    <a:pt x="122" y="138"/>
                  </a:lnTo>
                  <a:lnTo>
                    <a:pt x="126" y="124"/>
                  </a:lnTo>
                  <a:lnTo>
                    <a:pt x="126" y="106"/>
                  </a:lnTo>
                  <a:lnTo>
                    <a:pt x="126" y="0"/>
                  </a:lnTo>
                  <a:lnTo>
                    <a:pt x="104" y="0"/>
                  </a:lnTo>
                  <a:lnTo>
                    <a:pt x="104" y="106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124">
              <a:extLst>
                <a:ext uri="{FF2B5EF4-FFF2-40B4-BE49-F238E27FC236}">
                  <a16:creationId xmlns:a16="http://schemas.microsoft.com/office/drawing/2014/main" id="{D6D0E53C-8AF6-D031-074C-023E3A084DE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1300" y="3903663"/>
              <a:ext cx="180975" cy="279400"/>
            </a:xfrm>
            <a:custGeom>
              <a:avLst/>
              <a:gdLst>
                <a:gd name="T0" fmla="*/ 62 w 114"/>
                <a:gd name="T1" fmla="*/ 76 h 176"/>
                <a:gd name="T2" fmla="*/ 28 w 114"/>
                <a:gd name="T3" fmla="*/ 62 h 176"/>
                <a:gd name="T4" fmla="*/ 24 w 114"/>
                <a:gd name="T5" fmla="*/ 54 h 176"/>
                <a:gd name="T6" fmla="*/ 22 w 114"/>
                <a:gd name="T7" fmla="*/ 42 h 176"/>
                <a:gd name="T8" fmla="*/ 26 w 114"/>
                <a:gd name="T9" fmla="*/ 26 h 176"/>
                <a:gd name="T10" fmla="*/ 40 w 114"/>
                <a:gd name="T11" fmla="*/ 20 h 176"/>
                <a:gd name="T12" fmla="*/ 56 w 114"/>
                <a:gd name="T13" fmla="*/ 18 h 176"/>
                <a:gd name="T14" fmla="*/ 102 w 114"/>
                <a:gd name="T15" fmla="*/ 22 h 176"/>
                <a:gd name="T16" fmla="*/ 104 w 114"/>
                <a:gd name="T17" fmla="*/ 4 h 176"/>
                <a:gd name="T18" fmla="*/ 58 w 114"/>
                <a:gd name="T19" fmla="*/ 0 h 176"/>
                <a:gd name="T20" fmla="*/ 44 w 114"/>
                <a:gd name="T21" fmla="*/ 0 h 176"/>
                <a:gd name="T22" fmla="*/ 20 w 114"/>
                <a:gd name="T23" fmla="*/ 6 h 176"/>
                <a:gd name="T24" fmla="*/ 6 w 114"/>
                <a:gd name="T25" fmla="*/ 16 h 176"/>
                <a:gd name="T26" fmla="*/ 0 w 114"/>
                <a:gd name="T27" fmla="*/ 32 h 176"/>
                <a:gd name="T28" fmla="*/ 0 w 114"/>
                <a:gd name="T29" fmla="*/ 42 h 176"/>
                <a:gd name="T30" fmla="*/ 2 w 114"/>
                <a:gd name="T31" fmla="*/ 62 h 176"/>
                <a:gd name="T32" fmla="*/ 8 w 114"/>
                <a:gd name="T33" fmla="*/ 74 h 176"/>
                <a:gd name="T34" fmla="*/ 24 w 114"/>
                <a:gd name="T35" fmla="*/ 84 h 176"/>
                <a:gd name="T36" fmla="*/ 50 w 114"/>
                <a:gd name="T37" fmla="*/ 96 h 176"/>
                <a:gd name="T38" fmla="*/ 84 w 114"/>
                <a:gd name="T39" fmla="*/ 110 h 176"/>
                <a:gd name="T40" fmla="*/ 90 w 114"/>
                <a:gd name="T41" fmla="*/ 118 h 176"/>
                <a:gd name="T42" fmla="*/ 92 w 114"/>
                <a:gd name="T43" fmla="*/ 128 h 176"/>
                <a:gd name="T44" fmla="*/ 88 w 114"/>
                <a:gd name="T45" fmla="*/ 148 h 176"/>
                <a:gd name="T46" fmla="*/ 78 w 114"/>
                <a:gd name="T47" fmla="*/ 154 h 176"/>
                <a:gd name="T48" fmla="*/ 56 w 114"/>
                <a:gd name="T49" fmla="*/ 158 h 176"/>
                <a:gd name="T50" fmla="*/ 32 w 114"/>
                <a:gd name="T51" fmla="*/ 156 h 176"/>
                <a:gd name="T52" fmla="*/ 2 w 114"/>
                <a:gd name="T53" fmla="*/ 170 h 176"/>
                <a:gd name="T54" fmla="*/ 28 w 114"/>
                <a:gd name="T55" fmla="*/ 174 h 176"/>
                <a:gd name="T56" fmla="*/ 56 w 114"/>
                <a:gd name="T57" fmla="*/ 176 h 176"/>
                <a:gd name="T58" fmla="*/ 84 w 114"/>
                <a:gd name="T59" fmla="*/ 174 h 176"/>
                <a:gd name="T60" fmla="*/ 100 w 114"/>
                <a:gd name="T61" fmla="*/ 166 h 176"/>
                <a:gd name="T62" fmla="*/ 110 w 114"/>
                <a:gd name="T63" fmla="*/ 150 h 176"/>
                <a:gd name="T64" fmla="*/ 114 w 114"/>
                <a:gd name="T65" fmla="*/ 128 h 176"/>
                <a:gd name="T66" fmla="*/ 114 w 114"/>
                <a:gd name="T67" fmla="*/ 118 h 176"/>
                <a:gd name="T68" fmla="*/ 110 w 114"/>
                <a:gd name="T69" fmla="*/ 102 h 176"/>
                <a:gd name="T70" fmla="*/ 98 w 114"/>
                <a:gd name="T71" fmla="*/ 92 h 176"/>
                <a:gd name="T72" fmla="*/ 62 w 114"/>
                <a:gd name="T73" fmla="*/ 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4" h="176">
                  <a:moveTo>
                    <a:pt x="62" y="76"/>
                  </a:moveTo>
                  <a:lnTo>
                    <a:pt x="62" y="76"/>
                  </a:lnTo>
                  <a:lnTo>
                    <a:pt x="40" y="68"/>
                  </a:lnTo>
                  <a:lnTo>
                    <a:pt x="28" y="62"/>
                  </a:lnTo>
                  <a:lnTo>
                    <a:pt x="26" y="58"/>
                  </a:lnTo>
                  <a:lnTo>
                    <a:pt x="24" y="54"/>
                  </a:lnTo>
                  <a:lnTo>
                    <a:pt x="22" y="42"/>
                  </a:lnTo>
                  <a:lnTo>
                    <a:pt x="22" y="42"/>
                  </a:lnTo>
                  <a:lnTo>
                    <a:pt x="24" y="30"/>
                  </a:lnTo>
                  <a:lnTo>
                    <a:pt x="26" y="26"/>
                  </a:lnTo>
                  <a:lnTo>
                    <a:pt x="30" y="24"/>
                  </a:lnTo>
                  <a:lnTo>
                    <a:pt x="40" y="20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78" y="20"/>
                  </a:lnTo>
                  <a:lnTo>
                    <a:pt x="102" y="22"/>
                  </a:lnTo>
                  <a:lnTo>
                    <a:pt x="104" y="4"/>
                  </a:lnTo>
                  <a:lnTo>
                    <a:pt x="104" y="4"/>
                  </a:lnTo>
                  <a:lnTo>
                    <a:pt x="80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44" y="0"/>
                  </a:lnTo>
                  <a:lnTo>
                    <a:pt x="30" y="2"/>
                  </a:lnTo>
                  <a:lnTo>
                    <a:pt x="20" y="6"/>
                  </a:lnTo>
                  <a:lnTo>
                    <a:pt x="12" y="10"/>
                  </a:lnTo>
                  <a:lnTo>
                    <a:pt x="6" y="16"/>
                  </a:lnTo>
                  <a:lnTo>
                    <a:pt x="2" y="22"/>
                  </a:lnTo>
                  <a:lnTo>
                    <a:pt x="0" y="3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52"/>
                  </a:lnTo>
                  <a:lnTo>
                    <a:pt x="2" y="62"/>
                  </a:lnTo>
                  <a:lnTo>
                    <a:pt x="4" y="68"/>
                  </a:lnTo>
                  <a:lnTo>
                    <a:pt x="8" y="74"/>
                  </a:lnTo>
                  <a:lnTo>
                    <a:pt x="14" y="80"/>
                  </a:lnTo>
                  <a:lnTo>
                    <a:pt x="24" y="84"/>
                  </a:lnTo>
                  <a:lnTo>
                    <a:pt x="50" y="96"/>
                  </a:lnTo>
                  <a:lnTo>
                    <a:pt x="50" y="96"/>
                  </a:lnTo>
                  <a:lnTo>
                    <a:pt x="72" y="104"/>
                  </a:lnTo>
                  <a:lnTo>
                    <a:pt x="84" y="110"/>
                  </a:lnTo>
                  <a:lnTo>
                    <a:pt x="88" y="114"/>
                  </a:lnTo>
                  <a:lnTo>
                    <a:pt x="90" y="118"/>
                  </a:lnTo>
                  <a:lnTo>
                    <a:pt x="92" y="128"/>
                  </a:lnTo>
                  <a:lnTo>
                    <a:pt x="92" y="128"/>
                  </a:lnTo>
                  <a:lnTo>
                    <a:pt x="90" y="142"/>
                  </a:lnTo>
                  <a:lnTo>
                    <a:pt x="88" y="148"/>
                  </a:lnTo>
                  <a:lnTo>
                    <a:pt x="84" y="152"/>
                  </a:lnTo>
                  <a:lnTo>
                    <a:pt x="78" y="154"/>
                  </a:lnTo>
                  <a:lnTo>
                    <a:pt x="72" y="156"/>
                  </a:lnTo>
                  <a:lnTo>
                    <a:pt x="56" y="158"/>
                  </a:lnTo>
                  <a:lnTo>
                    <a:pt x="56" y="158"/>
                  </a:lnTo>
                  <a:lnTo>
                    <a:pt x="32" y="156"/>
                  </a:lnTo>
                  <a:lnTo>
                    <a:pt x="4" y="154"/>
                  </a:lnTo>
                  <a:lnTo>
                    <a:pt x="2" y="170"/>
                  </a:lnTo>
                  <a:lnTo>
                    <a:pt x="2" y="170"/>
                  </a:lnTo>
                  <a:lnTo>
                    <a:pt x="28" y="174"/>
                  </a:lnTo>
                  <a:lnTo>
                    <a:pt x="56" y="176"/>
                  </a:lnTo>
                  <a:lnTo>
                    <a:pt x="56" y="176"/>
                  </a:lnTo>
                  <a:lnTo>
                    <a:pt x="72" y="176"/>
                  </a:lnTo>
                  <a:lnTo>
                    <a:pt x="84" y="174"/>
                  </a:lnTo>
                  <a:lnTo>
                    <a:pt x="94" y="170"/>
                  </a:lnTo>
                  <a:lnTo>
                    <a:pt x="100" y="166"/>
                  </a:lnTo>
                  <a:lnTo>
                    <a:pt x="106" y="158"/>
                  </a:lnTo>
                  <a:lnTo>
                    <a:pt x="110" y="150"/>
                  </a:lnTo>
                  <a:lnTo>
                    <a:pt x="114" y="140"/>
                  </a:lnTo>
                  <a:lnTo>
                    <a:pt x="114" y="128"/>
                  </a:lnTo>
                  <a:lnTo>
                    <a:pt x="114" y="128"/>
                  </a:lnTo>
                  <a:lnTo>
                    <a:pt x="114" y="118"/>
                  </a:lnTo>
                  <a:lnTo>
                    <a:pt x="112" y="110"/>
                  </a:lnTo>
                  <a:lnTo>
                    <a:pt x="110" y="102"/>
                  </a:lnTo>
                  <a:lnTo>
                    <a:pt x="106" y="96"/>
                  </a:lnTo>
                  <a:lnTo>
                    <a:pt x="98" y="92"/>
                  </a:lnTo>
                  <a:lnTo>
                    <a:pt x="90" y="86"/>
                  </a:lnTo>
                  <a:lnTo>
                    <a:pt x="62" y="76"/>
                  </a:lnTo>
                  <a:lnTo>
                    <a:pt x="62" y="76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107">
              <a:extLst>
                <a:ext uri="{FF2B5EF4-FFF2-40B4-BE49-F238E27FC236}">
                  <a16:creationId xmlns:a16="http://schemas.microsoft.com/office/drawing/2014/main" id="{F83EA647-298B-EDE5-021C-3CB25837DA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32475" y="2563813"/>
              <a:ext cx="974725" cy="1096963"/>
            </a:xfrm>
            <a:custGeom>
              <a:avLst/>
              <a:gdLst>
                <a:gd name="T0" fmla="*/ 614 w 614"/>
                <a:gd name="T1" fmla="*/ 200 h 691"/>
                <a:gd name="T2" fmla="*/ 598 w 614"/>
                <a:gd name="T3" fmla="*/ 128 h 691"/>
                <a:gd name="T4" fmla="*/ 560 w 614"/>
                <a:gd name="T5" fmla="*/ 72 h 691"/>
                <a:gd name="T6" fmla="*/ 524 w 614"/>
                <a:gd name="T7" fmla="*/ 44 h 691"/>
                <a:gd name="T8" fmla="*/ 452 w 614"/>
                <a:gd name="T9" fmla="*/ 16 h 691"/>
                <a:gd name="T10" fmla="*/ 354 w 614"/>
                <a:gd name="T11" fmla="*/ 2 h 691"/>
                <a:gd name="T12" fmla="*/ 276 w 614"/>
                <a:gd name="T13" fmla="*/ 2 h 691"/>
                <a:gd name="T14" fmla="*/ 170 w 614"/>
                <a:gd name="T15" fmla="*/ 20 h 691"/>
                <a:gd name="T16" fmla="*/ 92 w 614"/>
                <a:gd name="T17" fmla="*/ 60 h 691"/>
                <a:gd name="T18" fmla="*/ 56 w 614"/>
                <a:gd name="T19" fmla="*/ 98 h 691"/>
                <a:gd name="T20" fmla="*/ 18 w 614"/>
                <a:gd name="T21" fmla="*/ 184 h 691"/>
                <a:gd name="T22" fmla="*/ 0 w 614"/>
                <a:gd name="T23" fmla="*/ 300 h 691"/>
                <a:gd name="T24" fmla="*/ 0 w 614"/>
                <a:gd name="T25" fmla="*/ 391 h 691"/>
                <a:gd name="T26" fmla="*/ 18 w 614"/>
                <a:gd name="T27" fmla="*/ 505 h 691"/>
                <a:gd name="T28" fmla="*/ 56 w 614"/>
                <a:gd name="T29" fmla="*/ 591 h 691"/>
                <a:gd name="T30" fmla="*/ 94 w 614"/>
                <a:gd name="T31" fmla="*/ 629 h 691"/>
                <a:gd name="T32" fmla="*/ 174 w 614"/>
                <a:gd name="T33" fmla="*/ 671 h 691"/>
                <a:gd name="T34" fmla="*/ 284 w 614"/>
                <a:gd name="T35" fmla="*/ 689 h 691"/>
                <a:gd name="T36" fmla="*/ 370 w 614"/>
                <a:gd name="T37" fmla="*/ 689 h 691"/>
                <a:gd name="T38" fmla="*/ 484 w 614"/>
                <a:gd name="T39" fmla="*/ 679 h 691"/>
                <a:gd name="T40" fmla="*/ 572 w 614"/>
                <a:gd name="T41" fmla="*/ 657 h 691"/>
                <a:gd name="T42" fmla="*/ 582 w 614"/>
                <a:gd name="T43" fmla="*/ 541 h 691"/>
                <a:gd name="T44" fmla="*/ 400 w 614"/>
                <a:gd name="T45" fmla="*/ 557 h 691"/>
                <a:gd name="T46" fmla="*/ 306 w 614"/>
                <a:gd name="T47" fmla="*/ 557 h 691"/>
                <a:gd name="T48" fmla="*/ 242 w 614"/>
                <a:gd name="T49" fmla="*/ 541 h 691"/>
                <a:gd name="T50" fmla="*/ 220 w 614"/>
                <a:gd name="T51" fmla="*/ 529 h 691"/>
                <a:gd name="T52" fmla="*/ 194 w 614"/>
                <a:gd name="T53" fmla="*/ 499 h 691"/>
                <a:gd name="T54" fmla="*/ 178 w 614"/>
                <a:gd name="T55" fmla="*/ 455 h 691"/>
                <a:gd name="T56" fmla="*/ 440 w 614"/>
                <a:gd name="T57" fmla="*/ 415 h 691"/>
                <a:gd name="T58" fmla="*/ 480 w 614"/>
                <a:gd name="T59" fmla="*/ 411 h 691"/>
                <a:gd name="T60" fmla="*/ 532 w 614"/>
                <a:gd name="T61" fmla="*/ 397 h 691"/>
                <a:gd name="T62" fmla="*/ 570 w 614"/>
                <a:gd name="T63" fmla="*/ 367 h 691"/>
                <a:gd name="T64" fmla="*/ 598 w 614"/>
                <a:gd name="T65" fmla="*/ 328 h 691"/>
                <a:gd name="T66" fmla="*/ 612 w 614"/>
                <a:gd name="T67" fmla="*/ 272 h 691"/>
                <a:gd name="T68" fmla="*/ 614 w 614"/>
                <a:gd name="T69" fmla="*/ 228 h 691"/>
                <a:gd name="T70" fmla="*/ 170 w 614"/>
                <a:gd name="T71" fmla="*/ 302 h 691"/>
                <a:gd name="T72" fmla="*/ 180 w 614"/>
                <a:gd name="T73" fmla="*/ 216 h 691"/>
                <a:gd name="T74" fmla="*/ 196 w 614"/>
                <a:gd name="T75" fmla="*/ 174 h 691"/>
                <a:gd name="T76" fmla="*/ 214 w 614"/>
                <a:gd name="T77" fmla="*/ 156 h 691"/>
                <a:gd name="T78" fmla="*/ 250 w 614"/>
                <a:gd name="T79" fmla="*/ 138 h 691"/>
                <a:gd name="T80" fmla="*/ 322 w 614"/>
                <a:gd name="T81" fmla="*/ 130 h 691"/>
                <a:gd name="T82" fmla="*/ 386 w 614"/>
                <a:gd name="T83" fmla="*/ 134 h 691"/>
                <a:gd name="T84" fmla="*/ 424 w 614"/>
                <a:gd name="T85" fmla="*/ 150 h 691"/>
                <a:gd name="T86" fmla="*/ 436 w 614"/>
                <a:gd name="T87" fmla="*/ 164 h 691"/>
                <a:gd name="T88" fmla="*/ 452 w 614"/>
                <a:gd name="T89" fmla="*/ 200 h 691"/>
                <a:gd name="T90" fmla="*/ 452 w 614"/>
                <a:gd name="T91" fmla="*/ 244 h 691"/>
                <a:gd name="T92" fmla="*/ 438 w 614"/>
                <a:gd name="T93" fmla="*/ 282 h 691"/>
                <a:gd name="T94" fmla="*/ 408 w 614"/>
                <a:gd name="T95" fmla="*/ 30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14" h="691">
                  <a:moveTo>
                    <a:pt x="614" y="228"/>
                  </a:moveTo>
                  <a:lnTo>
                    <a:pt x="614" y="228"/>
                  </a:lnTo>
                  <a:lnTo>
                    <a:pt x="614" y="200"/>
                  </a:lnTo>
                  <a:lnTo>
                    <a:pt x="610" y="176"/>
                  </a:lnTo>
                  <a:lnTo>
                    <a:pt x="604" y="152"/>
                  </a:lnTo>
                  <a:lnTo>
                    <a:pt x="598" y="128"/>
                  </a:lnTo>
                  <a:lnTo>
                    <a:pt x="588" y="108"/>
                  </a:lnTo>
                  <a:lnTo>
                    <a:pt x="574" y="90"/>
                  </a:lnTo>
                  <a:lnTo>
                    <a:pt x="560" y="72"/>
                  </a:lnTo>
                  <a:lnTo>
                    <a:pt x="544" y="58"/>
                  </a:lnTo>
                  <a:lnTo>
                    <a:pt x="544" y="58"/>
                  </a:lnTo>
                  <a:lnTo>
                    <a:pt x="524" y="44"/>
                  </a:lnTo>
                  <a:lnTo>
                    <a:pt x="502" y="32"/>
                  </a:lnTo>
                  <a:lnTo>
                    <a:pt x="478" y="24"/>
                  </a:lnTo>
                  <a:lnTo>
                    <a:pt x="452" y="16"/>
                  </a:lnTo>
                  <a:lnTo>
                    <a:pt x="422" y="8"/>
                  </a:lnTo>
                  <a:lnTo>
                    <a:pt x="390" y="4"/>
                  </a:lnTo>
                  <a:lnTo>
                    <a:pt x="354" y="2"/>
                  </a:lnTo>
                  <a:lnTo>
                    <a:pt x="316" y="0"/>
                  </a:lnTo>
                  <a:lnTo>
                    <a:pt x="316" y="0"/>
                  </a:lnTo>
                  <a:lnTo>
                    <a:pt x="276" y="2"/>
                  </a:lnTo>
                  <a:lnTo>
                    <a:pt x="238" y="6"/>
                  </a:lnTo>
                  <a:lnTo>
                    <a:pt x="202" y="12"/>
                  </a:lnTo>
                  <a:lnTo>
                    <a:pt x="170" y="20"/>
                  </a:lnTo>
                  <a:lnTo>
                    <a:pt x="142" y="30"/>
                  </a:lnTo>
                  <a:lnTo>
                    <a:pt x="116" y="44"/>
                  </a:lnTo>
                  <a:lnTo>
                    <a:pt x="92" y="60"/>
                  </a:lnTo>
                  <a:lnTo>
                    <a:pt x="72" y="78"/>
                  </a:lnTo>
                  <a:lnTo>
                    <a:pt x="72" y="78"/>
                  </a:lnTo>
                  <a:lnTo>
                    <a:pt x="56" y="98"/>
                  </a:lnTo>
                  <a:lnTo>
                    <a:pt x="40" y="124"/>
                  </a:lnTo>
                  <a:lnTo>
                    <a:pt x="28" y="152"/>
                  </a:lnTo>
                  <a:lnTo>
                    <a:pt x="18" y="184"/>
                  </a:lnTo>
                  <a:lnTo>
                    <a:pt x="10" y="218"/>
                  </a:lnTo>
                  <a:lnTo>
                    <a:pt x="4" y="258"/>
                  </a:lnTo>
                  <a:lnTo>
                    <a:pt x="0" y="300"/>
                  </a:lnTo>
                  <a:lnTo>
                    <a:pt x="0" y="346"/>
                  </a:lnTo>
                  <a:lnTo>
                    <a:pt x="0" y="346"/>
                  </a:lnTo>
                  <a:lnTo>
                    <a:pt x="0" y="391"/>
                  </a:lnTo>
                  <a:lnTo>
                    <a:pt x="4" y="433"/>
                  </a:lnTo>
                  <a:lnTo>
                    <a:pt x="10" y="471"/>
                  </a:lnTo>
                  <a:lnTo>
                    <a:pt x="18" y="505"/>
                  </a:lnTo>
                  <a:lnTo>
                    <a:pt x="28" y="537"/>
                  </a:lnTo>
                  <a:lnTo>
                    <a:pt x="42" y="565"/>
                  </a:lnTo>
                  <a:lnTo>
                    <a:pt x="56" y="591"/>
                  </a:lnTo>
                  <a:lnTo>
                    <a:pt x="74" y="611"/>
                  </a:lnTo>
                  <a:lnTo>
                    <a:pt x="74" y="611"/>
                  </a:lnTo>
                  <a:lnTo>
                    <a:pt x="94" y="629"/>
                  </a:lnTo>
                  <a:lnTo>
                    <a:pt x="118" y="647"/>
                  </a:lnTo>
                  <a:lnTo>
                    <a:pt x="144" y="659"/>
                  </a:lnTo>
                  <a:lnTo>
                    <a:pt x="174" y="671"/>
                  </a:lnTo>
                  <a:lnTo>
                    <a:pt x="208" y="679"/>
                  </a:lnTo>
                  <a:lnTo>
                    <a:pt x="244" y="685"/>
                  </a:lnTo>
                  <a:lnTo>
                    <a:pt x="284" y="689"/>
                  </a:lnTo>
                  <a:lnTo>
                    <a:pt x="326" y="691"/>
                  </a:lnTo>
                  <a:lnTo>
                    <a:pt x="326" y="691"/>
                  </a:lnTo>
                  <a:lnTo>
                    <a:pt x="370" y="689"/>
                  </a:lnTo>
                  <a:lnTo>
                    <a:pt x="410" y="687"/>
                  </a:lnTo>
                  <a:lnTo>
                    <a:pt x="448" y="685"/>
                  </a:lnTo>
                  <a:lnTo>
                    <a:pt x="484" y="679"/>
                  </a:lnTo>
                  <a:lnTo>
                    <a:pt x="516" y="673"/>
                  </a:lnTo>
                  <a:lnTo>
                    <a:pt x="546" y="665"/>
                  </a:lnTo>
                  <a:lnTo>
                    <a:pt x="572" y="657"/>
                  </a:lnTo>
                  <a:lnTo>
                    <a:pt x="598" y="647"/>
                  </a:lnTo>
                  <a:lnTo>
                    <a:pt x="582" y="541"/>
                  </a:lnTo>
                  <a:lnTo>
                    <a:pt x="582" y="541"/>
                  </a:lnTo>
                  <a:lnTo>
                    <a:pt x="518" y="549"/>
                  </a:lnTo>
                  <a:lnTo>
                    <a:pt x="456" y="553"/>
                  </a:lnTo>
                  <a:lnTo>
                    <a:pt x="400" y="557"/>
                  </a:lnTo>
                  <a:lnTo>
                    <a:pt x="348" y="557"/>
                  </a:lnTo>
                  <a:lnTo>
                    <a:pt x="348" y="557"/>
                  </a:lnTo>
                  <a:lnTo>
                    <a:pt x="306" y="557"/>
                  </a:lnTo>
                  <a:lnTo>
                    <a:pt x="272" y="551"/>
                  </a:lnTo>
                  <a:lnTo>
                    <a:pt x="256" y="547"/>
                  </a:lnTo>
                  <a:lnTo>
                    <a:pt x="242" y="541"/>
                  </a:lnTo>
                  <a:lnTo>
                    <a:pt x="230" y="535"/>
                  </a:lnTo>
                  <a:lnTo>
                    <a:pt x="220" y="529"/>
                  </a:lnTo>
                  <a:lnTo>
                    <a:pt x="220" y="529"/>
                  </a:lnTo>
                  <a:lnTo>
                    <a:pt x="210" y="521"/>
                  </a:lnTo>
                  <a:lnTo>
                    <a:pt x="202" y="511"/>
                  </a:lnTo>
                  <a:lnTo>
                    <a:pt x="194" y="499"/>
                  </a:lnTo>
                  <a:lnTo>
                    <a:pt x="188" y="487"/>
                  </a:lnTo>
                  <a:lnTo>
                    <a:pt x="182" y="471"/>
                  </a:lnTo>
                  <a:lnTo>
                    <a:pt x="178" y="455"/>
                  </a:lnTo>
                  <a:lnTo>
                    <a:pt x="174" y="435"/>
                  </a:lnTo>
                  <a:lnTo>
                    <a:pt x="172" y="415"/>
                  </a:lnTo>
                  <a:lnTo>
                    <a:pt x="440" y="415"/>
                  </a:lnTo>
                  <a:lnTo>
                    <a:pt x="440" y="415"/>
                  </a:lnTo>
                  <a:lnTo>
                    <a:pt x="460" y="413"/>
                  </a:lnTo>
                  <a:lnTo>
                    <a:pt x="480" y="411"/>
                  </a:lnTo>
                  <a:lnTo>
                    <a:pt x="498" y="409"/>
                  </a:lnTo>
                  <a:lnTo>
                    <a:pt x="516" y="403"/>
                  </a:lnTo>
                  <a:lnTo>
                    <a:pt x="532" y="397"/>
                  </a:lnTo>
                  <a:lnTo>
                    <a:pt x="546" y="389"/>
                  </a:lnTo>
                  <a:lnTo>
                    <a:pt x="560" y="379"/>
                  </a:lnTo>
                  <a:lnTo>
                    <a:pt x="570" y="367"/>
                  </a:lnTo>
                  <a:lnTo>
                    <a:pt x="582" y="355"/>
                  </a:lnTo>
                  <a:lnTo>
                    <a:pt x="590" y="342"/>
                  </a:lnTo>
                  <a:lnTo>
                    <a:pt x="598" y="328"/>
                  </a:lnTo>
                  <a:lnTo>
                    <a:pt x="604" y="310"/>
                  </a:lnTo>
                  <a:lnTo>
                    <a:pt x="608" y="292"/>
                  </a:lnTo>
                  <a:lnTo>
                    <a:pt x="612" y="272"/>
                  </a:lnTo>
                  <a:lnTo>
                    <a:pt x="614" y="252"/>
                  </a:lnTo>
                  <a:lnTo>
                    <a:pt x="614" y="228"/>
                  </a:lnTo>
                  <a:lnTo>
                    <a:pt x="614" y="228"/>
                  </a:lnTo>
                  <a:close/>
                  <a:moveTo>
                    <a:pt x="394" y="302"/>
                  </a:moveTo>
                  <a:lnTo>
                    <a:pt x="170" y="302"/>
                  </a:lnTo>
                  <a:lnTo>
                    <a:pt x="170" y="302"/>
                  </a:lnTo>
                  <a:lnTo>
                    <a:pt x="172" y="256"/>
                  </a:lnTo>
                  <a:lnTo>
                    <a:pt x="176" y="234"/>
                  </a:lnTo>
                  <a:lnTo>
                    <a:pt x="180" y="216"/>
                  </a:lnTo>
                  <a:lnTo>
                    <a:pt x="184" y="200"/>
                  </a:lnTo>
                  <a:lnTo>
                    <a:pt x="190" y="186"/>
                  </a:lnTo>
                  <a:lnTo>
                    <a:pt x="196" y="174"/>
                  </a:lnTo>
                  <a:lnTo>
                    <a:pt x="204" y="164"/>
                  </a:lnTo>
                  <a:lnTo>
                    <a:pt x="204" y="164"/>
                  </a:lnTo>
                  <a:lnTo>
                    <a:pt x="214" y="156"/>
                  </a:lnTo>
                  <a:lnTo>
                    <a:pt x="224" y="150"/>
                  </a:lnTo>
                  <a:lnTo>
                    <a:pt x="236" y="144"/>
                  </a:lnTo>
                  <a:lnTo>
                    <a:pt x="250" y="138"/>
                  </a:lnTo>
                  <a:lnTo>
                    <a:pt x="266" y="134"/>
                  </a:lnTo>
                  <a:lnTo>
                    <a:pt x="284" y="132"/>
                  </a:lnTo>
                  <a:lnTo>
                    <a:pt x="322" y="130"/>
                  </a:lnTo>
                  <a:lnTo>
                    <a:pt x="322" y="130"/>
                  </a:lnTo>
                  <a:lnTo>
                    <a:pt x="356" y="130"/>
                  </a:lnTo>
                  <a:lnTo>
                    <a:pt x="386" y="134"/>
                  </a:lnTo>
                  <a:lnTo>
                    <a:pt x="408" y="142"/>
                  </a:lnTo>
                  <a:lnTo>
                    <a:pt x="416" y="146"/>
                  </a:lnTo>
                  <a:lnTo>
                    <a:pt x="424" y="150"/>
                  </a:lnTo>
                  <a:lnTo>
                    <a:pt x="424" y="150"/>
                  </a:lnTo>
                  <a:lnTo>
                    <a:pt x="432" y="156"/>
                  </a:lnTo>
                  <a:lnTo>
                    <a:pt x="436" y="164"/>
                  </a:lnTo>
                  <a:lnTo>
                    <a:pt x="442" y="172"/>
                  </a:lnTo>
                  <a:lnTo>
                    <a:pt x="446" y="180"/>
                  </a:lnTo>
                  <a:lnTo>
                    <a:pt x="452" y="200"/>
                  </a:lnTo>
                  <a:lnTo>
                    <a:pt x="452" y="226"/>
                  </a:lnTo>
                  <a:lnTo>
                    <a:pt x="452" y="226"/>
                  </a:lnTo>
                  <a:lnTo>
                    <a:pt x="452" y="244"/>
                  </a:lnTo>
                  <a:lnTo>
                    <a:pt x="450" y="260"/>
                  </a:lnTo>
                  <a:lnTo>
                    <a:pt x="444" y="272"/>
                  </a:lnTo>
                  <a:lnTo>
                    <a:pt x="438" y="282"/>
                  </a:lnTo>
                  <a:lnTo>
                    <a:pt x="430" y="292"/>
                  </a:lnTo>
                  <a:lnTo>
                    <a:pt x="420" y="298"/>
                  </a:lnTo>
                  <a:lnTo>
                    <a:pt x="408" y="300"/>
                  </a:lnTo>
                  <a:lnTo>
                    <a:pt x="394" y="302"/>
                  </a:lnTo>
                  <a:lnTo>
                    <a:pt x="394" y="302"/>
                  </a:lnTo>
                  <a:close/>
                </a:path>
              </a:pathLst>
            </a:custGeom>
            <a:solidFill>
              <a:srgbClr val="FF8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509008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35425-41DF-183E-C7C4-3E90E4203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120" y="346202"/>
            <a:ext cx="9701520" cy="1325563"/>
          </a:xfrm>
        </p:spPr>
        <p:txBody>
          <a:bodyPr>
            <a:noAutofit/>
          </a:bodyPr>
          <a:lstStyle/>
          <a:p>
            <a:r>
              <a:rPr lang="fi-FI" sz="3600" b="1" dirty="0">
                <a:latin typeface="+mn-lt"/>
                <a:cs typeface="Arial" panose="020B0604020202020204" pitchFamily="34" charset="0"/>
              </a:rPr>
              <a:t>1. Miten hankkeissa saavutettuja tuloksia voidaan hyödyntää kasvihuonekaasulaskennassa?</a:t>
            </a:r>
            <a:endParaRPr lang="en-GB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BEC05-4783-39C9-C1EA-5E20E283D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7120" y="1773238"/>
            <a:ext cx="9486756" cy="4704208"/>
          </a:xfrm>
        </p:spPr>
        <p:txBody>
          <a:bodyPr>
            <a:normAutofit/>
          </a:bodyPr>
          <a:lstStyle/>
          <a:p>
            <a:r>
              <a:rPr lang="fi-FI" dirty="0"/>
              <a:t>Uusi arvio metsäojitettujen soiden </a:t>
            </a:r>
            <a:r>
              <a:rPr lang="fi-FI" b="1" dirty="0"/>
              <a:t>ojien metaanipäästöistä </a:t>
            </a:r>
            <a:br>
              <a:rPr lang="fi-FI" b="1" dirty="0"/>
            </a:br>
            <a:r>
              <a:rPr lang="fi-FI" dirty="0"/>
              <a:t>&gt; voidaan ottaa käyttöön kasvihuonekaasuinventaariossa</a:t>
            </a:r>
          </a:p>
          <a:p>
            <a:r>
              <a:rPr lang="fi-FI" dirty="0"/>
              <a:t>Maatalousmaiden </a:t>
            </a:r>
            <a:r>
              <a:rPr lang="fi-FI" b="1" dirty="0"/>
              <a:t>turvepeltolohkojen parempi tunnistaminen</a:t>
            </a:r>
            <a:r>
              <a:rPr lang="fi-FI" dirty="0"/>
              <a:t> &gt; mahdollisuus tarkentaa inventaarion turvepeltojen pinta-ala-arviota</a:t>
            </a:r>
          </a:p>
          <a:p>
            <a:r>
              <a:rPr lang="fi-FI" dirty="0"/>
              <a:t>Maaperän</a:t>
            </a:r>
            <a:r>
              <a:rPr lang="fi-FI" b="1" dirty="0"/>
              <a:t> hiilivaraston havaittu</a:t>
            </a:r>
            <a:r>
              <a:rPr lang="fi-FI" dirty="0"/>
              <a:t> </a:t>
            </a:r>
            <a:r>
              <a:rPr lang="fi-FI" b="1" dirty="0"/>
              <a:t>kasvu kivennäismaametsissä</a:t>
            </a:r>
            <a:r>
              <a:rPr lang="fi-FI" dirty="0"/>
              <a:t> (ja muut pitkät aikasarjat) &gt; mahdollisuus verifioida inventaariossa käytettävää Yasso-mallinnusta</a:t>
            </a:r>
          </a:p>
          <a:p>
            <a:r>
              <a:rPr lang="fi-FI" dirty="0"/>
              <a:t>Maaperän </a:t>
            </a:r>
            <a:r>
              <a:rPr lang="fi-FI" b="1" dirty="0"/>
              <a:t>hiilivaraston havaittu väheneminen hakkuun jälkeen </a:t>
            </a:r>
            <a:r>
              <a:rPr lang="fi-FI" dirty="0"/>
              <a:t>&gt; mahdollisuus testata, pitäisikö hakkuiden jälkeiset vuodet mallintaa </a:t>
            </a:r>
            <a:r>
              <a:rPr lang="fi-FI" dirty="0" err="1"/>
              <a:t>Yassolla</a:t>
            </a:r>
            <a:r>
              <a:rPr lang="fi-FI" dirty="0"/>
              <a:t> erikseen</a:t>
            </a:r>
          </a:p>
          <a:p>
            <a:endParaRPr lang="fi-FI" dirty="0"/>
          </a:p>
          <a:p>
            <a:endParaRPr lang="en-GB" dirty="0"/>
          </a:p>
        </p:txBody>
      </p:sp>
      <p:grpSp>
        <p:nvGrpSpPr>
          <p:cNvPr id="4" name="Ryhmä 432">
            <a:extLst>
              <a:ext uri="{FF2B5EF4-FFF2-40B4-BE49-F238E27FC236}">
                <a16:creationId xmlns:a16="http://schemas.microsoft.com/office/drawing/2014/main" id="{2CF254C1-E6FF-78C7-4497-892FF88AE3CB}"/>
              </a:ext>
            </a:extLst>
          </p:cNvPr>
          <p:cNvGrpSpPr>
            <a:grpSpLocks noChangeAspect="1"/>
          </p:cNvGrpSpPr>
          <p:nvPr/>
        </p:nvGrpSpPr>
        <p:grpSpPr>
          <a:xfrm>
            <a:off x="428124" y="318376"/>
            <a:ext cx="1345812" cy="1053922"/>
            <a:chOff x="2762250" y="635000"/>
            <a:chExt cx="4530725" cy="3548063"/>
          </a:xfrm>
        </p:grpSpPr>
        <p:sp>
          <p:nvSpPr>
            <p:cNvPr id="5" name="Freeform 103">
              <a:extLst>
                <a:ext uri="{FF2B5EF4-FFF2-40B4-BE49-F238E27FC236}">
                  <a16:creationId xmlns:a16="http://schemas.microsoft.com/office/drawing/2014/main" id="{82A1FD9D-DAB6-08D7-7FA4-4ABE4755F3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08600" y="635000"/>
              <a:ext cx="1984375" cy="1827213"/>
            </a:xfrm>
            <a:custGeom>
              <a:avLst/>
              <a:gdLst>
                <a:gd name="T0" fmla="*/ 588 w 1250"/>
                <a:gd name="T1" fmla="*/ 2 h 1151"/>
                <a:gd name="T2" fmla="*/ 348 w 1250"/>
                <a:gd name="T3" fmla="*/ 44 h 1151"/>
                <a:gd name="T4" fmla="*/ 176 w 1250"/>
                <a:gd name="T5" fmla="*/ 132 h 1151"/>
                <a:gd name="T6" fmla="*/ 102 w 1250"/>
                <a:gd name="T7" fmla="*/ 200 h 1151"/>
                <a:gd name="T8" fmla="*/ 44 w 1250"/>
                <a:gd name="T9" fmla="*/ 277 h 1151"/>
                <a:gd name="T10" fmla="*/ 10 w 1250"/>
                <a:gd name="T11" fmla="*/ 365 h 1151"/>
                <a:gd name="T12" fmla="*/ 0 w 1250"/>
                <a:gd name="T13" fmla="*/ 433 h 1151"/>
                <a:gd name="T14" fmla="*/ 20 w 1250"/>
                <a:gd name="T15" fmla="*/ 583 h 1151"/>
                <a:gd name="T16" fmla="*/ 56 w 1250"/>
                <a:gd name="T17" fmla="*/ 665 h 1151"/>
                <a:gd name="T18" fmla="*/ 114 w 1250"/>
                <a:gd name="T19" fmla="*/ 740 h 1151"/>
                <a:gd name="T20" fmla="*/ 180 w 1250"/>
                <a:gd name="T21" fmla="*/ 798 h 1151"/>
                <a:gd name="T22" fmla="*/ 312 w 1250"/>
                <a:gd name="T23" fmla="*/ 878 h 1151"/>
                <a:gd name="T24" fmla="*/ 394 w 1250"/>
                <a:gd name="T25" fmla="*/ 908 h 1151"/>
                <a:gd name="T26" fmla="*/ 394 w 1250"/>
                <a:gd name="T27" fmla="*/ 910 h 1151"/>
                <a:gd name="T28" fmla="*/ 304 w 1250"/>
                <a:gd name="T29" fmla="*/ 1151 h 1151"/>
                <a:gd name="T30" fmla="*/ 440 w 1250"/>
                <a:gd name="T31" fmla="*/ 1056 h 1151"/>
                <a:gd name="T32" fmla="*/ 634 w 1250"/>
                <a:gd name="T33" fmla="*/ 950 h 1151"/>
                <a:gd name="T34" fmla="*/ 696 w 1250"/>
                <a:gd name="T35" fmla="*/ 942 h 1151"/>
                <a:gd name="T36" fmla="*/ 828 w 1250"/>
                <a:gd name="T37" fmla="*/ 922 h 1151"/>
                <a:gd name="T38" fmla="*/ 940 w 1250"/>
                <a:gd name="T39" fmla="*/ 884 h 1151"/>
                <a:gd name="T40" fmla="*/ 1036 w 1250"/>
                <a:gd name="T41" fmla="*/ 832 h 1151"/>
                <a:gd name="T42" fmla="*/ 1162 w 1250"/>
                <a:gd name="T43" fmla="*/ 716 h 1151"/>
                <a:gd name="T44" fmla="*/ 1238 w 1250"/>
                <a:gd name="T45" fmla="*/ 565 h 1151"/>
                <a:gd name="T46" fmla="*/ 1250 w 1250"/>
                <a:gd name="T47" fmla="*/ 463 h 1151"/>
                <a:gd name="T48" fmla="*/ 1236 w 1250"/>
                <a:gd name="T49" fmla="*/ 371 h 1151"/>
                <a:gd name="T50" fmla="*/ 1200 w 1250"/>
                <a:gd name="T51" fmla="*/ 285 h 1151"/>
                <a:gd name="T52" fmla="*/ 1142 w 1250"/>
                <a:gd name="T53" fmla="*/ 206 h 1151"/>
                <a:gd name="T54" fmla="*/ 1066 w 1250"/>
                <a:gd name="T55" fmla="*/ 138 h 1151"/>
                <a:gd name="T56" fmla="*/ 894 w 1250"/>
                <a:gd name="T57" fmla="*/ 48 h 1151"/>
                <a:gd name="T58" fmla="*/ 684 w 1250"/>
                <a:gd name="T59" fmla="*/ 4 h 1151"/>
                <a:gd name="T60" fmla="*/ 822 w 1250"/>
                <a:gd name="T61" fmla="*/ 764 h 1151"/>
                <a:gd name="T62" fmla="*/ 720 w 1250"/>
                <a:gd name="T63" fmla="*/ 820 h 1151"/>
                <a:gd name="T64" fmla="*/ 560 w 1250"/>
                <a:gd name="T65" fmla="*/ 848 h 1151"/>
                <a:gd name="T66" fmla="*/ 580 w 1250"/>
                <a:gd name="T67" fmla="*/ 740 h 1151"/>
                <a:gd name="T68" fmla="*/ 686 w 1250"/>
                <a:gd name="T69" fmla="*/ 555 h 1151"/>
                <a:gd name="T70" fmla="*/ 536 w 1250"/>
                <a:gd name="T71" fmla="*/ 680 h 1151"/>
                <a:gd name="T72" fmla="*/ 406 w 1250"/>
                <a:gd name="T73" fmla="*/ 824 h 1151"/>
                <a:gd name="T74" fmla="*/ 318 w 1250"/>
                <a:gd name="T75" fmla="*/ 772 h 1151"/>
                <a:gd name="T76" fmla="*/ 254 w 1250"/>
                <a:gd name="T77" fmla="*/ 690 h 1151"/>
                <a:gd name="T78" fmla="*/ 220 w 1250"/>
                <a:gd name="T79" fmla="*/ 559 h 1151"/>
                <a:gd name="T80" fmla="*/ 244 w 1250"/>
                <a:gd name="T81" fmla="*/ 423 h 1151"/>
                <a:gd name="T82" fmla="*/ 324 w 1250"/>
                <a:gd name="T83" fmla="*/ 303 h 1151"/>
                <a:gd name="T84" fmla="*/ 398 w 1250"/>
                <a:gd name="T85" fmla="*/ 247 h 1151"/>
                <a:gd name="T86" fmla="*/ 498 w 1250"/>
                <a:gd name="T87" fmla="*/ 206 h 1151"/>
                <a:gd name="T88" fmla="*/ 654 w 1250"/>
                <a:gd name="T89" fmla="*/ 186 h 1151"/>
                <a:gd name="T90" fmla="*/ 850 w 1250"/>
                <a:gd name="T91" fmla="*/ 176 h 1151"/>
                <a:gd name="T92" fmla="*/ 994 w 1250"/>
                <a:gd name="T93" fmla="*/ 148 h 1151"/>
                <a:gd name="T94" fmla="*/ 1006 w 1250"/>
                <a:gd name="T95" fmla="*/ 245 h 1151"/>
                <a:gd name="T96" fmla="*/ 1000 w 1250"/>
                <a:gd name="T97" fmla="*/ 423 h 1151"/>
                <a:gd name="T98" fmla="*/ 958 w 1250"/>
                <a:gd name="T99" fmla="*/ 577 h 1151"/>
                <a:gd name="T100" fmla="*/ 904 w 1250"/>
                <a:gd name="T101" fmla="*/ 676 h 1151"/>
                <a:gd name="T102" fmla="*/ 822 w 1250"/>
                <a:gd name="T103" fmla="*/ 764 h 1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250" h="1151">
                  <a:moveTo>
                    <a:pt x="652" y="2"/>
                  </a:moveTo>
                  <a:lnTo>
                    <a:pt x="652" y="2"/>
                  </a:lnTo>
                  <a:lnTo>
                    <a:pt x="620" y="0"/>
                  </a:lnTo>
                  <a:lnTo>
                    <a:pt x="588" y="2"/>
                  </a:lnTo>
                  <a:lnTo>
                    <a:pt x="524" y="6"/>
                  </a:lnTo>
                  <a:lnTo>
                    <a:pt x="464" y="14"/>
                  </a:lnTo>
                  <a:lnTo>
                    <a:pt x="404" y="28"/>
                  </a:lnTo>
                  <a:lnTo>
                    <a:pt x="348" y="44"/>
                  </a:lnTo>
                  <a:lnTo>
                    <a:pt x="294" y="66"/>
                  </a:lnTo>
                  <a:lnTo>
                    <a:pt x="244" y="90"/>
                  </a:lnTo>
                  <a:lnTo>
                    <a:pt x="198" y="118"/>
                  </a:lnTo>
                  <a:lnTo>
                    <a:pt x="176" y="132"/>
                  </a:lnTo>
                  <a:lnTo>
                    <a:pt x="156" y="148"/>
                  </a:lnTo>
                  <a:lnTo>
                    <a:pt x="136" y="166"/>
                  </a:lnTo>
                  <a:lnTo>
                    <a:pt x="118" y="182"/>
                  </a:lnTo>
                  <a:lnTo>
                    <a:pt x="102" y="200"/>
                  </a:lnTo>
                  <a:lnTo>
                    <a:pt x="86" y="218"/>
                  </a:lnTo>
                  <a:lnTo>
                    <a:pt x="70" y="237"/>
                  </a:lnTo>
                  <a:lnTo>
                    <a:pt x="56" y="257"/>
                  </a:lnTo>
                  <a:lnTo>
                    <a:pt x="44" y="277"/>
                  </a:lnTo>
                  <a:lnTo>
                    <a:pt x="34" y="299"/>
                  </a:lnTo>
                  <a:lnTo>
                    <a:pt x="24" y="319"/>
                  </a:lnTo>
                  <a:lnTo>
                    <a:pt x="16" y="341"/>
                  </a:lnTo>
                  <a:lnTo>
                    <a:pt x="10" y="365"/>
                  </a:lnTo>
                  <a:lnTo>
                    <a:pt x="4" y="387"/>
                  </a:lnTo>
                  <a:lnTo>
                    <a:pt x="2" y="411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0" y="477"/>
                  </a:lnTo>
                  <a:lnTo>
                    <a:pt x="4" y="521"/>
                  </a:lnTo>
                  <a:lnTo>
                    <a:pt x="14" y="563"/>
                  </a:lnTo>
                  <a:lnTo>
                    <a:pt x="20" y="583"/>
                  </a:lnTo>
                  <a:lnTo>
                    <a:pt x="26" y="605"/>
                  </a:lnTo>
                  <a:lnTo>
                    <a:pt x="36" y="625"/>
                  </a:lnTo>
                  <a:lnTo>
                    <a:pt x="44" y="645"/>
                  </a:lnTo>
                  <a:lnTo>
                    <a:pt x="56" y="665"/>
                  </a:lnTo>
                  <a:lnTo>
                    <a:pt x="68" y="684"/>
                  </a:lnTo>
                  <a:lnTo>
                    <a:pt x="82" y="702"/>
                  </a:lnTo>
                  <a:lnTo>
                    <a:pt x="96" y="722"/>
                  </a:lnTo>
                  <a:lnTo>
                    <a:pt x="114" y="740"/>
                  </a:lnTo>
                  <a:lnTo>
                    <a:pt x="130" y="756"/>
                  </a:lnTo>
                  <a:lnTo>
                    <a:pt x="130" y="756"/>
                  </a:lnTo>
                  <a:lnTo>
                    <a:pt x="156" y="778"/>
                  </a:lnTo>
                  <a:lnTo>
                    <a:pt x="180" y="798"/>
                  </a:lnTo>
                  <a:lnTo>
                    <a:pt x="204" y="816"/>
                  </a:lnTo>
                  <a:lnTo>
                    <a:pt x="228" y="832"/>
                  </a:lnTo>
                  <a:lnTo>
                    <a:pt x="272" y="858"/>
                  </a:lnTo>
                  <a:lnTo>
                    <a:pt x="312" y="878"/>
                  </a:lnTo>
                  <a:lnTo>
                    <a:pt x="344" y="894"/>
                  </a:lnTo>
                  <a:lnTo>
                    <a:pt x="370" y="902"/>
                  </a:lnTo>
                  <a:lnTo>
                    <a:pt x="394" y="908"/>
                  </a:lnTo>
                  <a:lnTo>
                    <a:pt x="394" y="908"/>
                  </a:lnTo>
                  <a:lnTo>
                    <a:pt x="394" y="910"/>
                  </a:lnTo>
                  <a:lnTo>
                    <a:pt x="394" y="910"/>
                  </a:lnTo>
                  <a:lnTo>
                    <a:pt x="394" y="910"/>
                  </a:lnTo>
                  <a:lnTo>
                    <a:pt x="394" y="910"/>
                  </a:lnTo>
                  <a:lnTo>
                    <a:pt x="394" y="910"/>
                  </a:lnTo>
                  <a:lnTo>
                    <a:pt x="394" y="910"/>
                  </a:lnTo>
                  <a:lnTo>
                    <a:pt x="208" y="1151"/>
                  </a:lnTo>
                  <a:lnTo>
                    <a:pt x="304" y="1151"/>
                  </a:lnTo>
                  <a:lnTo>
                    <a:pt x="304" y="1151"/>
                  </a:lnTo>
                  <a:lnTo>
                    <a:pt x="342" y="1123"/>
                  </a:lnTo>
                  <a:lnTo>
                    <a:pt x="388" y="1090"/>
                  </a:lnTo>
                  <a:lnTo>
                    <a:pt x="440" y="1056"/>
                  </a:lnTo>
                  <a:lnTo>
                    <a:pt x="494" y="1022"/>
                  </a:lnTo>
                  <a:lnTo>
                    <a:pt x="546" y="992"/>
                  </a:lnTo>
                  <a:lnTo>
                    <a:pt x="594" y="966"/>
                  </a:lnTo>
                  <a:lnTo>
                    <a:pt x="634" y="950"/>
                  </a:lnTo>
                  <a:lnTo>
                    <a:pt x="648" y="944"/>
                  </a:lnTo>
                  <a:lnTo>
                    <a:pt x="660" y="942"/>
                  </a:lnTo>
                  <a:lnTo>
                    <a:pt x="660" y="942"/>
                  </a:lnTo>
                  <a:lnTo>
                    <a:pt x="696" y="942"/>
                  </a:lnTo>
                  <a:lnTo>
                    <a:pt x="730" y="938"/>
                  </a:lnTo>
                  <a:lnTo>
                    <a:pt x="764" y="934"/>
                  </a:lnTo>
                  <a:lnTo>
                    <a:pt x="796" y="928"/>
                  </a:lnTo>
                  <a:lnTo>
                    <a:pt x="828" y="922"/>
                  </a:lnTo>
                  <a:lnTo>
                    <a:pt x="858" y="914"/>
                  </a:lnTo>
                  <a:lnTo>
                    <a:pt x="886" y="906"/>
                  </a:lnTo>
                  <a:lnTo>
                    <a:pt x="914" y="896"/>
                  </a:lnTo>
                  <a:lnTo>
                    <a:pt x="940" y="884"/>
                  </a:lnTo>
                  <a:lnTo>
                    <a:pt x="966" y="872"/>
                  </a:lnTo>
                  <a:lnTo>
                    <a:pt x="990" y="860"/>
                  </a:lnTo>
                  <a:lnTo>
                    <a:pt x="1014" y="846"/>
                  </a:lnTo>
                  <a:lnTo>
                    <a:pt x="1036" y="832"/>
                  </a:lnTo>
                  <a:lnTo>
                    <a:pt x="1058" y="818"/>
                  </a:lnTo>
                  <a:lnTo>
                    <a:pt x="1096" y="786"/>
                  </a:lnTo>
                  <a:lnTo>
                    <a:pt x="1132" y="752"/>
                  </a:lnTo>
                  <a:lnTo>
                    <a:pt x="1162" y="716"/>
                  </a:lnTo>
                  <a:lnTo>
                    <a:pt x="1188" y="680"/>
                  </a:lnTo>
                  <a:lnTo>
                    <a:pt x="1210" y="643"/>
                  </a:lnTo>
                  <a:lnTo>
                    <a:pt x="1226" y="603"/>
                  </a:lnTo>
                  <a:lnTo>
                    <a:pt x="1238" y="565"/>
                  </a:lnTo>
                  <a:lnTo>
                    <a:pt x="1246" y="525"/>
                  </a:lnTo>
                  <a:lnTo>
                    <a:pt x="1250" y="487"/>
                  </a:lnTo>
                  <a:lnTo>
                    <a:pt x="1250" y="487"/>
                  </a:lnTo>
                  <a:lnTo>
                    <a:pt x="1250" y="463"/>
                  </a:lnTo>
                  <a:lnTo>
                    <a:pt x="1250" y="439"/>
                  </a:lnTo>
                  <a:lnTo>
                    <a:pt x="1246" y="415"/>
                  </a:lnTo>
                  <a:lnTo>
                    <a:pt x="1242" y="393"/>
                  </a:lnTo>
                  <a:lnTo>
                    <a:pt x="1236" y="371"/>
                  </a:lnTo>
                  <a:lnTo>
                    <a:pt x="1230" y="349"/>
                  </a:lnTo>
                  <a:lnTo>
                    <a:pt x="1220" y="327"/>
                  </a:lnTo>
                  <a:lnTo>
                    <a:pt x="1210" y="305"/>
                  </a:lnTo>
                  <a:lnTo>
                    <a:pt x="1200" y="285"/>
                  </a:lnTo>
                  <a:lnTo>
                    <a:pt x="1188" y="263"/>
                  </a:lnTo>
                  <a:lnTo>
                    <a:pt x="1174" y="243"/>
                  </a:lnTo>
                  <a:lnTo>
                    <a:pt x="1158" y="225"/>
                  </a:lnTo>
                  <a:lnTo>
                    <a:pt x="1142" y="206"/>
                  </a:lnTo>
                  <a:lnTo>
                    <a:pt x="1124" y="188"/>
                  </a:lnTo>
                  <a:lnTo>
                    <a:pt x="1106" y="172"/>
                  </a:lnTo>
                  <a:lnTo>
                    <a:pt x="1086" y="154"/>
                  </a:lnTo>
                  <a:lnTo>
                    <a:pt x="1066" y="138"/>
                  </a:lnTo>
                  <a:lnTo>
                    <a:pt x="1044" y="122"/>
                  </a:lnTo>
                  <a:lnTo>
                    <a:pt x="998" y="94"/>
                  </a:lnTo>
                  <a:lnTo>
                    <a:pt x="948" y="70"/>
                  </a:lnTo>
                  <a:lnTo>
                    <a:pt x="894" y="48"/>
                  </a:lnTo>
                  <a:lnTo>
                    <a:pt x="838" y="30"/>
                  </a:lnTo>
                  <a:lnTo>
                    <a:pt x="778" y="16"/>
                  </a:lnTo>
                  <a:lnTo>
                    <a:pt x="716" y="6"/>
                  </a:lnTo>
                  <a:lnTo>
                    <a:pt x="684" y="4"/>
                  </a:lnTo>
                  <a:lnTo>
                    <a:pt x="652" y="2"/>
                  </a:lnTo>
                  <a:lnTo>
                    <a:pt x="652" y="2"/>
                  </a:lnTo>
                  <a:close/>
                  <a:moveTo>
                    <a:pt x="822" y="764"/>
                  </a:moveTo>
                  <a:lnTo>
                    <a:pt x="822" y="764"/>
                  </a:lnTo>
                  <a:lnTo>
                    <a:pt x="806" y="776"/>
                  </a:lnTo>
                  <a:lnTo>
                    <a:pt x="790" y="786"/>
                  </a:lnTo>
                  <a:lnTo>
                    <a:pt x="756" y="806"/>
                  </a:lnTo>
                  <a:lnTo>
                    <a:pt x="720" y="820"/>
                  </a:lnTo>
                  <a:lnTo>
                    <a:pt x="680" y="834"/>
                  </a:lnTo>
                  <a:lnTo>
                    <a:pt x="640" y="842"/>
                  </a:lnTo>
                  <a:lnTo>
                    <a:pt x="600" y="846"/>
                  </a:lnTo>
                  <a:lnTo>
                    <a:pt x="560" y="848"/>
                  </a:lnTo>
                  <a:lnTo>
                    <a:pt x="518" y="848"/>
                  </a:lnTo>
                  <a:lnTo>
                    <a:pt x="518" y="848"/>
                  </a:lnTo>
                  <a:lnTo>
                    <a:pt x="548" y="794"/>
                  </a:lnTo>
                  <a:lnTo>
                    <a:pt x="580" y="740"/>
                  </a:lnTo>
                  <a:lnTo>
                    <a:pt x="638" y="647"/>
                  </a:lnTo>
                  <a:lnTo>
                    <a:pt x="698" y="555"/>
                  </a:lnTo>
                  <a:lnTo>
                    <a:pt x="686" y="555"/>
                  </a:lnTo>
                  <a:lnTo>
                    <a:pt x="686" y="555"/>
                  </a:lnTo>
                  <a:lnTo>
                    <a:pt x="644" y="587"/>
                  </a:lnTo>
                  <a:lnTo>
                    <a:pt x="614" y="613"/>
                  </a:lnTo>
                  <a:lnTo>
                    <a:pt x="578" y="645"/>
                  </a:lnTo>
                  <a:lnTo>
                    <a:pt x="536" y="680"/>
                  </a:lnTo>
                  <a:lnTo>
                    <a:pt x="494" y="724"/>
                  </a:lnTo>
                  <a:lnTo>
                    <a:pt x="450" y="772"/>
                  </a:lnTo>
                  <a:lnTo>
                    <a:pt x="406" y="824"/>
                  </a:lnTo>
                  <a:lnTo>
                    <a:pt x="406" y="824"/>
                  </a:lnTo>
                  <a:lnTo>
                    <a:pt x="382" y="812"/>
                  </a:lnTo>
                  <a:lnTo>
                    <a:pt x="358" y="802"/>
                  </a:lnTo>
                  <a:lnTo>
                    <a:pt x="338" y="788"/>
                  </a:lnTo>
                  <a:lnTo>
                    <a:pt x="318" y="772"/>
                  </a:lnTo>
                  <a:lnTo>
                    <a:pt x="318" y="772"/>
                  </a:lnTo>
                  <a:lnTo>
                    <a:pt x="292" y="748"/>
                  </a:lnTo>
                  <a:lnTo>
                    <a:pt x="270" y="720"/>
                  </a:lnTo>
                  <a:lnTo>
                    <a:pt x="254" y="690"/>
                  </a:lnTo>
                  <a:lnTo>
                    <a:pt x="240" y="659"/>
                  </a:lnTo>
                  <a:lnTo>
                    <a:pt x="230" y="627"/>
                  </a:lnTo>
                  <a:lnTo>
                    <a:pt x="222" y="593"/>
                  </a:lnTo>
                  <a:lnTo>
                    <a:pt x="220" y="559"/>
                  </a:lnTo>
                  <a:lnTo>
                    <a:pt x="220" y="525"/>
                  </a:lnTo>
                  <a:lnTo>
                    <a:pt x="226" y="489"/>
                  </a:lnTo>
                  <a:lnTo>
                    <a:pt x="234" y="455"/>
                  </a:lnTo>
                  <a:lnTo>
                    <a:pt x="244" y="423"/>
                  </a:lnTo>
                  <a:lnTo>
                    <a:pt x="260" y="391"/>
                  </a:lnTo>
                  <a:lnTo>
                    <a:pt x="278" y="359"/>
                  </a:lnTo>
                  <a:lnTo>
                    <a:pt x="298" y="331"/>
                  </a:lnTo>
                  <a:lnTo>
                    <a:pt x="324" y="303"/>
                  </a:lnTo>
                  <a:lnTo>
                    <a:pt x="350" y="279"/>
                  </a:lnTo>
                  <a:lnTo>
                    <a:pt x="350" y="279"/>
                  </a:lnTo>
                  <a:lnTo>
                    <a:pt x="374" y="261"/>
                  </a:lnTo>
                  <a:lnTo>
                    <a:pt x="398" y="247"/>
                  </a:lnTo>
                  <a:lnTo>
                    <a:pt x="422" y="233"/>
                  </a:lnTo>
                  <a:lnTo>
                    <a:pt x="448" y="222"/>
                  </a:lnTo>
                  <a:lnTo>
                    <a:pt x="472" y="214"/>
                  </a:lnTo>
                  <a:lnTo>
                    <a:pt x="498" y="206"/>
                  </a:lnTo>
                  <a:lnTo>
                    <a:pt x="524" y="200"/>
                  </a:lnTo>
                  <a:lnTo>
                    <a:pt x="550" y="194"/>
                  </a:lnTo>
                  <a:lnTo>
                    <a:pt x="602" y="188"/>
                  </a:lnTo>
                  <a:lnTo>
                    <a:pt x="654" y="186"/>
                  </a:lnTo>
                  <a:lnTo>
                    <a:pt x="756" y="184"/>
                  </a:lnTo>
                  <a:lnTo>
                    <a:pt x="756" y="184"/>
                  </a:lnTo>
                  <a:lnTo>
                    <a:pt x="806" y="182"/>
                  </a:lnTo>
                  <a:lnTo>
                    <a:pt x="850" y="176"/>
                  </a:lnTo>
                  <a:lnTo>
                    <a:pt x="892" y="172"/>
                  </a:lnTo>
                  <a:lnTo>
                    <a:pt x="926" y="164"/>
                  </a:lnTo>
                  <a:lnTo>
                    <a:pt x="976" y="152"/>
                  </a:lnTo>
                  <a:lnTo>
                    <a:pt x="994" y="148"/>
                  </a:lnTo>
                  <a:lnTo>
                    <a:pt x="994" y="148"/>
                  </a:lnTo>
                  <a:lnTo>
                    <a:pt x="998" y="164"/>
                  </a:lnTo>
                  <a:lnTo>
                    <a:pt x="1004" y="214"/>
                  </a:lnTo>
                  <a:lnTo>
                    <a:pt x="1006" y="245"/>
                  </a:lnTo>
                  <a:lnTo>
                    <a:pt x="1008" y="285"/>
                  </a:lnTo>
                  <a:lnTo>
                    <a:pt x="1008" y="327"/>
                  </a:lnTo>
                  <a:lnTo>
                    <a:pt x="1006" y="375"/>
                  </a:lnTo>
                  <a:lnTo>
                    <a:pt x="1000" y="423"/>
                  </a:lnTo>
                  <a:lnTo>
                    <a:pt x="990" y="473"/>
                  </a:lnTo>
                  <a:lnTo>
                    <a:pt x="978" y="525"/>
                  </a:lnTo>
                  <a:lnTo>
                    <a:pt x="968" y="551"/>
                  </a:lnTo>
                  <a:lnTo>
                    <a:pt x="958" y="577"/>
                  </a:lnTo>
                  <a:lnTo>
                    <a:pt x="948" y="603"/>
                  </a:lnTo>
                  <a:lnTo>
                    <a:pt x="934" y="627"/>
                  </a:lnTo>
                  <a:lnTo>
                    <a:pt x="920" y="653"/>
                  </a:lnTo>
                  <a:lnTo>
                    <a:pt x="904" y="676"/>
                  </a:lnTo>
                  <a:lnTo>
                    <a:pt x="886" y="698"/>
                  </a:lnTo>
                  <a:lnTo>
                    <a:pt x="866" y="722"/>
                  </a:lnTo>
                  <a:lnTo>
                    <a:pt x="844" y="742"/>
                  </a:lnTo>
                  <a:lnTo>
                    <a:pt x="822" y="764"/>
                  </a:lnTo>
                  <a:lnTo>
                    <a:pt x="822" y="764"/>
                  </a:lnTo>
                  <a:close/>
                </a:path>
              </a:pathLst>
            </a:custGeom>
            <a:solidFill>
              <a:srgbClr val="00B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" name="Freeform 104">
              <a:extLst>
                <a:ext uri="{FF2B5EF4-FFF2-40B4-BE49-F238E27FC236}">
                  <a16:creationId xmlns:a16="http://schemas.microsoft.com/office/drawing/2014/main" id="{D7AED17A-FD0D-C97E-62E5-B753467C0F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2250" y="2171700"/>
              <a:ext cx="911225" cy="1466850"/>
            </a:xfrm>
            <a:custGeom>
              <a:avLst/>
              <a:gdLst>
                <a:gd name="T0" fmla="*/ 246 w 574"/>
                <a:gd name="T1" fmla="*/ 782 h 924"/>
                <a:gd name="T2" fmla="*/ 246 w 574"/>
                <a:gd name="T3" fmla="*/ 782 h 924"/>
                <a:gd name="T4" fmla="*/ 226 w 574"/>
                <a:gd name="T5" fmla="*/ 782 h 924"/>
                <a:gd name="T6" fmla="*/ 208 w 574"/>
                <a:gd name="T7" fmla="*/ 778 h 924"/>
                <a:gd name="T8" fmla="*/ 194 w 574"/>
                <a:gd name="T9" fmla="*/ 772 h 924"/>
                <a:gd name="T10" fmla="*/ 184 w 574"/>
                <a:gd name="T11" fmla="*/ 766 h 924"/>
                <a:gd name="T12" fmla="*/ 184 w 574"/>
                <a:gd name="T13" fmla="*/ 766 h 924"/>
                <a:gd name="T14" fmla="*/ 178 w 574"/>
                <a:gd name="T15" fmla="*/ 756 h 924"/>
                <a:gd name="T16" fmla="*/ 172 w 574"/>
                <a:gd name="T17" fmla="*/ 742 h 924"/>
                <a:gd name="T18" fmla="*/ 168 w 574"/>
                <a:gd name="T19" fmla="*/ 726 h 924"/>
                <a:gd name="T20" fmla="*/ 168 w 574"/>
                <a:gd name="T21" fmla="*/ 706 h 924"/>
                <a:gd name="T22" fmla="*/ 168 w 574"/>
                <a:gd name="T23" fmla="*/ 0 h 924"/>
                <a:gd name="T24" fmla="*/ 0 w 574"/>
                <a:gd name="T25" fmla="*/ 0 h 924"/>
                <a:gd name="T26" fmla="*/ 0 w 574"/>
                <a:gd name="T27" fmla="*/ 732 h 924"/>
                <a:gd name="T28" fmla="*/ 0 w 574"/>
                <a:gd name="T29" fmla="*/ 732 h 924"/>
                <a:gd name="T30" fmla="*/ 0 w 574"/>
                <a:gd name="T31" fmla="*/ 756 h 924"/>
                <a:gd name="T32" fmla="*/ 4 w 574"/>
                <a:gd name="T33" fmla="*/ 778 h 924"/>
                <a:gd name="T34" fmla="*/ 8 w 574"/>
                <a:gd name="T35" fmla="*/ 798 h 924"/>
                <a:gd name="T36" fmla="*/ 12 w 574"/>
                <a:gd name="T37" fmla="*/ 816 h 924"/>
                <a:gd name="T38" fmla="*/ 20 w 574"/>
                <a:gd name="T39" fmla="*/ 834 h 924"/>
                <a:gd name="T40" fmla="*/ 30 w 574"/>
                <a:gd name="T41" fmla="*/ 850 h 924"/>
                <a:gd name="T42" fmla="*/ 40 w 574"/>
                <a:gd name="T43" fmla="*/ 864 h 924"/>
                <a:gd name="T44" fmla="*/ 52 w 574"/>
                <a:gd name="T45" fmla="*/ 876 h 924"/>
                <a:gd name="T46" fmla="*/ 66 w 574"/>
                <a:gd name="T47" fmla="*/ 888 h 924"/>
                <a:gd name="T48" fmla="*/ 80 w 574"/>
                <a:gd name="T49" fmla="*/ 898 h 924"/>
                <a:gd name="T50" fmla="*/ 98 w 574"/>
                <a:gd name="T51" fmla="*/ 906 h 924"/>
                <a:gd name="T52" fmla="*/ 116 w 574"/>
                <a:gd name="T53" fmla="*/ 912 h 924"/>
                <a:gd name="T54" fmla="*/ 136 w 574"/>
                <a:gd name="T55" fmla="*/ 918 h 924"/>
                <a:gd name="T56" fmla="*/ 158 w 574"/>
                <a:gd name="T57" fmla="*/ 922 h 924"/>
                <a:gd name="T58" fmla="*/ 182 w 574"/>
                <a:gd name="T59" fmla="*/ 924 h 924"/>
                <a:gd name="T60" fmla="*/ 208 w 574"/>
                <a:gd name="T61" fmla="*/ 924 h 924"/>
                <a:gd name="T62" fmla="*/ 208 w 574"/>
                <a:gd name="T63" fmla="*/ 924 h 924"/>
                <a:gd name="T64" fmla="*/ 318 w 574"/>
                <a:gd name="T65" fmla="*/ 924 h 924"/>
                <a:gd name="T66" fmla="*/ 416 w 574"/>
                <a:gd name="T67" fmla="*/ 922 h 924"/>
                <a:gd name="T68" fmla="*/ 502 w 574"/>
                <a:gd name="T69" fmla="*/ 918 h 924"/>
                <a:gd name="T70" fmla="*/ 574 w 574"/>
                <a:gd name="T71" fmla="*/ 912 h 924"/>
                <a:gd name="T72" fmla="*/ 568 w 574"/>
                <a:gd name="T73" fmla="*/ 782 h 924"/>
                <a:gd name="T74" fmla="*/ 246 w 574"/>
                <a:gd name="T75" fmla="*/ 782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4" h="924">
                  <a:moveTo>
                    <a:pt x="246" y="782"/>
                  </a:moveTo>
                  <a:lnTo>
                    <a:pt x="246" y="782"/>
                  </a:lnTo>
                  <a:lnTo>
                    <a:pt x="226" y="782"/>
                  </a:lnTo>
                  <a:lnTo>
                    <a:pt x="208" y="778"/>
                  </a:lnTo>
                  <a:lnTo>
                    <a:pt x="194" y="772"/>
                  </a:lnTo>
                  <a:lnTo>
                    <a:pt x="184" y="766"/>
                  </a:lnTo>
                  <a:lnTo>
                    <a:pt x="184" y="766"/>
                  </a:lnTo>
                  <a:lnTo>
                    <a:pt x="178" y="756"/>
                  </a:lnTo>
                  <a:lnTo>
                    <a:pt x="172" y="742"/>
                  </a:lnTo>
                  <a:lnTo>
                    <a:pt x="168" y="726"/>
                  </a:lnTo>
                  <a:lnTo>
                    <a:pt x="168" y="706"/>
                  </a:lnTo>
                  <a:lnTo>
                    <a:pt x="168" y="0"/>
                  </a:lnTo>
                  <a:lnTo>
                    <a:pt x="0" y="0"/>
                  </a:lnTo>
                  <a:lnTo>
                    <a:pt x="0" y="732"/>
                  </a:lnTo>
                  <a:lnTo>
                    <a:pt x="0" y="732"/>
                  </a:lnTo>
                  <a:lnTo>
                    <a:pt x="0" y="756"/>
                  </a:lnTo>
                  <a:lnTo>
                    <a:pt x="4" y="778"/>
                  </a:lnTo>
                  <a:lnTo>
                    <a:pt x="8" y="798"/>
                  </a:lnTo>
                  <a:lnTo>
                    <a:pt x="12" y="816"/>
                  </a:lnTo>
                  <a:lnTo>
                    <a:pt x="20" y="834"/>
                  </a:lnTo>
                  <a:lnTo>
                    <a:pt x="30" y="850"/>
                  </a:lnTo>
                  <a:lnTo>
                    <a:pt x="40" y="864"/>
                  </a:lnTo>
                  <a:lnTo>
                    <a:pt x="52" y="876"/>
                  </a:lnTo>
                  <a:lnTo>
                    <a:pt x="66" y="888"/>
                  </a:lnTo>
                  <a:lnTo>
                    <a:pt x="80" y="898"/>
                  </a:lnTo>
                  <a:lnTo>
                    <a:pt x="98" y="906"/>
                  </a:lnTo>
                  <a:lnTo>
                    <a:pt x="116" y="912"/>
                  </a:lnTo>
                  <a:lnTo>
                    <a:pt x="136" y="918"/>
                  </a:lnTo>
                  <a:lnTo>
                    <a:pt x="158" y="922"/>
                  </a:lnTo>
                  <a:lnTo>
                    <a:pt x="182" y="924"/>
                  </a:lnTo>
                  <a:lnTo>
                    <a:pt x="208" y="924"/>
                  </a:lnTo>
                  <a:lnTo>
                    <a:pt x="208" y="924"/>
                  </a:lnTo>
                  <a:lnTo>
                    <a:pt x="318" y="924"/>
                  </a:lnTo>
                  <a:lnTo>
                    <a:pt x="416" y="922"/>
                  </a:lnTo>
                  <a:lnTo>
                    <a:pt x="502" y="918"/>
                  </a:lnTo>
                  <a:lnTo>
                    <a:pt x="574" y="912"/>
                  </a:lnTo>
                  <a:lnTo>
                    <a:pt x="568" y="782"/>
                  </a:lnTo>
                  <a:lnTo>
                    <a:pt x="246" y="782"/>
                  </a:lnTo>
                  <a:close/>
                </a:path>
              </a:pathLst>
            </a:custGeom>
            <a:solidFill>
              <a:srgbClr val="FF8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105">
              <a:extLst>
                <a:ext uri="{FF2B5EF4-FFF2-40B4-BE49-F238E27FC236}">
                  <a16:creationId xmlns:a16="http://schemas.microsoft.com/office/drawing/2014/main" id="{9DC57003-C978-B258-6157-A3E36118B0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325" y="2595563"/>
              <a:ext cx="946150" cy="1065213"/>
            </a:xfrm>
            <a:custGeom>
              <a:avLst/>
              <a:gdLst>
                <a:gd name="T0" fmla="*/ 596 w 596"/>
                <a:gd name="T1" fmla="*/ 0 h 671"/>
                <a:gd name="T2" fmla="*/ 434 w 596"/>
                <a:gd name="T3" fmla="*/ 0 h 671"/>
                <a:gd name="T4" fmla="*/ 434 w 596"/>
                <a:gd name="T5" fmla="*/ 461 h 671"/>
                <a:gd name="T6" fmla="*/ 434 w 596"/>
                <a:gd name="T7" fmla="*/ 461 h 671"/>
                <a:gd name="T8" fmla="*/ 376 w 596"/>
                <a:gd name="T9" fmla="*/ 493 h 671"/>
                <a:gd name="T10" fmla="*/ 350 w 596"/>
                <a:gd name="T11" fmla="*/ 505 h 671"/>
                <a:gd name="T12" fmla="*/ 324 w 596"/>
                <a:gd name="T13" fmla="*/ 515 h 671"/>
                <a:gd name="T14" fmla="*/ 302 w 596"/>
                <a:gd name="T15" fmla="*/ 523 h 671"/>
                <a:gd name="T16" fmla="*/ 280 w 596"/>
                <a:gd name="T17" fmla="*/ 529 h 671"/>
                <a:gd name="T18" fmla="*/ 260 w 596"/>
                <a:gd name="T19" fmla="*/ 533 h 671"/>
                <a:gd name="T20" fmla="*/ 244 w 596"/>
                <a:gd name="T21" fmla="*/ 533 h 671"/>
                <a:gd name="T22" fmla="*/ 244 w 596"/>
                <a:gd name="T23" fmla="*/ 533 h 671"/>
                <a:gd name="T24" fmla="*/ 222 w 596"/>
                <a:gd name="T25" fmla="*/ 533 h 671"/>
                <a:gd name="T26" fmla="*/ 204 w 596"/>
                <a:gd name="T27" fmla="*/ 529 h 671"/>
                <a:gd name="T28" fmla="*/ 190 w 596"/>
                <a:gd name="T29" fmla="*/ 523 h 671"/>
                <a:gd name="T30" fmla="*/ 180 w 596"/>
                <a:gd name="T31" fmla="*/ 513 h 671"/>
                <a:gd name="T32" fmla="*/ 180 w 596"/>
                <a:gd name="T33" fmla="*/ 513 h 671"/>
                <a:gd name="T34" fmla="*/ 172 w 596"/>
                <a:gd name="T35" fmla="*/ 501 h 671"/>
                <a:gd name="T36" fmla="*/ 166 w 596"/>
                <a:gd name="T37" fmla="*/ 485 h 671"/>
                <a:gd name="T38" fmla="*/ 164 w 596"/>
                <a:gd name="T39" fmla="*/ 465 h 671"/>
                <a:gd name="T40" fmla="*/ 164 w 596"/>
                <a:gd name="T41" fmla="*/ 441 h 671"/>
                <a:gd name="T42" fmla="*/ 164 w 596"/>
                <a:gd name="T43" fmla="*/ 0 h 671"/>
                <a:gd name="T44" fmla="*/ 0 w 596"/>
                <a:gd name="T45" fmla="*/ 0 h 671"/>
                <a:gd name="T46" fmla="*/ 0 w 596"/>
                <a:gd name="T47" fmla="*/ 489 h 671"/>
                <a:gd name="T48" fmla="*/ 0 w 596"/>
                <a:gd name="T49" fmla="*/ 489 h 671"/>
                <a:gd name="T50" fmla="*/ 0 w 596"/>
                <a:gd name="T51" fmla="*/ 511 h 671"/>
                <a:gd name="T52" fmla="*/ 2 w 596"/>
                <a:gd name="T53" fmla="*/ 533 h 671"/>
                <a:gd name="T54" fmla="*/ 6 w 596"/>
                <a:gd name="T55" fmla="*/ 551 h 671"/>
                <a:gd name="T56" fmla="*/ 12 w 596"/>
                <a:gd name="T57" fmla="*/ 569 h 671"/>
                <a:gd name="T58" fmla="*/ 18 w 596"/>
                <a:gd name="T59" fmla="*/ 585 h 671"/>
                <a:gd name="T60" fmla="*/ 26 w 596"/>
                <a:gd name="T61" fmla="*/ 601 h 671"/>
                <a:gd name="T62" fmla="*/ 34 w 596"/>
                <a:gd name="T63" fmla="*/ 615 h 671"/>
                <a:gd name="T64" fmla="*/ 46 w 596"/>
                <a:gd name="T65" fmla="*/ 627 h 671"/>
                <a:gd name="T66" fmla="*/ 58 w 596"/>
                <a:gd name="T67" fmla="*/ 637 h 671"/>
                <a:gd name="T68" fmla="*/ 70 w 596"/>
                <a:gd name="T69" fmla="*/ 647 h 671"/>
                <a:gd name="T70" fmla="*/ 86 w 596"/>
                <a:gd name="T71" fmla="*/ 655 h 671"/>
                <a:gd name="T72" fmla="*/ 102 w 596"/>
                <a:gd name="T73" fmla="*/ 661 h 671"/>
                <a:gd name="T74" fmla="*/ 120 w 596"/>
                <a:gd name="T75" fmla="*/ 665 h 671"/>
                <a:gd name="T76" fmla="*/ 140 w 596"/>
                <a:gd name="T77" fmla="*/ 669 h 671"/>
                <a:gd name="T78" fmla="*/ 160 w 596"/>
                <a:gd name="T79" fmla="*/ 671 h 671"/>
                <a:gd name="T80" fmla="*/ 182 w 596"/>
                <a:gd name="T81" fmla="*/ 671 h 671"/>
                <a:gd name="T82" fmla="*/ 182 w 596"/>
                <a:gd name="T83" fmla="*/ 671 h 671"/>
                <a:gd name="T84" fmla="*/ 216 w 596"/>
                <a:gd name="T85" fmla="*/ 671 h 671"/>
                <a:gd name="T86" fmla="*/ 250 w 596"/>
                <a:gd name="T87" fmla="*/ 665 h 671"/>
                <a:gd name="T88" fmla="*/ 284 w 596"/>
                <a:gd name="T89" fmla="*/ 657 h 671"/>
                <a:gd name="T90" fmla="*/ 318 w 596"/>
                <a:gd name="T91" fmla="*/ 645 h 671"/>
                <a:gd name="T92" fmla="*/ 352 w 596"/>
                <a:gd name="T93" fmla="*/ 631 h 671"/>
                <a:gd name="T94" fmla="*/ 386 w 596"/>
                <a:gd name="T95" fmla="*/ 613 h 671"/>
                <a:gd name="T96" fmla="*/ 422 w 596"/>
                <a:gd name="T97" fmla="*/ 591 h 671"/>
                <a:gd name="T98" fmla="*/ 456 w 596"/>
                <a:gd name="T99" fmla="*/ 567 h 671"/>
                <a:gd name="T100" fmla="*/ 468 w 596"/>
                <a:gd name="T101" fmla="*/ 655 h 671"/>
                <a:gd name="T102" fmla="*/ 596 w 596"/>
                <a:gd name="T103" fmla="*/ 655 h 671"/>
                <a:gd name="T104" fmla="*/ 596 w 596"/>
                <a:gd name="T105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96" h="671">
                  <a:moveTo>
                    <a:pt x="596" y="0"/>
                  </a:moveTo>
                  <a:lnTo>
                    <a:pt x="434" y="0"/>
                  </a:lnTo>
                  <a:lnTo>
                    <a:pt x="434" y="461"/>
                  </a:lnTo>
                  <a:lnTo>
                    <a:pt x="434" y="461"/>
                  </a:lnTo>
                  <a:lnTo>
                    <a:pt x="376" y="493"/>
                  </a:lnTo>
                  <a:lnTo>
                    <a:pt x="350" y="505"/>
                  </a:lnTo>
                  <a:lnTo>
                    <a:pt x="324" y="515"/>
                  </a:lnTo>
                  <a:lnTo>
                    <a:pt x="302" y="523"/>
                  </a:lnTo>
                  <a:lnTo>
                    <a:pt x="280" y="529"/>
                  </a:lnTo>
                  <a:lnTo>
                    <a:pt x="260" y="533"/>
                  </a:lnTo>
                  <a:lnTo>
                    <a:pt x="244" y="533"/>
                  </a:lnTo>
                  <a:lnTo>
                    <a:pt x="244" y="533"/>
                  </a:lnTo>
                  <a:lnTo>
                    <a:pt x="222" y="533"/>
                  </a:lnTo>
                  <a:lnTo>
                    <a:pt x="204" y="529"/>
                  </a:lnTo>
                  <a:lnTo>
                    <a:pt x="190" y="523"/>
                  </a:lnTo>
                  <a:lnTo>
                    <a:pt x="180" y="513"/>
                  </a:lnTo>
                  <a:lnTo>
                    <a:pt x="180" y="513"/>
                  </a:lnTo>
                  <a:lnTo>
                    <a:pt x="172" y="501"/>
                  </a:lnTo>
                  <a:lnTo>
                    <a:pt x="166" y="485"/>
                  </a:lnTo>
                  <a:lnTo>
                    <a:pt x="164" y="465"/>
                  </a:lnTo>
                  <a:lnTo>
                    <a:pt x="164" y="441"/>
                  </a:lnTo>
                  <a:lnTo>
                    <a:pt x="164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0" y="489"/>
                  </a:lnTo>
                  <a:lnTo>
                    <a:pt x="0" y="511"/>
                  </a:lnTo>
                  <a:lnTo>
                    <a:pt x="2" y="533"/>
                  </a:lnTo>
                  <a:lnTo>
                    <a:pt x="6" y="551"/>
                  </a:lnTo>
                  <a:lnTo>
                    <a:pt x="12" y="569"/>
                  </a:lnTo>
                  <a:lnTo>
                    <a:pt x="18" y="585"/>
                  </a:lnTo>
                  <a:lnTo>
                    <a:pt x="26" y="601"/>
                  </a:lnTo>
                  <a:lnTo>
                    <a:pt x="34" y="615"/>
                  </a:lnTo>
                  <a:lnTo>
                    <a:pt x="46" y="627"/>
                  </a:lnTo>
                  <a:lnTo>
                    <a:pt x="58" y="637"/>
                  </a:lnTo>
                  <a:lnTo>
                    <a:pt x="70" y="647"/>
                  </a:lnTo>
                  <a:lnTo>
                    <a:pt x="86" y="655"/>
                  </a:lnTo>
                  <a:lnTo>
                    <a:pt x="102" y="661"/>
                  </a:lnTo>
                  <a:lnTo>
                    <a:pt x="120" y="665"/>
                  </a:lnTo>
                  <a:lnTo>
                    <a:pt x="140" y="669"/>
                  </a:lnTo>
                  <a:lnTo>
                    <a:pt x="160" y="671"/>
                  </a:lnTo>
                  <a:lnTo>
                    <a:pt x="182" y="671"/>
                  </a:lnTo>
                  <a:lnTo>
                    <a:pt x="182" y="671"/>
                  </a:lnTo>
                  <a:lnTo>
                    <a:pt x="216" y="671"/>
                  </a:lnTo>
                  <a:lnTo>
                    <a:pt x="250" y="665"/>
                  </a:lnTo>
                  <a:lnTo>
                    <a:pt x="284" y="657"/>
                  </a:lnTo>
                  <a:lnTo>
                    <a:pt x="318" y="645"/>
                  </a:lnTo>
                  <a:lnTo>
                    <a:pt x="352" y="631"/>
                  </a:lnTo>
                  <a:lnTo>
                    <a:pt x="386" y="613"/>
                  </a:lnTo>
                  <a:lnTo>
                    <a:pt x="422" y="591"/>
                  </a:lnTo>
                  <a:lnTo>
                    <a:pt x="456" y="567"/>
                  </a:lnTo>
                  <a:lnTo>
                    <a:pt x="468" y="655"/>
                  </a:lnTo>
                  <a:lnTo>
                    <a:pt x="596" y="655"/>
                  </a:lnTo>
                  <a:lnTo>
                    <a:pt x="596" y="0"/>
                  </a:lnTo>
                  <a:close/>
                </a:path>
              </a:pathLst>
            </a:custGeom>
            <a:solidFill>
              <a:srgbClr val="FF8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106">
              <a:extLst>
                <a:ext uri="{FF2B5EF4-FFF2-40B4-BE49-F238E27FC236}">
                  <a16:creationId xmlns:a16="http://schemas.microsoft.com/office/drawing/2014/main" id="{0A2893FD-0F20-5475-FEF9-09ED67D9E3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2675" y="2171700"/>
              <a:ext cx="971550" cy="1463675"/>
            </a:xfrm>
            <a:custGeom>
              <a:avLst/>
              <a:gdLst>
                <a:gd name="T0" fmla="*/ 352 w 612"/>
                <a:gd name="T1" fmla="*/ 557 h 922"/>
                <a:gd name="T2" fmla="*/ 352 w 612"/>
                <a:gd name="T3" fmla="*/ 555 h 922"/>
                <a:gd name="T4" fmla="*/ 352 w 612"/>
                <a:gd name="T5" fmla="*/ 555 h 922"/>
                <a:gd name="T6" fmla="*/ 368 w 612"/>
                <a:gd name="T7" fmla="*/ 543 h 922"/>
                <a:gd name="T8" fmla="*/ 382 w 612"/>
                <a:gd name="T9" fmla="*/ 529 h 922"/>
                <a:gd name="T10" fmla="*/ 396 w 612"/>
                <a:gd name="T11" fmla="*/ 515 h 922"/>
                <a:gd name="T12" fmla="*/ 408 w 612"/>
                <a:gd name="T13" fmla="*/ 499 h 922"/>
                <a:gd name="T14" fmla="*/ 590 w 612"/>
                <a:gd name="T15" fmla="*/ 267 h 922"/>
                <a:gd name="T16" fmla="*/ 406 w 612"/>
                <a:gd name="T17" fmla="*/ 267 h 922"/>
                <a:gd name="T18" fmla="*/ 226 w 612"/>
                <a:gd name="T19" fmla="*/ 499 h 922"/>
                <a:gd name="T20" fmla="*/ 156 w 612"/>
                <a:gd name="T21" fmla="*/ 499 h 922"/>
                <a:gd name="T22" fmla="*/ 156 w 612"/>
                <a:gd name="T23" fmla="*/ 499 h 922"/>
                <a:gd name="T24" fmla="*/ 160 w 612"/>
                <a:gd name="T25" fmla="*/ 473 h 922"/>
                <a:gd name="T26" fmla="*/ 162 w 612"/>
                <a:gd name="T27" fmla="*/ 445 h 922"/>
                <a:gd name="T28" fmla="*/ 164 w 612"/>
                <a:gd name="T29" fmla="*/ 415 h 922"/>
                <a:gd name="T30" fmla="*/ 164 w 612"/>
                <a:gd name="T31" fmla="*/ 385 h 922"/>
                <a:gd name="T32" fmla="*/ 164 w 612"/>
                <a:gd name="T33" fmla="*/ 0 h 922"/>
                <a:gd name="T34" fmla="*/ 0 w 612"/>
                <a:gd name="T35" fmla="*/ 0 h 922"/>
                <a:gd name="T36" fmla="*/ 0 w 612"/>
                <a:gd name="T37" fmla="*/ 922 h 922"/>
                <a:gd name="T38" fmla="*/ 164 w 612"/>
                <a:gd name="T39" fmla="*/ 922 h 922"/>
                <a:gd name="T40" fmla="*/ 164 w 612"/>
                <a:gd name="T41" fmla="*/ 708 h 922"/>
                <a:gd name="T42" fmla="*/ 164 w 612"/>
                <a:gd name="T43" fmla="*/ 708 h 922"/>
                <a:gd name="T44" fmla="*/ 162 w 612"/>
                <a:gd name="T45" fmla="*/ 668 h 922"/>
                <a:gd name="T46" fmla="*/ 156 w 612"/>
                <a:gd name="T47" fmla="*/ 608 h 922"/>
                <a:gd name="T48" fmla="*/ 228 w 612"/>
                <a:gd name="T49" fmla="*/ 608 h 922"/>
                <a:gd name="T50" fmla="*/ 428 w 612"/>
                <a:gd name="T51" fmla="*/ 922 h 922"/>
                <a:gd name="T52" fmla="*/ 612 w 612"/>
                <a:gd name="T53" fmla="*/ 922 h 922"/>
                <a:gd name="T54" fmla="*/ 408 w 612"/>
                <a:gd name="T55" fmla="*/ 618 h 922"/>
                <a:gd name="T56" fmla="*/ 408 w 612"/>
                <a:gd name="T57" fmla="*/ 618 h 922"/>
                <a:gd name="T58" fmla="*/ 394 w 612"/>
                <a:gd name="T59" fmla="*/ 598 h 922"/>
                <a:gd name="T60" fmla="*/ 380 w 612"/>
                <a:gd name="T61" fmla="*/ 581 h 922"/>
                <a:gd name="T62" fmla="*/ 366 w 612"/>
                <a:gd name="T63" fmla="*/ 567 h 922"/>
                <a:gd name="T64" fmla="*/ 352 w 612"/>
                <a:gd name="T65" fmla="*/ 557 h 922"/>
                <a:gd name="T66" fmla="*/ 352 w 612"/>
                <a:gd name="T67" fmla="*/ 557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12" h="922">
                  <a:moveTo>
                    <a:pt x="352" y="557"/>
                  </a:moveTo>
                  <a:lnTo>
                    <a:pt x="352" y="555"/>
                  </a:lnTo>
                  <a:lnTo>
                    <a:pt x="352" y="555"/>
                  </a:lnTo>
                  <a:lnTo>
                    <a:pt x="368" y="543"/>
                  </a:lnTo>
                  <a:lnTo>
                    <a:pt x="382" y="529"/>
                  </a:lnTo>
                  <a:lnTo>
                    <a:pt x="396" y="515"/>
                  </a:lnTo>
                  <a:lnTo>
                    <a:pt x="408" y="499"/>
                  </a:lnTo>
                  <a:lnTo>
                    <a:pt x="590" y="267"/>
                  </a:lnTo>
                  <a:lnTo>
                    <a:pt x="406" y="267"/>
                  </a:lnTo>
                  <a:lnTo>
                    <a:pt x="226" y="499"/>
                  </a:lnTo>
                  <a:lnTo>
                    <a:pt x="156" y="499"/>
                  </a:lnTo>
                  <a:lnTo>
                    <a:pt x="156" y="499"/>
                  </a:lnTo>
                  <a:lnTo>
                    <a:pt x="160" y="473"/>
                  </a:lnTo>
                  <a:lnTo>
                    <a:pt x="162" y="445"/>
                  </a:lnTo>
                  <a:lnTo>
                    <a:pt x="164" y="415"/>
                  </a:lnTo>
                  <a:lnTo>
                    <a:pt x="164" y="385"/>
                  </a:lnTo>
                  <a:lnTo>
                    <a:pt x="164" y="0"/>
                  </a:lnTo>
                  <a:lnTo>
                    <a:pt x="0" y="0"/>
                  </a:lnTo>
                  <a:lnTo>
                    <a:pt x="0" y="922"/>
                  </a:lnTo>
                  <a:lnTo>
                    <a:pt x="164" y="922"/>
                  </a:lnTo>
                  <a:lnTo>
                    <a:pt x="164" y="708"/>
                  </a:lnTo>
                  <a:lnTo>
                    <a:pt x="164" y="708"/>
                  </a:lnTo>
                  <a:lnTo>
                    <a:pt x="162" y="668"/>
                  </a:lnTo>
                  <a:lnTo>
                    <a:pt x="156" y="608"/>
                  </a:lnTo>
                  <a:lnTo>
                    <a:pt x="228" y="608"/>
                  </a:lnTo>
                  <a:lnTo>
                    <a:pt x="428" y="922"/>
                  </a:lnTo>
                  <a:lnTo>
                    <a:pt x="612" y="922"/>
                  </a:lnTo>
                  <a:lnTo>
                    <a:pt x="408" y="618"/>
                  </a:lnTo>
                  <a:lnTo>
                    <a:pt x="408" y="618"/>
                  </a:lnTo>
                  <a:lnTo>
                    <a:pt x="394" y="598"/>
                  </a:lnTo>
                  <a:lnTo>
                    <a:pt x="380" y="581"/>
                  </a:lnTo>
                  <a:lnTo>
                    <a:pt x="366" y="567"/>
                  </a:lnTo>
                  <a:lnTo>
                    <a:pt x="352" y="557"/>
                  </a:lnTo>
                  <a:lnTo>
                    <a:pt x="352" y="557"/>
                  </a:lnTo>
                  <a:close/>
                </a:path>
              </a:pathLst>
            </a:custGeom>
            <a:solidFill>
              <a:srgbClr val="FF8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108">
              <a:extLst>
                <a:ext uri="{FF2B5EF4-FFF2-40B4-BE49-F238E27FC236}">
                  <a16:creationId xmlns:a16="http://schemas.microsoft.com/office/drawing/2014/main" id="{8002604C-BE00-644A-813E-9FD0C781BD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4475" y="3906838"/>
              <a:ext cx="158750" cy="273050"/>
            </a:xfrm>
            <a:custGeom>
              <a:avLst/>
              <a:gdLst>
                <a:gd name="T0" fmla="*/ 22 w 100"/>
                <a:gd name="T1" fmla="*/ 0 h 172"/>
                <a:gd name="T2" fmla="*/ 0 w 100"/>
                <a:gd name="T3" fmla="*/ 0 h 172"/>
                <a:gd name="T4" fmla="*/ 0 w 100"/>
                <a:gd name="T5" fmla="*/ 172 h 172"/>
                <a:gd name="T6" fmla="*/ 100 w 100"/>
                <a:gd name="T7" fmla="*/ 172 h 172"/>
                <a:gd name="T8" fmla="*/ 100 w 100"/>
                <a:gd name="T9" fmla="*/ 152 h 172"/>
                <a:gd name="T10" fmla="*/ 22 w 100"/>
                <a:gd name="T11" fmla="*/ 152 h 172"/>
                <a:gd name="T12" fmla="*/ 22 w 100"/>
                <a:gd name="T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172">
                  <a:moveTo>
                    <a:pt x="22" y="0"/>
                  </a:moveTo>
                  <a:lnTo>
                    <a:pt x="0" y="0"/>
                  </a:lnTo>
                  <a:lnTo>
                    <a:pt x="0" y="172"/>
                  </a:lnTo>
                  <a:lnTo>
                    <a:pt x="100" y="172"/>
                  </a:lnTo>
                  <a:lnTo>
                    <a:pt x="100" y="152"/>
                  </a:lnTo>
                  <a:lnTo>
                    <a:pt x="22" y="15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09">
              <a:extLst>
                <a:ext uri="{FF2B5EF4-FFF2-40B4-BE49-F238E27FC236}">
                  <a16:creationId xmlns:a16="http://schemas.microsoft.com/office/drawing/2014/main" id="{1968959A-84A9-94B9-10F4-39C47010AD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5450" y="3906838"/>
              <a:ext cx="196850" cy="276225"/>
            </a:xfrm>
            <a:custGeom>
              <a:avLst/>
              <a:gdLst>
                <a:gd name="T0" fmla="*/ 102 w 124"/>
                <a:gd name="T1" fmla="*/ 106 h 174"/>
                <a:gd name="T2" fmla="*/ 102 w 124"/>
                <a:gd name="T3" fmla="*/ 106 h 174"/>
                <a:gd name="T4" fmla="*/ 102 w 124"/>
                <a:gd name="T5" fmla="*/ 120 h 174"/>
                <a:gd name="T6" fmla="*/ 100 w 124"/>
                <a:gd name="T7" fmla="*/ 130 h 174"/>
                <a:gd name="T8" fmla="*/ 98 w 124"/>
                <a:gd name="T9" fmla="*/ 138 h 174"/>
                <a:gd name="T10" fmla="*/ 94 w 124"/>
                <a:gd name="T11" fmla="*/ 146 h 174"/>
                <a:gd name="T12" fmla="*/ 88 w 124"/>
                <a:gd name="T13" fmla="*/ 150 h 174"/>
                <a:gd name="T14" fmla="*/ 82 w 124"/>
                <a:gd name="T15" fmla="*/ 154 h 174"/>
                <a:gd name="T16" fmla="*/ 74 w 124"/>
                <a:gd name="T17" fmla="*/ 154 h 174"/>
                <a:gd name="T18" fmla="*/ 64 w 124"/>
                <a:gd name="T19" fmla="*/ 156 h 174"/>
                <a:gd name="T20" fmla="*/ 64 w 124"/>
                <a:gd name="T21" fmla="*/ 156 h 174"/>
                <a:gd name="T22" fmla="*/ 52 w 124"/>
                <a:gd name="T23" fmla="*/ 154 h 174"/>
                <a:gd name="T24" fmla="*/ 44 w 124"/>
                <a:gd name="T25" fmla="*/ 154 h 174"/>
                <a:gd name="T26" fmla="*/ 36 w 124"/>
                <a:gd name="T27" fmla="*/ 150 h 174"/>
                <a:gd name="T28" fmla="*/ 32 w 124"/>
                <a:gd name="T29" fmla="*/ 146 h 174"/>
                <a:gd name="T30" fmla="*/ 28 w 124"/>
                <a:gd name="T31" fmla="*/ 138 h 174"/>
                <a:gd name="T32" fmla="*/ 24 w 124"/>
                <a:gd name="T33" fmla="*/ 130 h 174"/>
                <a:gd name="T34" fmla="*/ 22 w 124"/>
                <a:gd name="T35" fmla="*/ 120 h 174"/>
                <a:gd name="T36" fmla="*/ 22 w 124"/>
                <a:gd name="T37" fmla="*/ 106 h 174"/>
                <a:gd name="T38" fmla="*/ 22 w 124"/>
                <a:gd name="T39" fmla="*/ 0 h 174"/>
                <a:gd name="T40" fmla="*/ 0 w 124"/>
                <a:gd name="T41" fmla="*/ 0 h 174"/>
                <a:gd name="T42" fmla="*/ 0 w 124"/>
                <a:gd name="T43" fmla="*/ 106 h 174"/>
                <a:gd name="T44" fmla="*/ 0 w 124"/>
                <a:gd name="T45" fmla="*/ 106 h 174"/>
                <a:gd name="T46" fmla="*/ 0 w 124"/>
                <a:gd name="T47" fmla="*/ 124 h 174"/>
                <a:gd name="T48" fmla="*/ 4 w 124"/>
                <a:gd name="T49" fmla="*/ 138 h 174"/>
                <a:gd name="T50" fmla="*/ 8 w 124"/>
                <a:gd name="T51" fmla="*/ 150 h 174"/>
                <a:gd name="T52" fmla="*/ 14 w 124"/>
                <a:gd name="T53" fmla="*/ 160 h 174"/>
                <a:gd name="T54" fmla="*/ 22 w 124"/>
                <a:gd name="T55" fmla="*/ 166 h 174"/>
                <a:gd name="T56" fmla="*/ 34 w 124"/>
                <a:gd name="T57" fmla="*/ 170 h 174"/>
                <a:gd name="T58" fmla="*/ 46 w 124"/>
                <a:gd name="T59" fmla="*/ 174 h 174"/>
                <a:gd name="T60" fmla="*/ 62 w 124"/>
                <a:gd name="T61" fmla="*/ 174 h 174"/>
                <a:gd name="T62" fmla="*/ 62 w 124"/>
                <a:gd name="T63" fmla="*/ 174 h 174"/>
                <a:gd name="T64" fmla="*/ 78 w 124"/>
                <a:gd name="T65" fmla="*/ 174 h 174"/>
                <a:gd name="T66" fmla="*/ 92 w 124"/>
                <a:gd name="T67" fmla="*/ 170 h 174"/>
                <a:gd name="T68" fmla="*/ 102 w 124"/>
                <a:gd name="T69" fmla="*/ 166 h 174"/>
                <a:gd name="T70" fmla="*/ 110 w 124"/>
                <a:gd name="T71" fmla="*/ 160 h 174"/>
                <a:gd name="T72" fmla="*/ 116 w 124"/>
                <a:gd name="T73" fmla="*/ 150 h 174"/>
                <a:gd name="T74" fmla="*/ 122 w 124"/>
                <a:gd name="T75" fmla="*/ 138 h 174"/>
                <a:gd name="T76" fmla="*/ 124 w 124"/>
                <a:gd name="T77" fmla="*/ 124 h 174"/>
                <a:gd name="T78" fmla="*/ 124 w 124"/>
                <a:gd name="T79" fmla="*/ 106 h 174"/>
                <a:gd name="T80" fmla="*/ 124 w 124"/>
                <a:gd name="T81" fmla="*/ 0 h 174"/>
                <a:gd name="T82" fmla="*/ 102 w 124"/>
                <a:gd name="T83" fmla="*/ 0 h 174"/>
                <a:gd name="T84" fmla="*/ 102 w 124"/>
                <a:gd name="T85" fmla="*/ 10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4" h="174">
                  <a:moveTo>
                    <a:pt x="102" y="106"/>
                  </a:moveTo>
                  <a:lnTo>
                    <a:pt x="102" y="106"/>
                  </a:lnTo>
                  <a:lnTo>
                    <a:pt x="102" y="120"/>
                  </a:lnTo>
                  <a:lnTo>
                    <a:pt x="100" y="130"/>
                  </a:lnTo>
                  <a:lnTo>
                    <a:pt x="98" y="138"/>
                  </a:lnTo>
                  <a:lnTo>
                    <a:pt x="94" y="146"/>
                  </a:lnTo>
                  <a:lnTo>
                    <a:pt x="88" y="150"/>
                  </a:lnTo>
                  <a:lnTo>
                    <a:pt x="82" y="154"/>
                  </a:lnTo>
                  <a:lnTo>
                    <a:pt x="74" y="154"/>
                  </a:lnTo>
                  <a:lnTo>
                    <a:pt x="64" y="156"/>
                  </a:lnTo>
                  <a:lnTo>
                    <a:pt x="64" y="156"/>
                  </a:lnTo>
                  <a:lnTo>
                    <a:pt x="52" y="154"/>
                  </a:lnTo>
                  <a:lnTo>
                    <a:pt x="44" y="154"/>
                  </a:lnTo>
                  <a:lnTo>
                    <a:pt x="36" y="150"/>
                  </a:lnTo>
                  <a:lnTo>
                    <a:pt x="32" y="146"/>
                  </a:lnTo>
                  <a:lnTo>
                    <a:pt x="28" y="138"/>
                  </a:lnTo>
                  <a:lnTo>
                    <a:pt x="24" y="130"/>
                  </a:lnTo>
                  <a:lnTo>
                    <a:pt x="22" y="120"/>
                  </a:lnTo>
                  <a:lnTo>
                    <a:pt x="22" y="106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24"/>
                  </a:lnTo>
                  <a:lnTo>
                    <a:pt x="4" y="138"/>
                  </a:lnTo>
                  <a:lnTo>
                    <a:pt x="8" y="150"/>
                  </a:lnTo>
                  <a:lnTo>
                    <a:pt x="14" y="160"/>
                  </a:lnTo>
                  <a:lnTo>
                    <a:pt x="22" y="166"/>
                  </a:lnTo>
                  <a:lnTo>
                    <a:pt x="34" y="170"/>
                  </a:lnTo>
                  <a:lnTo>
                    <a:pt x="46" y="174"/>
                  </a:lnTo>
                  <a:lnTo>
                    <a:pt x="62" y="174"/>
                  </a:lnTo>
                  <a:lnTo>
                    <a:pt x="62" y="174"/>
                  </a:lnTo>
                  <a:lnTo>
                    <a:pt x="78" y="174"/>
                  </a:lnTo>
                  <a:lnTo>
                    <a:pt x="92" y="170"/>
                  </a:lnTo>
                  <a:lnTo>
                    <a:pt x="102" y="166"/>
                  </a:lnTo>
                  <a:lnTo>
                    <a:pt x="110" y="160"/>
                  </a:lnTo>
                  <a:lnTo>
                    <a:pt x="116" y="150"/>
                  </a:lnTo>
                  <a:lnTo>
                    <a:pt x="122" y="138"/>
                  </a:lnTo>
                  <a:lnTo>
                    <a:pt x="124" y="124"/>
                  </a:lnTo>
                  <a:lnTo>
                    <a:pt x="124" y="106"/>
                  </a:lnTo>
                  <a:lnTo>
                    <a:pt x="124" y="0"/>
                  </a:lnTo>
                  <a:lnTo>
                    <a:pt x="102" y="0"/>
                  </a:lnTo>
                  <a:lnTo>
                    <a:pt x="102" y="106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110">
              <a:extLst>
                <a:ext uri="{FF2B5EF4-FFF2-40B4-BE49-F238E27FC236}">
                  <a16:creationId xmlns:a16="http://schemas.microsoft.com/office/drawing/2014/main" id="{0E36F5A3-53EA-19A2-0299-E788C53FB9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06750" y="3903663"/>
              <a:ext cx="209550" cy="279400"/>
            </a:xfrm>
            <a:custGeom>
              <a:avLst/>
              <a:gdLst>
                <a:gd name="T0" fmla="*/ 66 w 132"/>
                <a:gd name="T1" fmla="*/ 0 h 176"/>
                <a:gd name="T2" fmla="*/ 34 w 132"/>
                <a:gd name="T3" fmla="*/ 4 h 176"/>
                <a:gd name="T4" fmla="*/ 14 w 132"/>
                <a:gd name="T5" fmla="*/ 18 h 176"/>
                <a:gd name="T6" fmla="*/ 2 w 132"/>
                <a:gd name="T7" fmla="*/ 46 h 176"/>
                <a:gd name="T8" fmla="*/ 0 w 132"/>
                <a:gd name="T9" fmla="*/ 88 h 176"/>
                <a:gd name="T10" fmla="*/ 0 w 132"/>
                <a:gd name="T11" fmla="*/ 112 h 176"/>
                <a:gd name="T12" fmla="*/ 8 w 132"/>
                <a:gd name="T13" fmla="*/ 146 h 176"/>
                <a:gd name="T14" fmla="*/ 22 w 132"/>
                <a:gd name="T15" fmla="*/ 166 h 176"/>
                <a:gd name="T16" fmla="*/ 48 w 132"/>
                <a:gd name="T17" fmla="*/ 176 h 176"/>
                <a:gd name="T18" fmla="*/ 66 w 132"/>
                <a:gd name="T19" fmla="*/ 176 h 176"/>
                <a:gd name="T20" fmla="*/ 98 w 132"/>
                <a:gd name="T21" fmla="*/ 172 h 176"/>
                <a:gd name="T22" fmla="*/ 118 w 132"/>
                <a:gd name="T23" fmla="*/ 158 h 176"/>
                <a:gd name="T24" fmla="*/ 130 w 132"/>
                <a:gd name="T25" fmla="*/ 130 h 176"/>
                <a:gd name="T26" fmla="*/ 132 w 132"/>
                <a:gd name="T27" fmla="*/ 88 h 176"/>
                <a:gd name="T28" fmla="*/ 132 w 132"/>
                <a:gd name="T29" fmla="*/ 64 h 176"/>
                <a:gd name="T30" fmla="*/ 126 w 132"/>
                <a:gd name="T31" fmla="*/ 30 h 176"/>
                <a:gd name="T32" fmla="*/ 110 w 132"/>
                <a:gd name="T33" fmla="*/ 10 h 176"/>
                <a:gd name="T34" fmla="*/ 84 w 132"/>
                <a:gd name="T35" fmla="*/ 0 h 176"/>
                <a:gd name="T36" fmla="*/ 66 w 132"/>
                <a:gd name="T37" fmla="*/ 0 h 176"/>
                <a:gd name="T38" fmla="*/ 66 w 132"/>
                <a:gd name="T39" fmla="*/ 158 h 176"/>
                <a:gd name="T40" fmla="*/ 44 w 132"/>
                <a:gd name="T41" fmla="*/ 154 h 176"/>
                <a:gd name="T42" fmla="*/ 32 w 132"/>
                <a:gd name="T43" fmla="*/ 144 h 176"/>
                <a:gd name="T44" fmla="*/ 26 w 132"/>
                <a:gd name="T45" fmla="*/ 122 h 176"/>
                <a:gd name="T46" fmla="*/ 24 w 132"/>
                <a:gd name="T47" fmla="*/ 88 h 176"/>
                <a:gd name="T48" fmla="*/ 28 w 132"/>
                <a:gd name="T49" fmla="*/ 40 h 176"/>
                <a:gd name="T50" fmla="*/ 38 w 132"/>
                <a:gd name="T51" fmla="*/ 26 h 176"/>
                <a:gd name="T52" fmla="*/ 54 w 132"/>
                <a:gd name="T53" fmla="*/ 20 h 176"/>
                <a:gd name="T54" fmla="*/ 66 w 132"/>
                <a:gd name="T55" fmla="*/ 18 h 176"/>
                <a:gd name="T56" fmla="*/ 88 w 132"/>
                <a:gd name="T57" fmla="*/ 22 h 176"/>
                <a:gd name="T58" fmla="*/ 100 w 132"/>
                <a:gd name="T59" fmla="*/ 32 h 176"/>
                <a:gd name="T60" fmla="*/ 108 w 132"/>
                <a:gd name="T61" fmla="*/ 54 h 176"/>
                <a:gd name="T62" fmla="*/ 110 w 132"/>
                <a:gd name="T63" fmla="*/ 88 h 176"/>
                <a:gd name="T64" fmla="*/ 104 w 132"/>
                <a:gd name="T65" fmla="*/ 136 h 176"/>
                <a:gd name="T66" fmla="*/ 96 w 132"/>
                <a:gd name="T67" fmla="*/ 150 h 176"/>
                <a:gd name="T68" fmla="*/ 78 w 132"/>
                <a:gd name="T69" fmla="*/ 156 h 176"/>
                <a:gd name="T70" fmla="*/ 66 w 132"/>
                <a:gd name="T71" fmla="*/ 15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2" h="176">
                  <a:moveTo>
                    <a:pt x="66" y="0"/>
                  </a:moveTo>
                  <a:lnTo>
                    <a:pt x="66" y="0"/>
                  </a:lnTo>
                  <a:lnTo>
                    <a:pt x="48" y="0"/>
                  </a:lnTo>
                  <a:lnTo>
                    <a:pt x="34" y="4"/>
                  </a:lnTo>
                  <a:lnTo>
                    <a:pt x="22" y="10"/>
                  </a:lnTo>
                  <a:lnTo>
                    <a:pt x="14" y="18"/>
                  </a:lnTo>
                  <a:lnTo>
                    <a:pt x="8" y="30"/>
                  </a:lnTo>
                  <a:lnTo>
                    <a:pt x="2" y="46"/>
                  </a:lnTo>
                  <a:lnTo>
                    <a:pt x="0" y="64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112"/>
                  </a:lnTo>
                  <a:lnTo>
                    <a:pt x="2" y="130"/>
                  </a:lnTo>
                  <a:lnTo>
                    <a:pt x="8" y="146"/>
                  </a:lnTo>
                  <a:lnTo>
                    <a:pt x="14" y="158"/>
                  </a:lnTo>
                  <a:lnTo>
                    <a:pt x="22" y="166"/>
                  </a:lnTo>
                  <a:lnTo>
                    <a:pt x="34" y="172"/>
                  </a:lnTo>
                  <a:lnTo>
                    <a:pt x="48" y="176"/>
                  </a:lnTo>
                  <a:lnTo>
                    <a:pt x="66" y="176"/>
                  </a:lnTo>
                  <a:lnTo>
                    <a:pt x="66" y="176"/>
                  </a:lnTo>
                  <a:lnTo>
                    <a:pt x="84" y="176"/>
                  </a:lnTo>
                  <a:lnTo>
                    <a:pt x="98" y="172"/>
                  </a:lnTo>
                  <a:lnTo>
                    <a:pt x="110" y="166"/>
                  </a:lnTo>
                  <a:lnTo>
                    <a:pt x="118" y="158"/>
                  </a:lnTo>
                  <a:lnTo>
                    <a:pt x="126" y="146"/>
                  </a:lnTo>
                  <a:lnTo>
                    <a:pt x="130" y="130"/>
                  </a:lnTo>
                  <a:lnTo>
                    <a:pt x="132" y="112"/>
                  </a:lnTo>
                  <a:lnTo>
                    <a:pt x="132" y="88"/>
                  </a:lnTo>
                  <a:lnTo>
                    <a:pt x="132" y="88"/>
                  </a:lnTo>
                  <a:lnTo>
                    <a:pt x="132" y="64"/>
                  </a:lnTo>
                  <a:lnTo>
                    <a:pt x="130" y="46"/>
                  </a:lnTo>
                  <a:lnTo>
                    <a:pt x="126" y="30"/>
                  </a:lnTo>
                  <a:lnTo>
                    <a:pt x="118" y="18"/>
                  </a:lnTo>
                  <a:lnTo>
                    <a:pt x="110" y="10"/>
                  </a:lnTo>
                  <a:lnTo>
                    <a:pt x="98" y="4"/>
                  </a:lnTo>
                  <a:lnTo>
                    <a:pt x="84" y="0"/>
                  </a:lnTo>
                  <a:lnTo>
                    <a:pt x="66" y="0"/>
                  </a:lnTo>
                  <a:lnTo>
                    <a:pt x="66" y="0"/>
                  </a:lnTo>
                  <a:close/>
                  <a:moveTo>
                    <a:pt x="66" y="158"/>
                  </a:moveTo>
                  <a:lnTo>
                    <a:pt x="66" y="158"/>
                  </a:lnTo>
                  <a:lnTo>
                    <a:pt x="54" y="156"/>
                  </a:lnTo>
                  <a:lnTo>
                    <a:pt x="44" y="154"/>
                  </a:lnTo>
                  <a:lnTo>
                    <a:pt x="38" y="150"/>
                  </a:lnTo>
                  <a:lnTo>
                    <a:pt x="32" y="144"/>
                  </a:lnTo>
                  <a:lnTo>
                    <a:pt x="28" y="136"/>
                  </a:lnTo>
                  <a:lnTo>
                    <a:pt x="26" y="122"/>
                  </a:lnTo>
                  <a:lnTo>
                    <a:pt x="24" y="88"/>
                  </a:lnTo>
                  <a:lnTo>
                    <a:pt x="24" y="88"/>
                  </a:lnTo>
                  <a:lnTo>
                    <a:pt x="26" y="54"/>
                  </a:lnTo>
                  <a:lnTo>
                    <a:pt x="28" y="40"/>
                  </a:lnTo>
                  <a:lnTo>
                    <a:pt x="32" y="32"/>
                  </a:lnTo>
                  <a:lnTo>
                    <a:pt x="38" y="26"/>
                  </a:lnTo>
                  <a:lnTo>
                    <a:pt x="44" y="22"/>
                  </a:lnTo>
                  <a:lnTo>
                    <a:pt x="54" y="20"/>
                  </a:lnTo>
                  <a:lnTo>
                    <a:pt x="66" y="18"/>
                  </a:lnTo>
                  <a:lnTo>
                    <a:pt x="66" y="18"/>
                  </a:lnTo>
                  <a:lnTo>
                    <a:pt x="78" y="20"/>
                  </a:lnTo>
                  <a:lnTo>
                    <a:pt x="88" y="22"/>
                  </a:lnTo>
                  <a:lnTo>
                    <a:pt x="96" y="26"/>
                  </a:lnTo>
                  <a:lnTo>
                    <a:pt x="100" y="32"/>
                  </a:lnTo>
                  <a:lnTo>
                    <a:pt x="104" y="40"/>
                  </a:lnTo>
                  <a:lnTo>
                    <a:pt x="108" y="54"/>
                  </a:lnTo>
                  <a:lnTo>
                    <a:pt x="110" y="88"/>
                  </a:lnTo>
                  <a:lnTo>
                    <a:pt x="110" y="88"/>
                  </a:lnTo>
                  <a:lnTo>
                    <a:pt x="108" y="122"/>
                  </a:lnTo>
                  <a:lnTo>
                    <a:pt x="104" y="136"/>
                  </a:lnTo>
                  <a:lnTo>
                    <a:pt x="100" y="144"/>
                  </a:lnTo>
                  <a:lnTo>
                    <a:pt x="96" y="150"/>
                  </a:lnTo>
                  <a:lnTo>
                    <a:pt x="88" y="154"/>
                  </a:lnTo>
                  <a:lnTo>
                    <a:pt x="78" y="156"/>
                  </a:lnTo>
                  <a:lnTo>
                    <a:pt x="66" y="158"/>
                  </a:lnTo>
                  <a:lnTo>
                    <a:pt x="66" y="15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11">
              <a:extLst>
                <a:ext uri="{FF2B5EF4-FFF2-40B4-BE49-F238E27FC236}">
                  <a16:creationId xmlns:a16="http://schemas.microsoft.com/office/drawing/2014/main" id="{6219F8B2-225A-5554-8532-71A4285AC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625" y="3906838"/>
              <a:ext cx="193675" cy="273050"/>
            </a:xfrm>
            <a:custGeom>
              <a:avLst/>
              <a:gdLst>
                <a:gd name="T0" fmla="*/ 100 w 122"/>
                <a:gd name="T1" fmla="*/ 138 h 172"/>
                <a:gd name="T2" fmla="*/ 26 w 122"/>
                <a:gd name="T3" fmla="*/ 0 h 172"/>
                <a:gd name="T4" fmla="*/ 0 w 122"/>
                <a:gd name="T5" fmla="*/ 0 h 172"/>
                <a:gd name="T6" fmla="*/ 0 w 122"/>
                <a:gd name="T7" fmla="*/ 172 h 172"/>
                <a:gd name="T8" fmla="*/ 22 w 122"/>
                <a:gd name="T9" fmla="*/ 172 h 172"/>
                <a:gd name="T10" fmla="*/ 22 w 122"/>
                <a:gd name="T11" fmla="*/ 34 h 172"/>
                <a:gd name="T12" fmla="*/ 96 w 122"/>
                <a:gd name="T13" fmla="*/ 172 h 172"/>
                <a:gd name="T14" fmla="*/ 122 w 122"/>
                <a:gd name="T15" fmla="*/ 172 h 172"/>
                <a:gd name="T16" fmla="*/ 122 w 122"/>
                <a:gd name="T17" fmla="*/ 0 h 172"/>
                <a:gd name="T18" fmla="*/ 100 w 122"/>
                <a:gd name="T19" fmla="*/ 0 h 172"/>
                <a:gd name="T20" fmla="*/ 100 w 122"/>
                <a:gd name="T21" fmla="*/ 13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172">
                  <a:moveTo>
                    <a:pt x="100" y="138"/>
                  </a:moveTo>
                  <a:lnTo>
                    <a:pt x="26" y="0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22" y="172"/>
                  </a:lnTo>
                  <a:lnTo>
                    <a:pt x="22" y="34"/>
                  </a:lnTo>
                  <a:lnTo>
                    <a:pt x="96" y="172"/>
                  </a:lnTo>
                  <a:lnTo>
                    <a:pt x="122" y="172"/>
                  </a:lnTo>
                  <a:lnTo>
                    <a:pt x="122" y="0"/>
                  </a:lnTo>
                  <a:lnTo>
                    <a:pt x="100" y="0"/>
                  </a:lnTo>
                  <a:lnTo>
                    <a:pt x="100" y="13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12">
              <a:extLst>
                <a:ext uri="{FF2B5EF4-FFF2-40B4-BE49-F238E27FC236}">
                  <a16:creationId xmlns:a16="http://schemas.microsoft.com/office/drawing/2014/main" id="{D90F72E2-5B76-57C1-DDB4-677D095C12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975" y="3906838"/>
              <a:ext cx="193675" cy="273050"/>
            </a:xfrm>
            <a:custGeom>
              <a:avLst/>
              <a:gdLst>
                <a:gd name="T0" fmla="*/ 100 w 122"/>
                <a:gd name="T1" fmla="*/ 138 h 172"/>
                <a:gd name="T2" fmla="*/ 26 w 122"/>
                <a:gd name="T3" fmla="*/ 0 h 172"/>
                <a:gd name="T4" fmla="*/ 0 w 122"/>
                <a:gd name="T5" fmla="*/ 0 h 172"/>
                <a:gd name="T6" fmla="*/ 0 w 122"/>
                <a:gd name="T7" fmla="*/ 172 h 172"/>
                <a:gd name="T8" fmla="*/ 22 w 122"/>
                <a:gd name="T9" fmla="*/ 172 h 172"/>
                <a:gd name="T10" fmla="*/ 22 w 122"/>
                <a:gd name="T11" fmla="*/ 34 h 172"/>
                <a:gd name="T12" fmla="*/ 96 w 122"/>
                <a:gd name="T13" fmla="*/ 172 h 172"/>
                <a:gd name="T14" fmla="*/ 122 w 122"/>
                <a:gd name="T15" fmla="*/ 172 h 172"/>
                <a:gd name="T16" fmla="*/ 122 w 122"/>
                <a:gd name="T17" fmla="*/ 0 h 172"/>
                <a:gd name="T18" fmla="*/ 100 w 122"/>
                <a:gd name="T19" fmla="*/ 0 h 172"/>
                <a:gd name="T20" fmla="*/ 100 w 122"/>
                <a:gd name="T21" fmla="*/ 13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172">
                  <a:moveTo>
                    <a:pt x="100" y="138"/>
                  </a:moveTo>
                  <a:lnTo>
                    <a:pt x="26" y="0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22" y="172"/>
                  </a:lnTo>
                  <a:lnTo>
                    <a:pt x="22" y="34"/>
                  </a:lnTo>
                  <a:lnTo>
                    <a:pt x="96" y="172"/>
                  </a:lnTo>
                  <a:lnTo>
                    <a:pt x="122" y="172"/>
                  </a:lnTo>
                  <a:lnTo>
                    <a:pt x="122" y="0"/>
                  </a:lnTo>
                  <a:lnTo>
                    <a:pt x="100" y="0"/>
                  </a:lnTo>
                  <a:lnTo>
                    <a:pt x="100" y="13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13">
              <a:extLst>
                <a:ext uri="{FF2B5EF4-FFF2-40B4-BE49-F238E27FC236}">
                  <a16:creationId xmlns:a16="http://schemas.microsoft.com/office/drawing/2014/main" id="{EE6E9FEF-8B1A-BE6B-224B-0A8EF686B0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90975" y="3903663"/>
              <a:ext cx="209550" cy="279400"/>
            </a:xfrm>
            <a:custGeom>
              <a:avLst/>
              <a:gdLst>
                <a:gd name="T0" fmla="*/ 66 w 132"/>
                <a:gd name="T1" fmla="*/ 0 h 176"/>
                <a:gd name="T2" fmla="*/ 34 w 132"/>
                <a:gd name="T3" fmla="*/ 4 h 176"/>
                <a:gd name="T4" fmla="*/ 12 w 132"/>
                <a:gd name="T5" fmla="*/ 18 h 176"/>
                <a:gd name="T6" fmla="*/ 2 w 132"/>
                <a:gd name="T7" fmla="*/ 46 h 176"/>
                <a:gd name="T8" fmla="*/ 0 w 132"/>
                <a:gd name="T9" fmla="*/ 88 h 176"/>
                <a:gd name="T10" fmla="*/ 0 w 132"/>
                <a:gd name="T11" fmla="*/ 112 h 176"/>
                <a:gd name="T12" fmla="*/ 6 w 132"/>
                <a:gd name="T13" fmla="*/ 146 h 176"/>
                <a:gd name="T14" fmla="*/ 22 w 132"/>
                <a:gd name="T15" fmla="*/ 166 h 176"/>
                <a:gd name="T16" fmla="*/ 48 w 132"/>
                <a:gd name="T17" fmla="*/ 176 h 176"/>
                <a:gd name="T18" fmla="*/ 66 w 132"/>
                <a:gd name="T19" fmla="*/ 176 h 176"/>
                <a:gd name="T20" fmla="*/ 98 w 132"/>
                <a:gd name="T21" fmla="*/ 172 h 176"/>
                <a:gd name="T22" fmla="*/ 118 w 132"/>
                <a:gd name="T23" fmla="*/ 158 h 176"/>
                <a:gd name="T24" fmla="*/ 130 w 132"/>
                <a:gd name="T25" fmla="*/ 130 h 176"/>
                <a:gd name="T26" fmla="*/ 132 w 132"/>
                <a:gd name="T27" fmla="*/ 88 h 176"/>
                <a:gd name="T28" fmla="*/ 132 w 132"/>
                <a:gd name="T29" fmla="*/ 64 h 176"/>
                <a:gd name="T30" fmla="*/ 124 w 132"/>
                <a:gd name="T31" fmla="*/ 30 h 176"/>
                <a:gd name="T32" fmla="*/ 110 w 132"/>
                <a:gd name="T33" fmla="*/ 10 h 176"/>
                <a:gd name="T34" fmla="*/ 84 w 132"/>
                <a:gd name="T35" fmla="*/ 0 h 176"/>
                <a:gd name="T36" fmla="*/ 66 w 132"/>
                <a:gd name="T37" fmla="*/ 0 h 176"/>
                <a:gd name="T38" fmla="*/ 66 w 132"/>
                <a:gd name="T39" fmla="*/ 158 h 176"/>
                <a:gd name="T40" fmla="*/ 44 w 132"/>
                <a:gd name="T41" fmla="*/ 154 h 176"/>
                <a:gd name="T42" fmla="*/ 30 w 132"/>
                <a:gd name="T43" fmla="*/ 144 h 176"/>
                <a:gd name="T44" fmla="*/ 24 w 132"/>
                <a:gd name="T45" fmla="*/ 122 h 176"/>
                <a:gd name="T46" fmla="*/ 22 w 132"/>
                <a:gd name="T47" fmla="*/ 88 h 176"/>
                <a:gd name="T48" fmla="*/ 26 w 132"/>
                <a:gd name="T49" fmla="*/ 40 h 176"/>
                <a:gd name="T50" fmla="*/ 36 w 132"/>
                <a:gd name="T51" fmla="*/ 26 h 176"/>
                <a:gd name="T52" fmla="*/ 54 w 132"/>
                <a:gd name="T53" fmla="*/ 20 h 176"/>
                <a:gd name="T54" fmla="*/ 66 w 132"/>
                <a:gd name="T55" fmla="*/ 18 h 176"/>
                <a:gd name="T56" fmla="*/ 88 w 132"/>
                <a:gd name="T57" fmla="*/ 22 h 176"/>
                <a:gd name="T58" fmla="*/ 100 w 132"/>
                <a:gd name="T59" fmla="*/ 32 h 176"/>
                <a:gd name="T60" fmla="*/ 106 w 132"/>
                <a:gd name="T61" fmla="*/ 54 h 176"/>
                <a:gd name="T62" fmla="*/ 108 w 132"/>
                <a:gd name="T63" fmla="*/ 88 h 176"/>
                <a:gd name="T64" fmla="*/ 104 w 132"/>
                <a:gd name="T65" fmla="*/ 136 h 176"/>
                <a:gd name="T66" fmla="*/ 94 w 132"/>
                <a:gd name="T67" fmla="*/ 150 h 176"/>
                <a:gd name="T68" fmla="*/ 78 w 132"/>
                <a:gd name="T69" fmla="*/ 156 h 176"/>
                <a:gd name="T70" fmla="*/ 66 w 132"/>
                <a:gd name="T71" fmla="*/ 15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2" h="176">
                  <a:moveTo>
                    <a:pt x="66" y="0"/>
                  </a:moveTo>
                  <a:lnTo>
                    <a:pt x="66" y="0"/>
                  </a:lnTo>
                  <a:lnTo>
                    <a:pt x="48" y="0"/>
                  </a:lnTo>
                  <a:lnTo>
                    <a:pt x="34" y="4"/>
                  </a:lnTo>
                  <a:lnTo>
                    <a:pt x="22" y="10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2" y="46"/>
                  </a:lnTo>
                  <a:lnTo>
                    <a:pt x="0" y="64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112"/>
                  </a:lnTo>
                  <a:lnTo>
                    <a:pt x="2" y="130"/>
                  </a:lnTo>
                  <a:lnTo>
                    <a:pt x="6" y="146"/>
                  </a:lnTo>
                  <a:lnTo>
                    <a:pt x="12" y="158"/>
                  </a:lnTo>
                  <a:lnTo>
                    <a:pt x="22" y="166"/>
                  </a:lnTo>
                  <a:lnTo>
                    <a:pt x="34" y="172"/>
                  </a:lnTo>
                  <a:lnTo>
                    <a:pt x="48" y="176"/>
                  </a:lnTo>
                  <a:lnTo>
                    <a:pt x="66" y="176"/>
                  </a:lnTo>
                  <a:lnTo>
                    <a:pt x="66" y="176"/>
                  </a:lnTo>
                  <a:lnTo>
                    <a:pt x="84" y="176"/>
                  </a:lnTo>
                  <a:lnTo>
                    <a:pt x="98" y="172"/>
                  </a:lnTo>
                  <a:lnTo>
                    <a:pt x="110" y="166"/>
                  </a:lnTo>
                  <a:lnTo>
                    <a:pt x="118" y="158"/>
                  </a:lnTo>
                  <a:lnTo>
                    <a:pt x="124" y="146"/>
                  </a:lnTo>
                  <a:lnTo>
                    <a:pt x="130" y="130"/>
                  </a:lnTo>
                  <a:lnTo>
                    <a:pt x="132" y="112"/>
                  </a:lnTo>
                  <a:lnTo>
                    <a:pt x="132" y="88"/>
                  </a:lnTo>
                  <a:lnTo>
                    <a:pt x="132" y="88"/>
                  </a:lnTo>
                  <a:lnTo>
                    <a:pt x="132" y="64"/>
                  </a:lnTo>
                  <a:lnTo>
                    <a:pt x="130" y="46"/>
                  </a:lnTo>
                  <a:lnTo>
                    <a:pt x="124" y="30"/>
                  </a:lnTo>
                  <a:lnTo>
                    <a:pt x="118" y="18"/>
                  </a:lnTo>
                  <a:lnTo>
                    <a:pt x="110" y="10"/>
                  </a:lnTo>
                  <a:lnTo>
                    <a:pt x="98" y="4"/>
                  </a:lnTo>
                  <a:lnTo>
                    <a:pt x="84" y="0"/>
                  </a:lnTo>
                  <a:lnTo>
                    <a:pt x="66" y="0"/>
                  </a:lnTo>
                  <a:lnTo>
                    <a:pt x="66" y="0"/>
                  </a:lnTo>
                  <a:close/>
                  <a:moveTo>
                    <a:pt x="66" y="158"/>
                  </a:moveTo>
                  <a:lnTo>
                    <a:pt x="66" y="158"/>
                  </a:lnTo>
                  <a:lnTo>
                    <a:pt x="54" y="156"/>
                  </a:lnTo>
                  <a:lnTo>
                    <a:pt x="44" y="154"/>
                  </a:lnTo>
                  <a:lnTo>
                    <a:pt x="36" y="150"/>
                  </a:lnTo>
                  <a:lnTo>
                    <a:pt x="30" y="144"/>
                  </a:lnTo>
                  <a:lnTo>
                    <a:pt x="26" y="136"/>
                  </a:lnTo>
                  <a:lnTo>
                    <a:pt x="24" y="122"/>
                  </a:lnTo>
                  <a:lnTo>
                    <a:pt x="22" y="88"/>
                  </a:lnTo>
                  <a:lnTo>
                    <a:pt x="22" y="88"/>
                  </a:lnTo>
                  <a:lnTo>
                    <a:pt x="24" y="54"/>
                  </a:lnTo>
                  <a:lnTo>
                    <a:pt x="26" y="40"/>
                  </a:lnTo>
                  <a:lnTo>
                    <a:pt x="30" y="32"/>
                  </a:lnTo>
                  <a:lnTo>
                    <a:pt x="36" y="26"/>
                  </a:lnTo>
                  <a:lnTo>
                    <a:pt x="44" y="22"/>
                  </a:lnTo>
                  <a:lnTo>
                    <a:pt x="54" y="20"/>
                  </a:lnTo>
                  <a:lnTo>
                    <a:pt x="66" y="18"/>
                  </a:lnTo>
                  <a:lnTo>
                    <a:pt x="66" y="18"/>
                  </a:lnTo>
                  <a:lnTo>
                    <a:pt x="78" y="20"/>
                  </a:lnTo>
                  <a:lnTo>
                    <a:pt x="88" y="22"/>
                  </a:lnTo>
                  <a:lnTo>
                    <a:pt x="94" y="26"/>
                  </a:lnTo>
                  <a:lnTo>
                    <a:pt x="100" y="32"/>
                  </a:lnTo>
                  <a:lnTo>
                    <a:pt x="104" y="40"/>
                  </a:lnTo>
                  <a:lnTo>
                    <a:pt x="106" y="54"/>
                  </a:lnTo>
                  <a:lnTo>
                    <a:pt x="108" y="88"/>
                  </a:lnTo>
                  <a:lnTo>
                    <a:pt x="108" y="88"/>
                  </a:lnTo>
                  <a:lnTo>
                    <a:pt x="106" y="122"/>
                  </a:lnTo>
                  <a:lnTo>
                    <a:pt x="104" y="136"/>
                  </a:lnTo>
                  <a:lnTo>
                    <a:pt x="100" y="144"/>
                  </a:lnTo>
                  <a:lnTo>
                    <a:pt x="94" y="150"/>
                  </a:lnTo>
                  <a:lnTo>
                    <a:pt x="88" y="154"/>
                  </a:lnTo>
                  <a:lnTo>
                    <a:pt x="78" y="156"/>
                  </a:lnTo>
                  <a:lnTo>
                    <a:pt x="66" y="158"/>
                  </a:lnTo>
                  <a:lnTo>
                    <a:pt x="66" y="15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14">
              <a:extLst>
                <a:ext uri="{FF2B5EF4-FFF2-40B4-BE49-F238E27FC236}">
                  <a16:creationId xmlns:a16="http://schemas.microsoft.com/office/drawing/2014/main" id="{FB143F7E-1DB5-45F3-18B5-DCFCD0924A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7675" y="3906838"/>
              <a:ext cx="196850" cy="273050"/>
            </a:xfrm>
            <a:custGeom>
              <a:avLst/>
              <a:gdLst>
                <a:gd name="T0" fmla="*/ 102 w 124"/>
                <a:gd name="T1" fmla="*/ 138 h 172"/>
                <a:gd name="T2" fmla="*/ 26 w 124"/>
                <a:gd name="T3" fmla="*/ 0 h 172"/>
                <a:gd name="T4" fmla="*/ 0 w 124"/>
                <a:gd name="T5" fmla="*/ 0 h 172"/>
                <a:gd name="T6" fmla="*/ 0 w 124"/>
                <a:gd name="T7" fmla="*/ 172 h 172"/>
                <a:gd name="T8" fmla="*/ 24 w 124"/>
                <a:gd name="T9" fmla="*/ 172 h 172"/>
                <a:gd name="T10" fmla="*/ 22 w 124"/>
                <a:gd name="T11" fmla="*/ 34 h 172"/>
                <a:gd name="T12" fmla="*/ 98 w 124"/>
                <a:gd name="T13" fmla="*/ 172 h 172"/>
                <a:gd name="T14" fmla="*/ 124 w 124"/>
                <a:gd name="T15" fmla="*/ 172 h 172"/>
                <a:gd name="T16" fmla="*/ 124 w 124"/>
                <a:gd name="T17" fmla="*/ 0 h 172"/>
                <a:gd name="T18" fmla="*/ 102 w 124"/>
                <a:gd name="T19" fmla="*/ 0 h 172"/>
                <a:gd name="T20" fmla="*/ 102 w 124"/>
                <a:gd name="T21" fmla="*/ 13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72">
                  <a:moveTo>
                    <a:pt x="102" y="138"/>
                  </a:moveTo>
                  <a:lnTo>
                    <a:pt x="26" y="0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24" y="172"/>
                  </a:lnTo>
                  <a:lnTo>
                    <a:pt x="22" y="34"/>
                  </a:lnTo>
                  <a:lnTo>
                    <a:pt x="98" y="172"/>
                  </a:lnTo>
                  <a:lnTo>
                    <a:pt x="124" y="172"/>
                  </a:lnTo>
                  <a:lnTo>
                    <a:pt x="124" y="0"/>
                  </a:lnTo>
                  <a:lnTo>
                    <a:pt x="102" y="0"/>
                  </a:lnTo>
                  <a:lnTo>
                    <a:pt x="102" y="13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15">
              <a:extLst>
                <a:ext uri="{FF2B5EF4-FFF2-40B4-BE49-F238E27FC236}">
                  <a16:creationId xmlns:a16="http://schemas.microsoft.com/office/drawing/2014/main" id="{D5BC2667-6D39-C178-1C23-A1DA01E30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8975" y="3906838"/>
              <a:ext cx="225425" cy="273050"/>
            </a:xfrm>
            <a:custGeom>
              <a:avLst/>
              <a:gdLst>
                <a:gd name="T0" fmla="*/ 118 w 142"/>
                <a:gd name="T1" fmla="*/ 0 h 172"/>
                <a:gd name="T2" fmla="*/ 72 w 142"/>
                <a:gd name="T3" fmla="*/ 152 h 172"/>
                <a:gd name="T4" fmla="*/ 26 w 142"/>
                <a:gd name="T5" fmla="*/ 0 h 172"/>
                <a:gd name="T6" fmla="*/ 0 w 142"/>
                <a:gd name="T7" fmla="*/ 0 h 172"/>
                <a:gd name="T8" fmla="*/ 56 w 142"/>
                <a:gd name="T9" fmla="*/ 172 h 172"/>
                <a:gd name="T10" fmla="*/ 88 w 142"/>
                <a:gd name="T11" fmla="*/ 172 h 172"/>
                <a:gd name="T12" fmla="*/ 142 w 142"/>
                <a:gd name="T13" fmla="*/ 0 h 172"/>
                <a:gd name="T14" fmla="*/ 118 w 142"/>
                <a:gd name="T1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172">
                  <a:moveTo>
                    <a:pt x="118" y="0"/>
                  </a:moveTo>
                  <a:lnTo>
                    <a:pt x="72" y="152"/>
                  </a:lnTo>
                  <a:lnTo>
                    <a:pt x="26" y="0"/>
                  </a:lnTo>
                  <a:lnTo>
                    <a:pt x="0" y="0"/>
                  </a:lnTo>
                  <a:lnTo>
                    <a:pt x="56" y="172"/>
                  </a:lnTo>
                  <a:lnTo>
                    <a:pt x="88" y="172"/>
                  </a:lnTo>
                  <a:lnTo>
                    <a:pt x="142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16">
              <a:extLst>
                <a:ext uri="{FF2B5EF4-FFF2-40B4-BE49-F238E27FC236}">
                  <a16:creationId xmlns:a16="http://schemas.microsoft.com/office/drawing/2014/main" id="{7AEE772C-2748-EF7A-0671-178E4823B2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1700" y="3906838"/>
              <a:ext cx="225425" cy="273050"/>
            </a:xfrm>
            <a:custGeom>
              <a:avLst/>
              <a:gdLst>
                <a:gd name="T0" fmla="*/ 56 w 142"/>
                <a:gd name="T1" fmla="*/ 0 h 172"/>
                <a:gd name="T2" fmla="*/ 0 w 142"/>
                <a:gd name="T3" fmla="*/ 172 h 172"/>
                <a:gd name="T4" fmla="*/ 24 w 142"/>
                <a:gd name="T5" fmla="*/ 172 h 172"/>
                <a:gd name="T6" fmla="*/ 38 w 142"/>
                <a:gd name="T7" fmla="*/ 126 h 172"/>
                <a:gd name="T8" fmla="*/ 104 w 142"/>
                <a:gd name="T9" fmla="*/ 126 h 172"/>
                <a:gd name="T10" fmla="*/ 118 w 142"/>
                <a:gd name="T11" fmla="*/ 172 h 172"/>
                <a:gd name="T12" fmla="*/ 142 w 142"/>
                <a:gd name="T13" fmla="*/ 172 h 172"/>
                <a:gd name="T14" fmla="*/ 86 w 142"/>
                <a:gd name="T15" fmla="*/ 0 h 172"/>
                <a:gd name="T16" fmla="*/ 56 w 142"/>
                <a:gd name="T17" fmla="*/ 0 h 172"/>
                <a:gd name="T18" fmla="*/ 44 w 142"/>
                <a:gd name="T19" fmla="*/ 108 h 172"/>
                <a:gd name="T20" fmla="*/ 70 w 142"/>
                <a:gd name="T21" fmla="*/ 16 h 172"/>
                <a:gd name="T22" fmla="*/ 98 w 142"/>
                <a:gd name="T23" fmla="*/ 108 h 172"/>
                <a:gd name="T24" fmla="*/ 44 w 142"/>
                <a:gd name="T25" fmla="*/ 10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2" h="172">
                  <a:moveTo>
                    <a:pt x="56" y="0"/>
                  </a:moveTo>
                  <a:lnTo>
                    <a:pt x="0" y="172"/>
                  </a:lnTo>
                  <a:lnTo>
                    <a:pt x="24" y="172"/>
                  </a:lnTo>
                  <a:lnTo>
                    <a:pt x="38" y="126"/>
                  </a:lnTo>
                  <a:lnTo>
                    <a:pt x="104" y="126"/>
                  </a:lnTo>
                  <a:lnTo>
                    <a:pt x="118" y="172"/>
                  </a:lnTo>
                  <a:lnTo>
                    <a:pt x="142" y="172"/>
                  </a:lnTo>
                  <a:lnTo>
                    <a:pt x="86" y="0"/>
                  </a:lnTo>
                  <a:lnTo>
                    <a:pt x="56" y="0"/>
                  </a:lnTo>
                  <a:close/>
                  <a:moveTo>
                    <a:pt x="44" y="108"/>
                  </a:moveTo>
                  <a:lnTo>
                    <a:pt x="70" y="16"/>
                  </a:lnTo>
                  <a:lnTo>
                    <a:pt x="98" y="108"/>
                  </a:lnTo>
                  <a:lnTo>
                    <a:pt x="44" y="10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17">
              <a:extLst>
                <a:ext uri="{FF2B5EF4-FFF2-40B4-BE49-F238E27FC236}">
                  <a16:creationId xmlns:a16="http://schemas.microsoft.com/office/drawing/2014/main" id="{8560C7DA-6864-EF3A-1B5E-F97E9BF99C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72050" y="3903663"/>
              <a:ext cx="187325" cy="276225"/>
            </a:xfrm>
            <a:custGeom>
              <a:avLst/>
              <a:gdLst>
                <a:gd name="T0" fmla="*/ 114 w 118"/>
                <a:gd name="T1" fmla="*/ 52 h 174"/>
                <a:gd name="T2" fmla="*/ 114 w 118"/>
                <a:gd name="T3" fmla="*/ 52 h 174"/>
                <a:gd name="T4" fmla="*/ 114 w 118"/>
                <a:gd name="T5" fmla="*/ 40 h 174"/>
                <a:gd name="T6" fmla="*/ 110 w 118"/>
                <a:gd name="T7" fmla="*/ 28 h 174"/>
                <a:gd name="T8" fmla="*/ 106 w 118"/>
                <a:gd name="T9" fmla="*/ 18 h 174"/>
                <a:gd name="T10" fmla="*/ 100 w 118"/>
                <a:gd name="T11" fmla="*/ 12 h 174"/>
                <a:gd name="T12" fmla="*/ 92 w 118"/>
                <a:gd name="T13" fmla="*/ 6 h 174"/>
                <a:gd name="T14" fmla="*/ 82 w 118"/>
                <a:gd name="T15" fmla="*/ 2 h 174"/>
                <a:gd name="T16" fmla="*/ 70 w 118"/>
                <a:gd name="T17" fmla="*/ 0 h 174"/>
                <a:gd name="T18" fmla="*/ 54 w 118"/>
                <a:gd name="T19" fmla="*/ 0 h 174"/>
                <a:gd name="T20" fmla="*/ 54 w 118"/>
                <a:gd name="T21" fmla="*/ 0 h 174"/>
                <a:gd name="T22" fmla="*/ 26 w 118"/>
                <a:gd name="T23" fmla="*/ 0 h 174"/>
                <a:gd name="T24" fmla="*/ 0 w 118"/>
                <a:gd name="T25" fmla="*/ 2 h 174"/>
                <a:gd name="T26" fmla="*/ 0 w 118"/>
                <a:gd name="T27" fmla="*/ 174 h 174"/>
                <a:gd name="T28" fmla="*/ 22 w 118"/>
                <a:gd name="T29" fmla="*/ 174 h 174"/>
                <a:gd name="T30" fmla="*/ 22 w 118"/>
                <a:gd name="T31" fmla="*/ 106 h 174"/>
                <a:gd name="T32" fmla="*/ 56 w 118"/>
                <a:gd name="T33" fmla="*/ 106 h 174"/>
                <a:gd name="T34" fmla="*/ 62 w 118"/>
                <a:gd name="T35" fmla="*/ 106 h 174"/>
                <a:gd name="T36" fmla="*/ 92 w 118"/>
                <a:gd name="T37" fmla="*/ 174 h 174"/>
                <a:gd name="T38" fmla="*/ 118 w 118"/>
                <a:gd name="T39" fmla="*/ 174 h 174"/>
                <a:gd name="T40" fmla="*/ 82 w 118"/>
                <a:gd name="T41" fmla="*/ 104 h 174"/>
                <a:gd name="T42" fmla="*/ 82 w 118"/>
                <a:gd name="T43" fmla="*/ 104 h 174"/>
                <a:gd name="T44" fmla="*/ 90 w 118"/>
                <a:gd name="T45" fmla="*/ 100 h 174"/>
                <a:gd name="T46" fmla="*/ 96 w 118"/>
                <a:gd name="T47" fmla="*/ 96 h 174"/>
                <a:gd name="T48" fmla="*/ 102 w 118"/>
                <a:gd name="T49" fmla="*/ 92 h 174"/>
                <a:gd name="T50" fmla="*/ 106 w 118"/>
                <a:gd name="T51" fmla="*/ 86 h 174"/>
                <a:gd name="T52" fmla="*/ 110 w 118"/>
                <a:gd name="T53" fmla="*/ 80 h 174"/>
                <a:gd name="T54" fmla="*/ 112 w 118"/>
                <a:gd name="T55" fmla="*/ 72 h 174"/>
                <a:gd name="T56" fmla="*/ 114 w 118"/>
                <a:gd name="T57" fmla="*/ 52 h 174"/>
                <a:gd name="T58" fmla="*/ 114 w 118"/>
                <a:gd name="T59" fmla="*/ 52 h 174"/>
                <a:gd name="T60" fmla="*/ 58 w 118"/>
                <a:gd name="T61" fmla="*/ 88 h 174"/>
                <a:gd name="T62" fmla="*/ 22 w 118"/>
                <a:gd name="T63" fmla="*/ 88 h 174"/>
                <a:gd name="T64" fmla="*/ 22 w 118"/>
                <a:gd name="T65" fmla="*/ 20 h 174"/>
                <a:gd name="T66" fmla="*/ 22 w 118"/>
                <a:gd name="T67" fmla="*/ 20 h 174"/>
                <a:gd name="T68" fmla="*/ 56 w 118"/>
                <a:gd name="T69" fmla="*/ 18 h 174"/>
                <a:gd name="T70" fmla="*/ 56 w 118"/>
                <a:gd name="T71" fmla="*/ 18 h 174"/>
                <a:gd name="T72" fmla="*/ 72 w 118"/>
                <a:gd name="T73" fmla="*/ 20 h 174"/>
                <a:gd name="T74" fmla="*/ 78 w 118"/>
                <a:gd name="T75" fmla="*/ 22 h 174"/>
                <a:gd name="T76" fmla="*/ 84 w 118"/>
                <a:gd name="T77" fmla="*/ 26 h 174"/>
                <a:gd name="T78" fmla="*/ 86 w 118"/>
                <a:gd name="T79" fmla="*/ 30 h 174"/>
                <a:gd name="T80" fmla="*/ 90 w 118"/>
                <a:gd name="T81" fmla="*/ 36 h 174"/>
                <a:gd name="T82" fmla="*/ 90 w 118"/>
                <a:gd name="T83" fmla="*/ 54 h 174"/>
                <a:gd name="T84" fmla="*/ 90 w 118"/>
                <a:gd name="T85" fmla="*/ 54 h 174"/>
                <a:gd name="T86" fmla="*/ 90 w 118"/>
                <a:gd name="T87" fmla="*/ 68 h 174"/>
                <a:gd name="T88" fmla="*/ 86 w 118"/>
                <a:gd name="T89" fmla="*/ 74 h 174"/>
                <a:gd name="T90" fmla="*/ 84 w 118"/>
                <a:gd name="T91" fmla="*/ 80 h 174"/>
                <a:gd name="T92" fmla="*/ 78 w 118"/>
                <a:gd name="T93" fmla="*/ 84 h 174"/>
                <a:gd name="T94" fmla="*/ 72 w 118"/>
                <a:gd name="T95" fmla="*/ 86 h 174"/>
                <a:gd name="T96" fmla="*/ 58 w 118"/>
                <a:gd name="T97" fmla="*/ 88 h 174"/>
                <a:gd name="T98" fmla="*/ 58 w 118"/>
                <a:gd name="T99" fmla="*/ 8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8" h="174">
                  <a:moveTo>
                    <a:pt x="114" y="52"/>
                  </a:moveTo>
                  <a:lnTo>
                    <a:pt x="114" y="52"/>
                  </a:lnTo>
                  <a:lnTo>
                    <a:pt x="114" y="40"/>
                  </a:lnTo>
                  <a:lnTo>
                    <a:pt x="110" y="28"/>
                  </a:lnTo>
                  <a:lnTo>
                    <a:pt x="106" y="18"/>
                  </a:lnTo>
                  <a:lnTo>
                    <a:pt x="100" y="12"/>
                  </a:lnTo>
                  <a:lnTo>
                    <a:pt x="92" y="6"/>
                  </a:lnTo>
                  <a:lnTo>
                    <a:pt x="82" y="2"/>
                  </a:lnTo>
                  <a:lnTo>
                    <a:pt x="70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26" y="0"/>
                  </a:lnTo>
                  <a:lnTo>
                    <a:pt x="0" y="2"/>
                  </a:lnTo>
                  <a:lnTo>
                    <a:pt x="0" y="174"/>
                  </a:lnTo>
                  <a:lnTo>
                    <a:pt x="22" y="174"/>
                  </a:lnTo>
                  <a:lnTo>
                    <a:pt x="22" y="106"/>
                  </a:lnTo>
                  <a:lnTo>
                    <a:pt x="56" y="106"/>
                  </a:lnTo>
                  <a:lnTo>
                    <a:pt x="62" y="106"/>
                  </a:lnTo>
                  <a:lnTo>
                    <a:pt x="92" y="174"/>
                  </a:lnTo>
                  <a:lnTo>
                    <a:pt x="118" y="174"/>
                  </a:lnTo>
                  <a:lnTo>
                    <a:pt x="82" y="104"/>
                  </a:lnTo>
                  <a:lnTo>
                    <a:pt x="82" y="104"/>
                  </a:lnTo>
                  <a:lnTo>
                    <a:pt x="90" y="100"/>
                  </a:lnTo>
                  <a:lnTo>
                    <a:pt x="96" y="96"/>
                  </a:lnTo>
                  <a:lnTo>
                    <a:pt x="102" y="92"/>
                  </a:lnTo>
                  <a:lnTo>
                    <a:pt x="106" y="86"/>
                  </a:lnTo>
                  <a:lnTo>
                    <a:pt x="110" y="80"/>
                  </a:lnTo>
                  <a:lnTo>
                    <a:pt x="112" y="72"/>
                  </a:lnTo>
                  <a:lnTo>
                    <a:pt x="114" y="52"/>
                  </a:lnTo>
                  <a:lnTo>
                    <a:pt x="114" y="52"/>
                  </a:lnTo>
                  <a:close/>
                  <a:moveTo>
                    <a:pt x="58" y="88"/>
                  </a:moveTo>
                  <a:lnTo>
                    <a:pt x="22" y="88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72" y="20"/>
                  </a:lnTo>
                  <a:lnTo>
                    <a:pt x="78" y="22"/>
                  </a:lnTo>
                  <a:lnTo>
                    <a:pt x="84" y="26"/>
                  </a:lnTo>
                  <a:lnTo>
                    <a:pt x="86" y="30"/>
                  </a:lnTo>
                  <a:lnTo>
                    <a:pt x="90" y="36"/>
                  </a:lnTo>
                  <a:lnTo>
                    <a:pt x="90" y="54"/>
                  </a:lnTo>
                  <a:lnTo>
                    <a:pt x="90" y="54"/>
                  </a:lnTo>
                  <a:lnTo>
                    <a:pt x="90" y="68"/>
                  </a:lnTo>
                  <a:lnTo>
                    <a:pt x="86" y="74"/>
                  </a:lnTo>
                  <a:lnTo>
                    <a:pt x="84" y="80"/>
                  </a:lnTo>
                  <a:lnTo>
                    <a:pt x="78" y="84"/>
                  </a:lnTo>
                  <a:lnTo>
                    <a:pt x="72" y="86"/>
                  </a:lnTo>
                  <a:lnTo>
                    <a:pt x="58" y="88"/>
                  </a:lnTo>
                  <a:lnTo>
                    <a:pt x="58" y="8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18">
              <a:extLst>
                <a:ext uri="{FF2B5EF4-FFF2-40B4-BE49-F238E27FC236}">
                  <a16:creationId xmlns:a16="http://schemas.microsoft.com/office/drawing/2014/main" id="{1F72C355-1FA5-5687-0925-1BEEBAD770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84775" y="3906838"/>
              <a:ext cx="225425" cy="273050"/>
            </a:xfrm>
            <a:custGeom>
              <a:avLst/>
              <a:gdLst>
                <a:gd name="T0" fmla="*/ 56 w 142"/>
                <a:gd name="T1" fmla="*/ 0 h 172"/>
                <a:gd name="T2" fmla="*/ 0 w 142"/>
                <a:gd name="T3" fmla="*/ 172 h 172"/>
                <a:gd name="T4" fmla="*/ 24 w 142"/>
                <a:gd name="T5" fmla="*/ 172 h 172"/>
                <a:gd name="T6" fmla="*/ 38 w 142"/>
                <a:gd name="T7" fmla="*/ 126 h 172"/>
                <a:gd name="T8" fmla="*/ 104 w 142"/>
                <a:gd name="T9" fmla="*/ 126 h 172"/>
                <a:gd name="T10" fmla="*/ 118 w 142"/>
                <a:gd name="T11" fmla="*/ 172 h 172"/>
                <a:gd name="T12" fmla="*/ 142 w 142"/>
                <a:gd name="T13" fmla="*/ 172 h 172"/>
                <a:gd name="T14" fmla="*/ 88 w 142"/>
                <a:gd name="T15" fmla="*/ 0 h 172"/>
                <a:gd name="T16" fmla="*/ 56 w 142"/>
                <a:gd name="T17" fmla="*/ 0 h 172"/>
                <a:gd name="T18" fmla="*/ 44 w 142"/>
                <a:gd name="T19" fmla="*/ 108 h 172"/>
                <a:gd name="T20" fmla="*/ 72 w 142"/>
                <a:gd name="T21" fmla="*/ 16 h 172"/>
                <a:gd name="T22" fmla="*/ 98 w 142"/>
                <a:gd name="T23" fmla="*/ 108 h 172"/>
                <a:gd name="T24" fmla="*/ 44 w 142"/>
                <a:gd name="T25" fmla="*/ 10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2" h="172">
                  <a:moveTo>
                    <a:pt x="56" y="0"/>
                  </a:moveTo>
                  <a:lnTo>
                    <a:pt x="0" y="172"/>
                  </a:lnTo>
                  <a:lnTo>
                    <a:pt x="24" y="172"/>
                  </a:lnTo>
                  <a:lnTo>
                    <a:pt x="38" y="126"/>
                  </a:lnTo>
                  <a:lnTo>
                    <a:pt x="104" y="126"/>
                  </a:lnTo>
                  <a:lnTo>
                    <a:pt x="118" y="172"/>
                  </a:lnTo>
                  <a:lnTo>
                    <a:pt x="142" y="172"/>
                  </a:lnTo>
                  <a:lnTo>
                    <a:pt x="88" y="0"/>
                  </a:lnTo>
                  <a:lnTo>
                    <a:pt x="56" y="0"/>
                  </a:lnTo>
                  <a:close/>
                  <a:moveTo>
                    <a:pt x="44" y="108"/>
                  </a:moveTo>
                  <a:lnTo>
                    <a:pt x="72" y="16"/>
                  </a:lnTo>
                  <a:lnTo>
                    <a:pt x="98" y="108"/>
                  </a:lnTo>
                  <a:lnTo>
                    <a:pt x="44" y="10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19">
              <a:extLst>
                <a:ext uri="{FF2B5EF4-FFF2-40B4-BE49-F238E27FC236}">
                  <a16:creationId xmlns:a16="http://schemas.microsoft.com/office/drawing/2014/main" id="{2662DC45-38C7-FF63-C8D9-3775B04615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5125" y="3906838"/>
              <a:ext cx="200025" cy="273050"/>
            </a:xfrm>
            <a:custGeom>
              <a:avLst/>
              <a:gdLst>
                <a:gd name="T0" fmla="*/ 124 w 126"/>
                <a:gd name="T1" fmla="*/ 0 h 172"/>
                <a:gd name="T2" fmla="*/ 98 w 126"/>
                <a:gd name="T3" fmla="*/ 0 h 172"/>
                <a:gd name="T4" fmla="*/ 48 w 126"/>
                <a:gd name="T5" fmla="*/ 80 h 172"/>
                <a:gd name="T6" fmla="*/ 22 w 126"/>
                <a:gd name="T7" fmla="*/ 80 h 172"/>
                <a:gd name="T8" fmla="*/ 22 w 126"/>
                <a:gd name="T9" fmla="*/ 0 h 172"/>
                <a:gd name="T10" fmla="*/ 0 w 126"/>
                <a:gd name="T11" fmla="*/ 0 h 172"/>
                <a:gd name="T12" fmla="*/ 0 w 126"/>
                <a:gd name="T13" fmla="*/ 172 h 172"/>
                <a:gd name="T14" fmla="*/ 22 w 126"/>
                <a:gd name="T15" fmla="*/ 172 h 172"/>
                <a:gd name="T16" fmla="*/ 22 w 126"/>
                <a:gd name="T17" fmla="*/ 100 h 172"/>
                <a:gd name="T18" fmla="*/ 48 w 126"/>
                <a:gd name="T19" fmla="*/ 100 h 172"/>
                <a:gd name="T20" fmla="*/ 100 w 126"/>
                <a:gd name="T21" fmla="*/ 172 h 172"/>
                <a:gd name="T22" fmla="*/ 126 w 126"/>
                <a:gd name="T23" fmla="*/ 172 h 172"/>
                <a:gd name="T24" fmla="*/ 66 w 126"/>
                <a:gd name="T25" fmla="*/ 90 h 172"/>
                <a:gd name="T26" fmla="*/ 124 w 126"/>
                <a:gd name="T27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6" h="172">
                  <a:moveTo>
                    <a:pt x="124" y="0"/>
                  </a:moveTo>
                  <a:lnTo>
                    <a:pt x="98" y="0"/>
                  </a:lnTo>
                  <a:lnTo>
                    <a:pt x="48" y="80"/>
                  </a:lnTo>
                  <a:lnTo>
                    <a:pt x="22" y="80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22" y="172"/>
                  </a:lnTo>
                  <a:lnTo>
                    <a:pt x="22" y="100"/>
                  </a:lnTo>
                  <a:lnTo>
                    <a:pt x="48" y="100"/>
                  </a:lnTo>
                  <a:lnTo>
                    <a:pt x="100" y="172"/>
                  </a:lnTo>
                  <a:lnTo>
                    <a:pt x="126" y="172"/>
                  </a:lnTo>
                  <a:lnTo>
                    <a:pt x="66" y="9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20">
              <a:extLst>
                <a:ext uri="{FF2B5EF4-FFF2-40B4-BE49-F238E27FC236}">
                  <a16:creationId xmlns:a16="http://schemas.microsoft.com/office/drawing/2014/main" id="{A1E488FB-D61F-6E4C-BE77-A4383251A4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3250" y="3906838"/>
              <a:ext cx="168275" cy="273050"/>
            </a:xfrm>
            <a:custGeom>
              <a:avLst/>
              <a:gdLst>
                <a:gd name="T0" fmla="*/ 0 w 106"/>
                <a:gd name="T1" fmla="*/ 172 h 172"/>
                <a:gd name="T2" fmla="*/ 106 w 106"/>
                <a:gd name="T3" fmla="*/ 172 h 172"/>
                <a:gd name="T4" fmla="*/ 106 w 106"/>
                <a:gd name="T5" fmla="*/ 152 h 172"/>
                <a:gd name="T6" fmla="*/ 22 w 106"/>
                <a:gd name="T7" fmla="*/ 152 h 172"/>
                <a:gd name="T8" fmla="*/ 22 w 106"/>
                <a:gd name="T9" fmla="*/ 96 h 172"/>
                <a:gd name="T10" fmla="*/ 92 w 106"/>
                <a:gd name="T11" fmla="*/ 96 h 172"/>
                <a:gd name="T12" fmla="*/ 92 w 106"/>
                <a:gd name="T13" fmla="*/ 76 h 172"/>
                <a:gd name="T14" fmla="*/ 22 w 106"/>
                <a:gd name="T15" fmla="*/ 76 h 172"/>
                <a:gd name="T16" fmla="*/ 22 w 106"/>
                <a:gd name="T17" fmla="*/ 20 h 172"/>
                <a:gd name="T18" fmla="*/ 106 w 106"/>
                <a:gd name="T19" fmla="*/ 20 h 172"/>
                <a:gd name="T20" fmla="*/ 106 w 106"/>
                <a:gd name="T21" fmla="*/ 0 h 172"/>
                <a:gd name="T22" fmla="*/ 0 w 106"/>
                <a:gd name="T23" fmla="*/ 0 h 172"/>
                <a:gd name="T24" fmla="*/ 0 w 106"/>
                <a:gd name="T25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172">
                  <a:moveTo>
                    <a:pt x="0" y="172"/>
                  </a:moveTo>
                  <a:lnTo>
                    <a:pt x="106" y="172"/>
                  </a:lnTo>
                  <a:lnTo>
                    <a:pt x="106" y="152"/>
                  </a:lnTo>
                  <a:lnTo>
                    <a:pt x="22" y="152"/>
                  </a:lnTo>
                  <a:lnTo>
                    <a:pt x="22" y="96"/>
                  </a:lnTo>
                  <a:lnTo>
                    <a:pt x="92" y="96"/>
                  </a:lnTo>
                  <a:lnTo>
                    <a:pt x="92" y="76"/>
                  </a:lnTo>
                  <a:lnTo>
                    <a:pt x="22" y="76"/>
                  </a:lnTo>
                  <a:lnTo>
                    <a:pt x="22" y="20"/>
                  </a:lnTo>
                  <a:lnTo>
                    <a:pt x="106" y="20"/>
                  </a:lnTo>
                  <a:lnTo>
                    <a:pt x="106" y="0"/>
                  </a:lnTo>
                  <a:lnTo>
                    <a:pt x="0" y="0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21">
              <a:extLst>
                <a:ext uri="{FF2B5EF4-FFF2-40B4-BE49-F238E27FC236}">
                  <a16:creationId xmlns:a16="http://schemas.microsoft.com/office/drawing/2014/main" id="{6FEC6142-B03D-EE73-9E0A-5B9326F162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6450" y="3903663"/>
              <a:ext cx="180975" cy="279400"/>
            </a:xfrm>
            <a:custGeom>
              <a:avLst/>
              <a:gdLst>
                <a:gd name="T0" fmla="*/ 62 w 114"/>
                <a:gd name="T1" fmla="*/ 76 h 176"/>
                <a:gd name="T2" fmla="*/ 30 w 114"/>
                <a:gd name="T3" fmla="*/ 62 h 176"/>
                <a:gd name="T4" fmla="*/ 24 w 114"/>
                <a:gd name="T5" fmla="*/ 54 h 176"/>
                <a:gd name="T6" fmla="*/ 22 w 114"/>
                <a:gd name="T7" fmla="*/ 42 h 176"/>
                <a:gd name="T8" fmla="*/ 26 w 114"/>
                <a:gd name="T9" fmla="*/ 26 h 176"/>
                <a:gd name="T10" fmla="*/ 42 w 114"/>
                <a:gd name="T11" fmla="*/ 20 h 176"/>
                <a:gd name="T12" fmla="*/ 58 w 114"/>
                <a:gd name="T13" fmla="*/ 18 h 176"/>
                <a:gd name="T14" fmla="*/ 102 w 114"/>
                <a:gd name="T15" fmla="*/ 22 h 176"/>
                <a:gd name="T16" fmla="*/ 104 w 114"/>
                <a:gd name="T17" fmla="*/ 4 h 176"/>
                <a:gd name="T18" fmla="*/ 58 w 114"/>
                <a:gd name="T19" fmla="*/ 0 h 176"/>
                <a:gd name="T20" fmla="*/ 44 w 114"/>
                <a:gd name="T21" fmla="*/ 0 h 176"/>
                <a:gd name="T22" fmla="*/ 22 w 114"/>
                <a:gd name="T23" fmla="*/ 6 h 176"/>
                <a:gd name="T24" fmla="*/ 8 w 114"/>
                <a:gd name="T25" fmla="*/ 16 h 176"/>
                <a:gd name="T26" fmla="*/ 0 w 114"/>
                <a:gd name="T27" fmla="*/ 32 h 176"/>
                <a:gd name="T28" fmla="*/ 0 w 114"/>
                <a:gd name="T29" fmla="*/ 42 h 176"/>
                <a:gd name="T30" fmla="*/ 2 w 114"/>
                <a:gd name="T31" fmla="*/ 62 h 176"/>
                <a:gd name="T32" fmla="*/ 8 w 114"/>
                <a:gd name="T33" fmla="*/ 74 h 176"/>
                <a:gd name="T34" fmla="*/ 24 w 114"/>
                <a:gd name="T35" fmla="*/ 84 h 176"/>
                <a:gd name="T36" fmla="*/ 50 w 114"/>
                <a:gd name="T37" fmla="*/ 96 h 176"/>
                <a:gd name="T38" fmla="*/ 86 w 114"/>
                <a:gd name="T39" fmla="*/ 110 h 176"/>
                <a:gd name="T40" fmla="*/ 90 w 114"/>
                <a:gd name="T41" fmla="*/ 118 h 176"/>
                <a:gd name="T42" fmla="*/ 92 w 114"/>
                <a:gd name="T43" fmla="*/ 128 h 176"/>
                <a:gd name="T44" fmla="*/ 88 w 114"/>
                <a:gd name="T45" fmla="*/ 148 h 176"/>
                <a:gd name="T46" fmla="*/ 80 w 114"/>
                <a:gd name="T47" fmla="*/ 154 h 176"/>
                <a:gd name="T48" fmla="*/ 56 w 114"/>
                <a:gd name="T49" fmla="*/ 158 h 176"/>
                <a:gd name="T50" fmla="*/ 32 w 114"/>
                <a:gd name="T51" fmla="*/ 156 h 176"/>
                <a:gd name="T52" fmla="*/ 2 w 114"/>
                <a:gd name="T53" fmla="*/ 170 h 176"/>
                <a:gd name="T54" fmla="*/ 28 w 114"/>
                <a:gd name="T55" fmla="*/ 174 h 176"/>
                <a:gd name="T56" fmla="*/ 58 w 114"/>
                <a:gd name="T57" fmla="*/ 176 h 176"/>
                <a:gd name="T58" fmla="*/ 84 w 114"/>
                <a:gd name="T59" fmla="*/ 174 h 176"/>
                <a:gd name="T60" fmla="*/ 102 w 114"/>
                <a:gd name="T61" fmla="*/ 166 h 176"/>
                <a:gd name="T62" fmla="*/ 112 w 114"/>
                <a:gd name="T63" fmla="*/ 150 h 176"/>
                <a:gd name="T64" fmla="*/ 114 w 114"/>
                <a:gd name="T65" fmla="*/ 128 h 176"/>
                <a:gd name="T66" fmla="*/ 114 w 114"/>
                <a:gd name="T67" fmla="*/ 118 h 176"/>
                <a:gd name="T68" fmla="*/ 110 w 114"/>
                <a:gd name="T69" fmla="*/ 102 h 176"/>
                <a:gd name="T70" fmla="*/ 100 w 114"/>
                <a:gd name="T71" fmla="*/ 92 h 176"/>
                <a:gd name="T72" fmla="*/ 62 w 114"/>
                <a:gd name="T73" fmla="*/ 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4" h="176">
                  <a:moveTo>
                    <a:pt x="62" y="76"/>
                  </a:moveTo>
                  <a:lnTo>
                    <a:pt x="62" y="76"/>
                  </a:lnTo>
                  <a:lnTo>
                    <a:pt x="40" y="68"/>
                  </a:lnTo>
                  <a:lnTo>
                    <a:pt x="30" y="62"/>
                  </a:lnTo>
                  <a:lnTo>
                    <a:pt x="26" y="58"/>
                  </a:lnTo>
                  <a:lnTo>
                    <a:pt x="24" y="54"/>
                  </a:lnTo>
                  <a:lnTo>
                    <a:pt x="22" y="42"/>
                  </a:lnTo>
                  <a:lnTo>
                    <a:pt x="22" y="42"/>
                  </a:lnTo>
                  <a:lnTo>
                    <a:pt x="24" y="30"/>
                  </a:lnTo>
                  <a:lnTo>
                    <a:pt x="26" y="26"/>
                  </a:lnTo>
                  <a:lnTo>
                    <a:pt x="30" y="24"/>
                  </a:lnTo>
                  <a:lnTo>
                    <a:pt x="42" y="20"/>
                  </a:lnTo>
                  <a:lnTo>
                    <a:pt x="58" y="18"/>
                  </a:lnTo>
                  <a:lnTo>
                    <a:pt x="58" y="18"/>
                  </a:lnTo>
                  <a:lnTo>
                    <a:pt x="78" y="20"/>
                  </a:lnTo>
                  <a:lnTo>
                    <a:pt x="102" y="22"/>
                  </a:lnTo>
                  <a:lnTo>
                    <a:pt x="104" y="4"/>
                  </a:lnTo>
                  <a:lnTo>
                    <a:pt x="104" y="4"/>
                  </a:lnTo>
                  <a:lnTo>
                    <a:pt x="82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44" y="0"/>
                  </a:lnTo>
                  <a:lnTo>
                    <a:pt x="32" y="2"/>
                  </a:lnTo>
                  <a:lnTo>
                    <a:pt x="22" y="6"/>
                  </a:lnTo>
                  <a:lnTo>
                    <a:pt x="14" y="10"/>
                  </a:lnTo>
                  <a:lnTo>
                    <a:pt x="8" y="16"/>
                  </a:lnTo>
                  <a:lnTo>
                    <a:pt x="4" y="22"/>
                  </a:lnTo>
                  <a:lnTo>
                    <a:pt x="0" y="3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52"/>
                  </a:lnTo>
                  <a:lnTo>
                    <a:pt x="2" y="62"/>
                  </a:lnTo>
                  <a:lnTo>
                    <a:pt x="4" y="68"/>
                  </a:lnTo>
                  <a:lnTo>
                    <a:pt x="8" y="74"/>
                  </a:lnTo>
                  <a:lnTo>
                    <a:pt x="14" y="80"/>
                  </a:lnTo>
                  <a:lnTo>
                    <a:pt x="24" y="84"/>
                  </a:lnTo>
                  <a:lnTo>
                    <a:pt x="50" y="96"/>
                  </a:lnTo>
                  <a:lnTo>
                    <a:pt x="50" y="96"/>
                  </a:lnTo>
                  <a:lnTo>
                    <a:pt x="72" y="104"/>
                  </a:lnTo>
                  <a:lnTo>
                    <a:pt x="86" y="110"/>
                  </a:lnTo>
                  <a:lnTo>
                    <a:pt x="88" y="114"/>
                  </a:lnTo>
                  <a:lnTo>
                    <a:pt x="90" y="118"/>
                  </a:lnTo>
                  <a:lnTo>
                    <a:pt x="92" y="128"/>
                  </a:lnTo>
                  <a:lnTo>
                    <a:pt x="92" y="128"/>
                  </a:lnTo>
                  <a:lnTo>
                    <a:pt x="90" y="142"/>
                  </a:lnTo>
                  <a:lnTo>
                    <a:pt x="88" y="148"/>
                  </a:lnTo>
                  <a:lnTo>
                    <a:pt x="84" y="152"/>
                  </a:lnTo>
                  <a:lnTo>
                    <a:pt x="80" y="154"/>
                  </a:lnTo>
                  <a:lnTo>
                    <a:pt x="74" y="156"/>
                  </a:lnTo>
                  <a:lnTo>
                    <a:pt x="56" y="158"/>
                  </a:lnTo>
                  <a:lnTo>
                    <a:pt x="56" y="158"/>
                  </a:lnTo>
                  <a:lnTo>
                    <a:pt x="32" y="156"/>
                  </a:lnTo>
                  <a:lnTo>
                    <a:pt x="4" y="154"/>
                  </a:lnTo>
                  <a:lnTo>
                    <a:pt x="2" y="170"/>
                  </a:lnTo>
                  <a:lnTo>
                    <a:pt x="2" y="170"/>
                  </a:lnTo>
                  <a:lnTo>
                    <a:pt x="28" y="174"/>
                  </a:lnTo>
                  <a:lnTo>
                    <a:pt x="58" y="176"/>
                  </a:lnTo>
                  <a:lnTo>
                    <a:pt x="58" y="176"/>
                  </a:lnTo>
                  <a:lnTo>
                    <a:pt x="72" y="176"/>
                  </a:lnTo>
                  <a:lnTo>
                    <a:pt x="84" y="174"/>
                  </a:lnTo>
                  <a:lnTo>
                    <a:pt x="94" y="170"/>
                  </a:lnTo>
                  <a:lnTo>
                    <a:pt x="102" y="166"/>
                  </a:lnTo>
                  <a:lnTo>
                    <a:pt x="108" y="158"/>
                  </a:lnTo>
                  <a:lnTo>
                    <a:pt x="112" y="150"/>
                  </a:lnTo>
                  <a:lnTo>
                    <a:pt x="114" y="140"/>
                  </a:lnTo>
                  <a:lnTo>
                    <a:pt x="114" y="128"/>
                  </a:lnTo>
                  <a:lnTo>
                    <a:pt x="114" y="128"/>
                  </a:lnTo>
                  <a:lnTo>
                    <a:pt x="114" y="118"/>
                  </a:lnTo>
                  <a:lnTo>
                    <a:pt x="112" y="110"/>
                  </a:lnTo>
                  <a:lnTo>
                    <a:pt x="110" y="102"/>
                  </a:lnTo>
                  <a:lnTo>
                    <a:pt x="106" y="96"/>
                  </a:lnTo>
                  <a:lnTo>
                    <a:pt x="100" y="92"/>
                  </a:lnTo>
                  <a:lnTo>
                    <a:pt x="90" y="86"/>
                  </a:lnTo>
                  <a:lnTo>
                    <a:pt x="62" y="76"/>
                  </a:lnTo>
                  <a:lnTo>
                    <a:pt x="62" y="76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22">
              <a:extLst>
                <a:ext uri="{FF2B5EF4-FFF2-40B4-BE49-F238E27FC236}">
                  <a16:creationId xmlns:a16="http://schemas.microsoft.com/office/drawing/2014/main" id="{078C82F9-3454-4DEC-1616-DAC9DB89F6A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8225" y="3906838"/>
              <a:ext cx="200025" cy="273050"/>
            </a:xfrm>
            <a:custGeom>
              <a:avLst/>
              <a:gdLst>
                <a:gd name="T0" fmla="*/ 124 w 126"/>
                <a:gd name="T1" fmla="*/ 0 h 172"/>
                <a:gd name="T2" fmla="*/ 98 w 126"/>
                <a:gd name="T3" fmla="*/ 0 h 172"/>
                <a:gd name="T4" fmla="*/ 48 w 126"/>
                <a:gd name="T5" fmla="*/ 80 h 172"/>
                <a:gd name="T6" fmla="*/ 22 w 126"/>
                <a:gd name="T7" fmla="*/ 80 h 172"/>
                <a:gd name="T8" fmla="*/ 22 w 126"/>
                <a:gd name="T9" fmla="*/ 0 h 172"/>
                <a:gd name="T10" fmla="*/ 0 w 126"/>
                <a:gd name="T11" fmla="*/ 0 h 172"/>
                <a:gd name="T12" fmla="*/ 0 w 126"/>
                <a:gd name="T13" fmla="*/ 172 h 172"/>
                <a:gd name="T14" fmla="*/ 22 w 126"/>
                <a:gd name="T15" fmla="*/ 172 h 172"/>
                <a:gd name="T16" fmla="*/ 22 w 126"/>
                <a:gd name="T17" fmla="*/ 100 h 172"/>
                <a:gd name="T18" fmla="*/ 48 w 126"/>
                <a:gd name="T19" fmla="*/ 100 h 172"/>
                <a:gd name="T20" fmla="*/ 100 w 126"/>
                <a:gd name="T21" fmla="*/ 172 h 172"/>
                <a:gd name="T22" fmla="*/ 126 w 126"/>
                <a:gd name="T23" fmla="*/ 172 h 172"/>
                <a:gd name="T24" fmla="*/ 66 w 126"/>
                <a:gd name="T25" fmla="*/ 90 h 172"/>
                <a:gd name="T26" fmla="*/ 124 w 126"/>
                <a:gd name="T27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6" h="172">
                  <a:moveTo>
                    <a:pt x="124" y="0"/>
                  </a:moveTo>
                  <a:lnTo>
                    <a:pt x="98" y="0"/>
                  </a:lnTo>
                  <a:lnTo>
                    <a:pt x="48" y="80"/>
                  </a:lnTo>
                  <a:lnTo>
                    <a:pt x="22" y="80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22" y="172"/>
                  </a:lnTo>
                  <a:lnTo>
                    <a:pt x="22" y="100"/>
                  </a:lnTo>
                  <a:lnTo>
                    <a:pt x="48" y="100"/>
                  </a:lnTo>
                  <a:lnTo>
                    <a:pt x="100" y="172"/>
                  </a:lnTo>
                  <a:lnTo>
                    <a:pt x="126" y="172"/>
                  </a:lnTo>
                  <a:lnTo>
                    <a:pt x="66" y="9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123">
              <a:extLst>
                <a:ext uri="{FF2B5EF4-FFF2-40B4-BE49-F238E27FC236}">
                  <a16:creationId xmlns:a16="http://schemas.microsoft.com/office/drawing/2014/main" id="{35EA408B-570D-AA89-DF74-C6E25CEE7E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6825" y="3906838"/>
              <a:ext cx="200025" cy="276225"/>
            </a:xfrm>
            <a:custGeom>
              <a:avLst/>
              <a:gdLst>
                <a:gd name="T0" fmla="*/ 104 w 126"/>
                <a:gd name="T1" fmla="*/ 106 h 174"/>
                <a:gd name="T2" fmla="*/ 104 w 126"/>
                <a:gd name="T3" fmla="*/ 106 h 174"/>
                <a:gd name="T4" fmla="*/ 104 w 126"/>
                <a:gd name="T5" fmla="*/ 120 h 174"/>
                <a:gd name="T6" fmla="*/ 102 w 126"/>
                <a:gd name="T7" fmla="*/ 130 h 174"/>
                <a:gd name="T8" fmla="*/ 98 w 126"/>
                <a:gd name="T9" fmla="*/ 138 h 174"/>
                <a:gd name="T10" fmla="*/ 94 w 126"/>
                <a:gd name="T11" fmla="*/ 146 h 174"/>
                <a:gd name="T12" fmla="*/ 90 w 126"/>
                <a:gd name="T13" fmla="*/ 150 h 174"/>
                <a:gd name="T14" fmla="*/ 82 w 126"/>
                <a:gd name="T15" fmla="*/ 154 h 174"/>
                <a:gd name="T16" fmla="*/ 74 w 126"/>
                <a:gd name="T17" fmla="*/ 154 h 174"/>
                <a:gd name="T18" fmla="*/ 64 w 126"/>
                <a:gd name="T19" fmla="*/ 156 h 174"/>
                <a:gd name="T20" fmla="*/ 64 w 126"/>
                <a:gd name="T21" fmla="*/ 156 h 174"/>
                <a:gd name="T22" fmla="*/ 54 w 126"/>
                <a:gd name="T23" fmla="*/ 154 h 174"/>
                <a:gd name="T24" fmla="*/ 46 w 126"/>
                <a:gd name="T25" fmla="*/ 154 h 174"/>
                <a:gd name="T26" fmla="*/ 38 w 126"/>
                <a:gd name="T27" fmla="*/ 150 h 174"/>
                <a:gd name="T28" fmla="*/ 32 w 126"/>
                <a:gd name="T29" fmla="*/ 146 h 174"/>
                <a:gd name="T30" fmla="*/ 28 w 126"/>
                <a:gd name="T31" fmla="*/ 138 h 174"/>
                <a:gd name="T32" fmla="*/ 26 w 126"/>
                <a:gd name="T33" fmla="*/ 130 h 174"/>
                <a:gd name="T34" fmla="*/ 24 w 126"/>
                <a:gd name="T35" fmla="*/ 120 h 174"/>
                <a:gd name="T36" fmla="*/ 24 w 126"/>
                <a:gd name="T37" fmla="*/ 106 h 174"/>
                <a:gd name="T38" fmla="*/ 24 w 126"/>
                <a:gd name="T39" fmla="*/ 0 h 174"/>
                <a:gd name="T40" fmla="*/ 0 w 126"/>
                <a:gd name="T41" fmla="*/ 0 h 174"/>
                <a:gd name="T42" fmla="*/ 0 w 126"/>
                <a:gd name="T43" fmla="*/ 106 h 174"/>
                <a:gd name="T44" fmla="*/ 0 w 126"/>
                <a:gd name="T45" fmla="*/ 106 h 174"/>
                <a:gd name="T46" fmla="*/ 2 w 126"/>
                <a:gd name="T47" fmla="*/ 124 h 174"/>
                <a:gd name="T48" fmla="*/ 4 w 126"/>
                <a:gd name="T49" fmla="*/ 138 h 174"/>
                <a:gd name="T50" fmla="*/ 8 w 126"/>
                <a:gd name="T51" fmla="*/ 150 h 174"/>
                <a:gd name="T52" fmla="*/ 16 w 126"/>
                <a:gd name="T53" fmla="*/ 160 h 174"/>
                <a:gd name="T54" fmla="*/ 24 w 126"/>
                <a:gd name="T55" fmla="*/ 166 h 174"/>
                <a:gd name="T56" fmla="*/ 34 w 126"/>
                <a:gd name="T57" fmla="*/ 170 h 174"/>
                <a:gd name="T58" fmla="*/ 48 w 126"/>
                <a:gd name="T59" fmla="*/ 174 h 174"/>
                <a:gd name="T60" fmla="*/ 64 w 126"/>
                <a:gd name="T61" fmla="*/ 174 h 174"/>
                <a:gd name="T62" fmla="*/ 64 w 126"/>
                <a:gd name="T63" fmla="*/ 174 h 174"/>
                <a:gd name="T64" fmla="*/ 80 w 126"/>
                <a:gd name="T65" fmla="*/ 174 h 174"/>
                <a:gd name="T66" fmla="*/ 92 w 126"/>
                <a:gd name="T67" fmla="*/ 170 h 174"/>
                <a:gd name="T68" fmla="*/ 102 w 126"/>
                <a:gd name="T69" fmla="*/ 166 h 174"/>
                <a:gd name="T70" fmla="*/ 112 w 126"/>
                <a:gd name="T71" fmla="*/ 160 h 174"/>
                <a:gd name="T72" fmla="*/ 118 w 126"/>
                <a:gd name="T73" fmla="*/ 150 h 174"/>
                <a:gd name="T74" fmla="*/ 122 w 126"/>
                <a:gd name="T75" fmla="*/ 138 h 174"/>
                <a:gd name="T76" fmla="*/ 126 w 126"/>
                <a:gd name="T77" fmla="*/ 124 h 174"/>
                <a:gd name="T78" fmla="*/ 126 w 126"/>
                <a:gd name="T79" fmla="*/ 106 h 174"/>
                <a:gd name="T80" fmla="*/ 126 w 126"/>
                <a:gd name="T81" fmla="*/ 0 h 174"/>
                <a:gd name="T82" fmla="*/ 104 w 126"/>
                <a:gd name="T83" fmla="*/ 0 h 174"/>
                <a:gd name="T84" fmla="*/ 104 w 126"/>
                <a:gd name="T85" fmla="*/ 10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6" h="174">
                  <a:moveTo>
                    <a:pt x="104" y="106"/>
                  </a:moveTo>
                  <a:lnTo>
                    <a:pt x="104" y="106"/>
                  </a:lnTo>
                  <a:lnTo>
                    <a:pt x="104" y="120"/>
                  </a:lnTo>
                  <a:lnTo>
                    <a:pt x="102" y="130"/>
                  </a:lnTo>
                  <a:lnTo>
                    <a:pt x="98" y="138"/>
                  </a:lnTo>
                  <a:lnTo>
                    <a:pt x="94" y="146"/>
                  </a:lnTo>
                  <a:lnTo>
                    <a:pt x="90" y="150"/>
                  </a:lnTo>
                  <a:lnTo>
                    <a:pt x="82" y="154"/>
                  </a:lnTo>
                  <a:lnTo>
                    <a:pt x="74" y="154"/>
                  </a:lnTo>
                  <a:lnTo>
                    <a:pt x="64" y="156"/>
                  </a:lnTo>
                  <a:lnTo>
                    <a:pt x="64" y="156"/>
                  </a:lnTo>
                  <a:lnTo>
                    <a:pt x="54" y="154"/>
                  </a:lnTo>
                  <a:lnTo>
                    <a:pt x="46" y="154"/>
                  </a:lnTo>
                  <a:lnTo>
                    <a:pt x="38" y="150"/>
                  </a:lnTo>
                  <a:lnTo>
                    <a:pt x="32" y="146"/>
                  </a:lnTo>
                  <a:lnTo>
                    <a:pt x="28" y="138"/>
                  </a:lnTo>
                  <a:lnTo>
                    <a:pt x="26" y="130"/>
                  </a:lnTo>
                  <a:lnTo>
                    <a:pt x="24" y="120"/>
                  </a:lnTo>
                  <a:lnTo>
                    <a:pt x="24" y="106"/>
                  </a:lnTo>
                  <a:lnTo>
                    <a:pt x="24" y="0"/>
                  </a:lnTo>
                  <a:lnTo>
                    <a:pt x="0" y="0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2" y="124"/>
                  </a:lnTo>
                  <a:lnTo>
                    <a:pt x="4" y="138"/>
                  </a:lnTo>
                  <a:lnTo>
                    <a:pt x="8" y="150"/>
                  </a:lnTo>
                  <a:lnTo>
                    <a:pt x="16" y="160"/>
                  </a:lnTo>
                  <a:lnTo>
                    <a:pt x="24" y="166"/>
                  </a:lnTo>
                  <a:lnTo>
                    <a:pt x="34" y="170"/>
                  </a:lnTo>
                  <a:lnTo>
                    <a:pt x="48" y="174"/>
                  </a:lnTo>
                  <a:lnTo>
                    <a:pt x="64" y="174"/>
                  </a:lnTo>
                  <a:lnTo>
                    <a:pt x="64" y="174"/>
                  </a:lnTo>
                  <a:lnTo>
                    <a:pt x="80" y="174"/>
                  </a:lnTo>
                  <a:lnTo>
                    <a:pt x="92" y="170"/>
                  </a:lnTo>
                  <a:lnTo>
                    <a:pt x="102" y="166"/>
                  </a:lnTo>
                  <a:lnTo>
                    <a:pt x="112" y="160"/>
                  </a:lnTo>
                  <a:lnTo>
                    <a:pt x="118" y="150"/>
                  </a:lnTo>
                  <a:lnTo>
                    <a:pt x="122" y="138"/>
                  </a:lnTo>
                  <a:lnTo>
                    <a:pt x="126" y="124"/>
                  </a:lnTo>
                  <a:lnTo>
                    <a:pt x="126" y="106"/>
                  </a:lnTo>
                  <a:lnTo>
                    <a:pt x="126" y="0"/>
                  </a:lnTo>
                  <a:lnTo>
                    <a:pt x="104" y="0"/>
                  </a:lnTo>
                  <a:lnTo>
                    <a:pt x="104" y="106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124">
              <a:extLst>
                <a:ext uri="{FF2B5EF4-FFF2-40B4-BE49-F238E27FC236}">
                  <a16:creationId xmlns:a16="http://schemas.microsoft.com/office/drawing/2014/main" id="{C0F9B90A-0C0E-1506-F1AD-350567F37DC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1300" y="3903663"/>
              <a:ext cx="180975" cy="279400"/>
            </a:xfrm>
            <a:custGeom>
              <a:avLst/>
              <a:gdLst>
                <a:gd name="T0" fmla="*/ 62 w 114"/>
                <a:gd name="T1" fmla="*/ 76 h 176"/>
                <a:gd name="T2" fmla="*/ 28 w 114"/>
                <a:gd name="T3" fmla="*/ 62 h 176"/>
                <a:gd name="T4" fmla="*/ 24 w 114"/>
                <a:gd name="T5" fmla="*/ 54 h 176"/>
                <a:gd name="T6" fmla="*/ 22 w 114"/>
                <a:gd name="T7" fmla="*/ 42 h 176"/>
                <a:gd name="T8" fmla="*/ 26 w 114"/>
                <a:gd name="T9" fmla="*/ 26 h 176"/>
                <a:gd name="T10" fmla="*/ 40 w 114"/>
                <a:gd name="T11" fmla="*/ 20 h 176"/>
                <a:gd name="T12" fmla="*/ 56 w 114"/>
                <a:gd name="T13" fmla="*/ 18 h 176"/>
                <a:gd name="T14" fmla="*/ 102 w 114"/>
                <a:gd name="T15" fmla="*/ 22 h 176"/>
                <a:gd name="T16" fmla="*/ 104 w 114"/>
                <a:gd name="T17" fmla="*/ 4 h 176"/>
                <a:gd name="T18" fmla="*/ 58 w 114"/>
                <a:gd name="T19" fmla="*/ 0 h 176"/>
                <a:gd name="T20" fmla="*/ 44 w 114"/>
                <a:gd name="T21" fmla="*/ 0 h 176"/>
                <a:gd name="T22" fmla="*/ 20 w 114"/>
                <a:gd name="T23" fmla="*/ 6 h 176"/>
                <a:gd name="T24" fmla="*/ 6 w 114"/>
                <a:gd name="T25" fmla="*/ 16 h 176"/>
                <a:gd name="T26" fmla="*/ 0 w 114"/>
                <a:gd name="T27" fmla="*/ 32 h 176"/>
                <a:gd name="T28" fmla="*/ 0 w 114"/>
                <a:gd name="T29" fmla="*/ 42 h 176"/>
                <a:gd name="T30" fmla="*/ 2 w 114"/>
                <a:gd name="T31" fmla="*/ 62 h 176"/>
                <a:gd name="T32" fmla="*/ 8 w 114"/>
                <a:gd name="T33" fmla="*/ 74 h 176"/>
                <a:gd name="T34" fmla="*/ 24 w 114"/>
                <a:gd name="T35" fmla="*/ 84 h 176"/>
                <a:gd name="T36" fmla="*/ 50 w 114"/>
                <a:gd name="T37" fmla="*/ 96 h 176"/>
                <a:gd name="T38" fmla="*/ 84 w 114"/>
                <a:gd name="T39" fmla="*/ 110 h 176"/>
                <a:gd name="T40" fmla="*/ 90 w 114"/>
                <a:gd name="T41" fmla="*/ 118 h 176"/>
                <a:gd name="T42" fmla="*/ 92 w 114"/>
                <a:gd name="T43" fmla="*/ 128 h 176"/>
                <a:gd name="T44" fmla="*/ 88 w 114"/>
                <a:gd name="T45" fmla="*/ 148 h 176"/>
                <a:gd name="T46" fmla="*/ 78 w 114"/>
                <a:gd name="T47" fmla="*/ 154 h 176"/>
                <a:gd name="T48" fmla="*/ 56 w 114"/>
                <a:gd name="T49" fmla="*/ 158 h 176"/>
                <a:gd name="T50" fmla="*/ 32 w 114"/>
                <a:gd name="T51" fmla="*/ 156 h 176"/>
                <a:gd name="T52" fmla="*/ 2 w 114"/>
                <a:gd name="T53" fmla="*/ 170 h 176"/>
                <a:gd name="T54" fmla="*/ 28 w 114"/>
                <a:gd name="T55" fmla="*/ 174 h 176"/>
                <a:gd name="T56" fmla="*/ 56 w 114"/>
                <a:gd name="T57" fmla="*/ 176 h 176"/>
                <a:gd name="T58" fmla="*/ 84 w 114"/>
                <a:gd name="T59" fmla="*/ 174 h 176"/>
                <a:gd name="T60" fmla="*/ 100 w 114"/>
                <a:gd name="T61" fmla="*/ 166 h 176"/>
                <a:gd name="T62" fmla="*/ 110 w 114"/>
                <a:gd name="T63" fmla="*/ 150 h 176"/>
                <a:gd name="T64" fmla="*/ 114 w 114"/>
                <a:gd name="T65" fmla="*/ 128 h 176"/>
                <a:gd name="T66" fmla="*/ 114 w 114"/>
                <a:gd name="T67" fmla="*/ 118 h 176"/>
                <a:gd name="T68" fmla="*/ 110 w 114"/>
                <a:gd name="T69" fmla="*/ 102 h 176"/>
                <a:gd name="T70" fmla="*/ 98 w 114"/>
                <a:gd name="T71" fmla="*/ 92 h 176"/>
                <a:gd name="T72" fmla="*/ 62 w 114"/>
                <a:gd name="T73" fmla="*/ 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4" h="176">
                  <a:moveTo>
                    <a:pt x="62" y="76"/>
                  </a:moveTo>
                  <a:lnTo>
                    <a:pt x="62" y="76"/>
                  </a:lnTo>
                  <a:lnTo>
                    <a:pt x="40" y="68"/>
                  </a:lnTo>
                  <a:lnTo>
                    <a:pt x="28" y="62"/>
                  </a:lnTo>
                  <a:lnTo>
                    <a:pt x="26" y="58"/>
                  </a:lnTo>
                  <a:lnTo>
                    <a:pt x="24" y="54"/>
                  </a:lnTo>
                  <a:lnTo>
                    <a:pt x="22" y="42"/>
                  </a:lnTo>
                  <a:lnTo>
                    <a:pt x="22" y="42"/>
                  </a:lnTo>
                  <a:lnTo>
                    <a:pt x="24" y="30"/>
                  </a:lnTo>
                  <a:lnTo>
                    <a:pt x="26" y="26"/>
                  </a:lnTo>
                  <a:lnTo>
                    <a:pt x="30" y="24"/>
                  </a:lnTo>
                  <a:lnTo>
                    <a:pt x="40" y="20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78" y="20"/>
                  </a:lnTo>
                  <a:lnTo>
                    <a:pt x="102" y="22"/>
                  </a:lnTo>
                  <a:lnTo>
                    <a:pt x="104" y="4"/>
                  </a:lnTo>
                  <a:lnTo>
                    <a:pt x="104" y="4"/>
                  </a:lnTo>
                  <a:lnTo>
                    <a:pt x="80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44" y="0"/>
                  </a:lnTo>
                  <a:lnTo>
                    <a:pt x="30" y="2"/>
                  </a:lnTo>
                  <a:lnTo>
                    <a:pt x="20" y="6"/>
                  </a:lnTo>
                  <a:lnTo>
                    <a:pt x="12" y="10"/>
                  </a:lnTo>
                  <a:lnTo>
                    <a:pt x="6" y="16"/>
                  </a:lnTo>
                  <a:lnTo>
                    <a:pt x="2" y="22"/>
                  </a:lnTo>
                  <a:lnTo>
                    <a:pt x="0" y="3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52"/>
                  </a:lnTo>
                  <a:lnTo>
                    <a:pt x="2" y="62"/>
                  </a:lnTo>
                  <a:lnTo>
                    <a:pt x="4" y="68"/>
                  </a:lnTo>
                  <a:lnTo>
                    <a:pt x="8" y="74"/>
                  </a:lnTo>
                  <a:lnTo>
                    <a:pt x="14" y="80"/>
                  </a:lnTo>
                  <a:lnTo>
                    <a:pt x="24" y="84"/>
                  </a:lnTo>
                  <a:lnTo>
                    <a:pt x="50" y="96"/>
                  </a:lnTo>
                  <a:lnTo>
                    <a:pt x="50" y="96"/>
                  </a:lnTo>
                  <a:lnTo>
                    <a:pt x="72" y="104"/>
                  </a:lnTo>
                  <a:lnTo>
                    <a:pt x="84" y="110"/>
                  </a:lnTo>
                  <a:lnTo>
                    <a:pt x="88" y="114"/>
                  </a:lnTo>
                  <a:lnTo>
                    <a:pt x="90" y="118"/>
                  </a:lnTo>
                  <a:lnTo>
                    <a:pt x="92" y="128"/>
                  </a:lnTo>
                  <a:lnTo>
                    <a:pt x="92" y="128"/>
                  </a:lnTo>
                  <a:lnTo>
                    <a:pt x="90" y="142"/>
                  </a:lnTo>
                  <a:lnTo>
                    <a:pt x="88" y="148"/>
                  </a:lnTo>
                  <a:lnTo>
                    <a:pt x="84" y="152"/>
                  </a:lnTo>
                  <a:lnTo>
                    <a:pt x="78" y="154"/>
                  </a:lnTo>
                  <a:lnTo>
                    <a:pt x="72" y="156"/>
                  </a:lnTo>
                  <a:lnTo>
                    <a:pt x="56" y="158"/>
                  </a:lnTo>
                  <a:lnTo>
                    <a:pt x="56" y="158"/>
                  </a:lnTo>
                  <a:lnTo>
                    <a:pt x="32" y="156"/>
                  </a:lnTo>
                  <a:lnTo>
                    <a:pt x="4" y="154"/>
                  </a:lnTo>
                  <a:lnTo>
                    <a:pt x="2" y="170"/>
                  </a:lnTo>
                  <a:lnTo>
                    <a:pt x="2" y="170"/>
                  </a:lnTo>
                  <a:lnTo>
                    <a:pt x="28" y="174"/>
                  </a:lnTo>
                  <a:lnTo>
                    <a:pt x="56" y="176"/>
                  </a:lnTo>
                  <a:lnTo>
                    <a:pt x="56" y="176"/>
                  </a:lnTo>
                  <a:lnTo>
                    <a:pt x="72" y="176"/>
                  </a:lnTo>
                  <a:lnTo>
                    <a:pt x="84" y="174"/>
                  </a:lnTo>
                  <a:lnTo>
                    <a:pt x="94" y="170"/>
                  </a:lnTo>
                  <a:lnTo>
                    <a:pt x="100" y="166"/>
                  </a:lnTo>
                  <a:lnTo>
                    <a:pt x="106" y="158"/>
                  </a:lnTo>
                  <a:lnTo>
                    <a:pt x="110" y="150"/>
                  </a:lnTo>
                  <a:lnTo>
                    <a:pt x="114" y="140"/>
                  </a:lnTo>
                  <a:lnTo>
                    <a:pt x="114" y="128"/>
                  </a:lnTo>
                  <a:lnTo>
                    <a:pt x="114" y="128"/>
                  </a:lnTo>
                  <a:lnTo>
                    <a:pt x="114" y="118"/>
                  </a:lnTo>
                  <a:lnTo>
                    <a:pt x="112" y="110"/>
                  </a:lnTo>
                  <a:lnTo>
                    <a:pt x="110" y="102"/>
                  </a:lnTo>
                  <a:lnTo>
                    <a:pt x="106" y="96"/>
                  </a:lnTo>
                  <a:lnTo>
                    <a:pt x="98" y="92"/>
                  </a:lnTo>
                  <a:lnTo>
                    <a:pt x="90" y="86"/>
                  </a:lnTo>
                  <a:lnTo>
                    <a:pt x="62" y="76"/>
                  </a:lnTo>
                  <a:lnTo>
                    <a:pt x="62" y="76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107">
              <a:extLst>
                <a:ext uri="{FF2B5EF4-FFF2-40B4-BE49-F238E27FC236}">
                  <a16:creationId xmlns:a16="http://schemas.microsoft.com/office/drawing/2014/main" id="{74B2F05A-2B89-5B67-395C-F924322163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32475" y="2563813"/>
              <a:ext cx="974725" cy="1096963"/>
            </a:xfrm>
            <a:custGeom>
              <a:avLst/>
              <a:gdLst>
                <a:gd name="T0" fmla="*/ 614 w 614"/>
                <a:gd name="T1" fmla="*/ 200 h 691"/>
                <a:gd name="T2" fmla="*/ 598 w 614"/>
                <a:gd name="T3" fmla="*/ 128 h 691"/>
                <a:gd name="T4" fmla="*/ 560 w 614"/>
                <a:gd name="T5" fmla="*/ 72 h 691"/>
                <a:gd name="T6" fmla="*/ 524 w 614"/>
                <a:gd name="T7" fmla="*/ 44 h 691"/>
                <a:gd name="T8" fmla="*/ 452 w 614"/>
                <a:gd name="T9" fmla="*/ 16 h 691"/>
                <a:gd name="T10" fmla="*/ 354 w 614"/>
                <a:gd name="T11" fmla="*/ 2 h 691"/>
                <a:gd name="T12" fmla="*/ 276 w 614"/>
                <a:gd name="T13" fmla="*/ 2 h 691"/>
                <a:gd name="T14" fmla="*/ 170 w 614"/>
                <a:gd name="T15" fmla="*/ 20 h 691"/>
                <a:gd name="T16" fmla="*/ 92 w 614"/>
                <a:gd name="T17" fmla="*/ 60 h 691"/>
                <a:gd name="T18" fmla="*/ 56 w 614"/>
                <a:gd name="T19" fmla="*/ 98 h 691"/>
                <a:gd name="T20" fmla="*/ 18 w 614"/>
                <a:gd name="T21" fmla="*/ 184 h 691"/>
                <a:gd name="T22" fmla="*/ 0 w 614"/>
                <a:gd name="T23" fmla="*/ 300 h 691"/>
                <a:gd name="T24" fmla="*/ 0 w 614"/>
                <a:gd name="T25" fmla="*/ 391 h 691"/>
                <a:gd name="T26" fmla="*/ 18 w 614"/>
                <a:gd name="T27" fmla="*/ 505 h 691"/>
                <a:gd name="T28" fmla="*/ 56 w 614"/>
                <a:gd name="T29" fmla="*/ 591 h 691"/>
                <a:gd name="T30" fmla="*/ 94 w 614"/>
                <a:gd name="T31" fmla="*/ 629 h 691"/>
                <a:gd name="T32" fmla="*/ 174 w 614"/>
                <a:gd name="T33" fmla="*/ 671 h 691"/>
                <a:gd name="T34" fmla="*/ 284 w 614"/>
                <a:gd name="T35" fmla="*/ 689 h 691"/>
                <a:gd name="T36" fmla="*/ 370 w 614"/>
                <a:gd name="T37" fmla="*/ 689 h 691"/>
                <a:gd name="T38" fmla="*/ 484 w 614"/>
                <a:gd name="T39" fmla="*/ 679 h 691"/>
                <a:gd name="T40" fmla="*/ 572 w 614"/>
                <a:gd name="T41" fmla="*/ 657 h 691"/>
                <a:gd name="T42" fmla="*/ 582 w 614"/>
                <a:gd name="T43" fmla="*/ 541 h 691"/>
                <a:gd name="T44" fmla="*/ 400 w 614"/>
                <a:gd name="T45" fmla="*/ 557 h 691"/>
                <a:gd name="T46" fmla="*/ 306 w 614"/>
                <a:gd name="T47" fmla="*/ 557 h 691"/>
                <a:gd name="T48" fmla="*/ 242 w 614"/>
                <a:gd name="T49" fmla="*/ 541 h 691"/>
                <a:gd name="T50" fmla="*/ 220 w 614"/>
                <a:gd name="T51" fmla="*/ 529 h 691"/>
                <a:gd name="T52" fmla="*/ 194 w 614"/>
                <a:gd name="T53" fmla="*/ 499 h 691"/>
                <a:gd name="T54" fmla="*/ 178 w 614"/>
                <a:gd name="T55" fmla="*/ 455 h 691"/>
                <a:gd name="T56" fmla="*/ 440 w 614"/>
                <a:gd name="T57" fmla="*/ 415 h 691"/>
                <a:gd name="T58" fmla="*/ 480 w 614"/>
                <a:gd name="T59" fmla="*/ 411 h 691"/>
                <a:gd name="T60" fmla="*/ 532 w 614"/>
                <a:gd name="T61" fmla="*/ 397 h 691"/>
                <a:gd name="T62" fmla="*/ 570 w 614"/>
                <a:gd name="T63" fmla="*/ 367 h 691"/>
                <a:gd name="T64" fmla="*/ 598 w 614"/>
                <a:gd name="T65" fmla="*/ 328 h 691"/>
                <a:gd name="T66" fmla="*/ 612 w 614"/>
                <a:gd name="T67" fmla="*/ 272 h 691"/>
                <a:gd name="T68" fmla="*/ 614 w 614"/>
                <a:gd name="T69" fmla="*/ 228 h 691"/>
                <a:gd name="T70" fmla="*/ 170 w 614"/>
                <a:gd name="T71" fmla="*/ 302 h 691"/>
                <a:gd name="T72" fmla="*/ 180 w 614"/>
                <a:gd name="T73" fmla="*/ 216 h 691"/>
                <a:gd name="T74" fmla="*/ 196 w 614"/>
                <a:gd name="T75" fmla="*/ 174 h 691"/>
                <a:gd name="T76" fmla="*/ 214 w 614"/>
                <a:gd name="T77" fmla="*/ 156 h 691"/>
                <a:gd name="T78" fmla="*/ 250 w 614"/>
                <a:gd name="T79" fmla="*/ 138 h 691"/>
                <a:gd name="T80" fmla="*/ 322 w 614"/>
                <a:gd name="T81" fmla="*/ 130 h 691"/>
                <a:gd name="T82" fmla="*/ 386 w 614"/>
                <a:gd name="T83" fmla="*/ 134 h 691"/>
                <a:gd name="T84" fmla="*/ 424 w 614"/>
                <a:gd name="T85" fmla="*/ 150 h 691"/>
                <a:gd name="T86" fmla="*/ 436 w 614"/>
                <a:gd name="T87" fmla="*/ 164 h 691"/>
                <a:gd name="T88" fmla="*/ 452 w 614"/>
                <a:gd name="T89" fmla="*/ 200 h 691"/>
                <a:gd name="T90" fmla="*/ 452 w 614"/>
                <a:gd name="T91" fmla="*/ 244 h 691"/>
                <a:gd name="T92" fmla="*/ 438 w 614"/>
                <a:gd name="T93" fmla="*/ 282 h 691"/>
                <a:gd name="T94" fmla="*/ 408 w 614"/>
                <a:gd name="T95" fmla="*/ 30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14" h="691">
                  <a:moveTo>
                    <a:pt x="614" y="228"/>
                  </a:moveTo>
                  <a:lnTo>
                    <a:pt x="614" y="228"/>
                  </a:lnTo>
                  <a:lnTo>
                    <a:pt x="614" y="200"/>
                  </a:lnTo>
                  <a:lnTo>
                    <a:pt x="610" y="176"/>
                  </a:lnTo>
                  <a:lnTo>
                    <a:pt x="604" y="152"/>
                  </a:lnTo>
                  <a:lnTo>
                    <a:pt x="598" y="128"/>
                  </a:lnTo>
                  <a:lnTo>
                    <a:pt x="588" y="108"/>
                  </a:lnTo>
                  <a:lnTo>
                    <a:pt x="574" y="90"/>
                  </a:lnTo>
                  <a:lnTo>
                    <a:pt x="560" y="72"/>
                  </a:lnTo>
                  <a:lnTo>
                    <a:pt x="544" y="58"/>
                  </a:lnTo>
                  <a:lnTo>
                    <a:pt x="544" y="58"/>
                  </a:lnTo>
                  <a:lnTo>
                    <a:pt x="524" y="44"/>
                  </a:lnTo>
                  <a:lnTo>
                    <a:pt x="502" y="32"/>
                  </a:lnTo>
                  <a:lnTo>
                    <a:pt x="478" y="24"/>
                  </a:lnTo>
                  <a:lnTo>
                    <a:pt x="452" y="16"/>
                  </a:lnTo>
                  <a:lnTo>
                    <a:pt x="422" y="8"/>
                  </a:lnTo>
                  <a:lnTo>
                    <a:pt x="390" y="4"/>
                  </a:lnTo>
                  <a:lnTo>
                    <a:pt x="354" y="2"/>
                  </a:lnTo>
                  <a:lnTo>
                    <a:pt x="316" y="0"/>
                  </a:lnTo>
                  <a:lnTo>
                    <a:pt x="316" y="0"/>
                  </a:lnTo>
                  <a:lnTo>
                    <a:pt x="276" y="2"/>
                  </a:lnTo>
                  <a:lnTo>
                    <a:pt x="238" y="6"/>
                  </a:lnTo>
                  <a:lnTo>
                    <a:pt x="202" y="12"/>
                  </a:lnTo>
                  <a:lnTo>
                    <a:pt x="170" y="20"/>
                  </a:lnTo>
                  <a:lnTo>
                    <a:pt x="142" y="30"/>
                  </a:lnTo>
                  <a:lnTo>
                    <a:pt x="116" y="44"/>
                  </a:lnTo>
                  <a:lnTo>
                    <a:pt x="92" y="60"/>
                  </a:lnTo>
                  <a:lnTo>
                    <a:pt x="72" y="78"/>
                  </a:lnTo>
                  <a:lnTo>
                    <a:pt x="72" y="78"/>
                  </a:lnTo>
                  <a:lnTo>
                    <a:pt x="56" y="98"/>
                  </a:lnTo>
                  <a:lnTo>
                    <a:pt x="40" y="124"/>
                  </a:lnTo>
                  <a:lnTo>
                    <a:pt x="28" y="152"/>
                  </a:lnTo>
                  <a:lnTo>
                    <a:pt x="18" y="184"/>
                  </a:lnTo>
                  <a:lnTo>
                    <a:pt x="10" y="218"/>
                  </a:lnTo>
                  <a:lnTo>
                    <a:pt x="4" y="258"/>
                  </a:lnTo>
                  <a:lnTo>
                    <a:pt x="0" y="300"/>
                  </a:lnTo>
                  <a:lnTo>
                    <a:pt x="0" y="346"/>
                  </a:lnTo>
                  <a:lnTo>
                    <a:pt x="0" y="346"/>
                  </a:lnTo>
                  <a:lnTo>
                    <a:pt x="0" y="391"/>
                  </a:lnTo>
                  <a:lnTo>
                    <a:pt x="4" y="433"/>
                  </a:lnTo>
                  <a:lnTo>
                    <a:pt x="10" y="471"/>
                  </a:lnTo>
                  <a:lnTo>
                    <a:pt x="18" y="505"/>
                  </a:lnTo>
                  <a:lnTo>
                    <a:pt x="28" y="537"/>
                  </a:lnTo>
                  <a:lnTo>
                    <a:pt x="42" y="565"/>
                  </a:lnTo>
                  <a:lnTo>
                    <a:pt x="56" y="591"/>
                  </a:lnTo>
                  <a:lnTo>
                    <a:pt x="74" y="611"/>
                  </a:lnTo>
                  <a:lnTo>
                    <a:pt x="74" y="611"/>
                  </a:lnTo>
                  <a:lnTo>
                    <a:pt x="94" y="629"/>
                  </a:lnTo>
                  <a:lnTo>
                    <a:pt x="118" y="647"/>
                  </a:lnTo>
                  <a:lnTo>
                    <a:pt x="144" y="659"/>
                  </a:lnTo>
                  <a:lnTo>
                    <a:pt x="174" y="671"/>
                  </a:lnTo>
                  <a:lnTo>
                    <a:pt x="208" y="679"/>
                  </a:lnTo>
                  <a:lnTo>
                    <a:pt x="244" y="685"/>
                  </a:lnTo>
                  <a:lnTo>
                    <a:pt x="284" y="689"/>
                  </a:lnTo>
                  <a:lnTo>
                    <a:pt x="326" y="691"/>
                  </a:lnTo>
                  <a:lnTo>
                    <a:pt x="326" y="691"/>
                  </a:lnTo>
                  <a:lnTo>
                    <a:pt x="370" y="689"/>
                  </a:lnTo>
                  <a:lnTo>
                    <a:pt x="410" y="687"/>
                  </a:lnTo>
                  <a:lnTo>
                    <a:pt x="448" y="685"/>
                  </a:lnTo>
                  <a:lnTo>
                    <a:pt x="484" y="679"/>
                  </a:lnTo>
                  <a:lnTo>
                    <a:pt x="516" y="673"/>
                  </a:lnTo>
                  <a:lnTo>
                    <a:pt x="546" y="665"/>
                  </a:lnTo>
                  <a:lnTo>
                    <a:pt x="572" y="657"/>
                  </a:lnTo>
                  <a:lnTo>
                    <a:pt x="598" y="647"/>
                  </a:lnTo>
                  <a:lnTo>
                    <a:pt x="582" y="541"/>
                  </a:lnTo>
                  <a:lnTo>
                    <a:pt x="582" y="541"/>
                  </a:lnTo>
                  <a:lnTo>
                    <a:pt x="518" y="549"/>
                  </a:lnTo>
                  <a:lnTo>
                    <a:pt x="456" y="553"/>
                  </a:lnTo>
                  <a:lnTo>
                    <a:pt x="400" y="557"/>
                  </a:lnTo>
                  <a:lnTo>
                    <a:pt x="348" y="557"/>
                  </a:lnTo>
                  <a:lnTo>
                    <a:pt x="348" y="557"/>
                  </a:lnTo>
                  <a:lnTo>
                    <a:pt x="306" y="557"/>
                  </a:lnTo>
                  <a:lnTo>
                    <a:pt x="272" y="551"/>
                  </a:lnTo>
                  <a:lnTo>
                    <a:pt x="256" y="547"/>
                  </a:lnTo>
                  <a:lnTo>
                    <a:pt x="242" y="541"/>
                  </a:lnTo>
                  <a:lnTo>
                    <a:pt x="230" y="535"/>
                  </a:lnTo>
                  <a:lnTo>
                    <a:pt x="220" y="529"/>
                  </a:lnTo>
                  <a:lnTo>
                    <a:pt x="220" y="529"/>
                  </a:lnTo>
                  <a:lnTo>
                    <a:pt x="210" y="521"/>
                  </a:lnTo>
                  <a:lnTo>
                    <a:pt x="202" y="511"/>
                  </a:lnTo>
                  <a:lnTo>
                    <a:pt x="194" y="499"/>
                  </a:lnTo>
                  <a:lnTo>
                    <a:pt x="188" y="487"/>
                  </a:lnTo>
                  <a:lnTo>
                    <a:pt x="182" y="471"/>
                  </a:lnTo>
                  <a:lnTo>
                    <a:pt x="178" y="455"/>
                  </a:lnTo>
                  <a:lnTo>
                    <a:pt x="174" y="435"/>
                  </a:lnTo>
                  <a:lnTo>
                    <a:pt x="172" y="415"/>
                  </a:lnTo>
                  <a:lnTo>
                    <a:pt x="440" y="415"/>
                  </a:lnTo>
                  <a:lnTo>
                    <a:pt x="440" y="415"/>
                  </a:lnTo>
                  <a:lnTo>
                    <a:pt x="460" y="413"/>
                  </a:lnTo>
                  <a:lnTo>
                    <a:pt x="480" y="411"/>
                  </a:lnTo>
                  <a:lnTo>
                    <a:pt x="498" y="409"/>
                  </a:lnTo>
                  <a:lnTo>
                    <a:pt x="516" y="403"/>
                  </a:lnTo>
                  <a:lnTo>
                    <a:pt x="532" y="397"/>
                  </a:lnTo>
                  <a:lnTo>
                    <a:pt x="546" y="389"/>
                  </a:lnTo>
                  <a:lnTo>
                    <a:pt x="560" y="379"/>
                  </a:lnTo>
                  <a:lnTo>
                    <a:pt x="570" y="367"/>
                  </a:lnTo>
                  <a:lnTo>
                    <a:pt x="582" y="355"/>
                  </a:lnTo>
                  <a:lnTo>
                    <a:pt x="590" y="342"/>
                  </a:lnTo>
                  <a:lnTo>
                    <a:pt x="598" y="328"/>
                  </a:lnTo>
                  <a:lnTo>
                    <a:pt x="604" y="310"/>
                  </a:lnTo>
                  <a:lnTo>
                    <a:pt x="608" y="292"/>
                  </a:lnTo>
                  <a:lnTo>
                    <a:pt x="612" y="272"/>
                  </a:lnTo>
                  <a:lnTo>
                    <a:pt x="614" y="252"/>
                  </a:lnTo>
                  <a:lnTo>
                    <a:pt x="614" y="228"/>
                  </a:lnTo>
                  <a:lnTo>
                    <a:pt x="614" y="228"/>
                  </a:lnTo>
                  <a:close/>
                  <a:moveTo>
                    <a:pt x="394" y="302"/>
                  </a:moveTo>
                  <a:lnTo>
                    <a:pt x="170" y="302"/>
                  </a:lnTo>
                  <a:lnTo>
                    <a:pt x="170" y="302"/>
                  </a:lnTo>
                  <a:lnTo>
                    <a:pt x="172" y="256"/>
                  </a:lnTo>
                  <a:lnTo>
                    <a:pt x="176" y="234"/>
                  </a:lnTo>
                  <a:lnTo>
                    <a:pt x="180" y="216"/>
                  </a:lnTo>
                  <a:lnTo>
                    <a:pt x="184" y="200"/>
                  </a:lnTo>
                  <a:lnTo>
                    <a:pt x="190" y="186"/>
                  </a:lnTo>
                  <a:lnTo>
                    <a:pt x="196" y="174"/>
                  </a:lnTo>
                  <a:lnTo>
                    <a:pt x="204" y="164"/>
                  </a:lnTo>
                  <a:lnTo>
                    <a:pt x="204" y="164"/>
                  </a:lnTo>
                  <a:lnTo>
                    <a:pt x="214" y="156"/>
                  </a:lnTo>
                  <a:lnTo>
                    <a:pt x="224" y="150"/>
                  </a:lnTo>
                  <a:lnTo>
                    <a:pt x="236" y="144"/>
                  </a:lnTo>
                  <a:lnTo>
                    <a:pt x="250" y="138"/>
                  </a:lnTo>
                  <a:lnTo>
                    <a:pt x="266" y="134"/>
                  </a:lnTo>
                  <a:lnTo>
                    <a:pt x="284" y="132"/>
                  </a:lnTo>
                  <a:lnTo>
                    <a:pt x="322" y="130"/>
                  </a:lnTo>
                  <a:lnTo>
                    <a:pt x="322" y="130"/>
                  </a:lnTo>
                  <a:lnTo>
                    <a:pt x="356" y="130"/>
                  </a:lnTo>
                  <a:lnTo>
                    <a:pt x="386" y="134"/>
                  </a:lnTo>
                  <a:lnTo>
                    <a:pt x="408" y="142"/>
                  </a:lnTo>
                  <a:lnTo>
                    <a:pt x="416" y="146"/>
                  </a:lnTo>
                  <a:lnTo>
                    <a:pt x="424" y="150"/>
                  </a:lnTo>
                  <a:lnTo>
                    <a:pt x="424" y="150"/>
                  </a:lnTo>
                  <a:lnTo>
                    <a:pt x="432" y="156"/>
                  </a:lnTo>
                  <a:lnTo>
                    <a:pt x="436" y="164"/>
                  </a:lnTo>
                  <a:lnTo>
                    <a:pt x="442" y="172"/>
                  </a:lnTo>
                  <a:lnTo>
                    <a:pt x="446" y="180"/>
                  </a:lnTo>
                  <a:lnTo>
                    <a:pt x="452" y="200"/>
                  </a:lnTo>
                  <a:lnTo>
                    <a:pt x="452" y="226"/>
                  </a:lnTo>
                  <a:lnTo>
                    <a:pt x="452" y="226"/>
                  </a:lnTo>
                  <a:lnTo>
                    <a:pt x="452" y="244"/>
                  </a:lnTo>
                  <a:lnTo>
                    <a:pt x="450" y="260"/>
                  </a:lnTo>
                  <a:lnTo>
                    <a:pt x="444" y="272"/>
                  </a:lnTo>
                  <a:lnTo>
                    <a:pt x="438" y="282"/>
                  </a:lnTo>
                  <a:lnTo>
                    <a:pt x="430" y="292"/>
                  </a:lnTo>
                  <a:lnTo>
                    <a:pt x="420" y="298"/>
                  </a:lnTo>
                  <a:lnTo>
                    <a:pt x="408" y="300"/>
                  </a:lnTo>
                  <a:lnTo>
                    <a:pt x="394" y="302"/>
                  </a:lnTo>
                  <a:lnTo>
                    <a:pt x="394" y="302"/>
                  </a:lnTo>
                  <a:close/>
                </a:path>
              </a:pathLst>
            </a:custGeom>
            <a:solidFill>
              <a:srgbClr val="FF8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84129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62A-99A7-4AFF-6680-9BA2FAF66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4724" y="365125"/>
            <a:ext cx="9079075" cy="1325563"/>
          </a:xfrm>
        </p:spPr>
        <p:txBody>
          <a:bodyPr>
            <a:normAutofit/>
          </a:bodyPr>
          <a:lstStyle/>
          <a:p>
            <a:r>
              <a:rPr lang="fi-FI" sz="3600" b="1" dirty="0">
                <a:latin typeface="+mn-lt"/>
              </a:rPr>
              <a:t>2. Missä lisätutkimuksesta olisi vielä hyötyä?</a:t>
            </a:r>
            <a:endParaRPr lang="en-GB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69CD0-A748-5B24-B91F-5BF20F764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4723" y="1773238"/>
            <a:ext cx="9079076" cy="4801298"/>
          </a:xfrm>
        </p:spPr>
        <p:txBody>
          <a:bodyPr>
            <a:normAutofit/>
          </a:bodyPr>
          <a:lstStyle/>
          <a:p>
            <a:r>
              <a:rPr lang="fi-FI" b="1" dirty="0"/>
              <a:t>Pohjaveden korkeus </a:t>
            </a:r>
            <a:r>
              <a:rPr lang="fi-FI" dirty="0"/>
              <a:t>tunnistettu kriittiseksi hiilinielujen, KHK-päästöjen suuruuden ja niiden raportoinnin näkökulmasta &gt; </a:t>
            </a:r>
            <a:r>
              <a:rPr lang="fi-FI" b="1" dirty="0"/>
              <a:t>miten pohjaveden korkeutta voisi helposti seurata peltolohkotasolla?</a:t>
            </a:r>
            <a:r>
              <a:rPr lang="fi-FI" dirty="0"/>
              <a:t> Tieto olisi tärkeää esim. maankäyttösektorin ilmastosuunnitelman (MISU) toimien vaikuttavuuden arvioimiseksi.</a:t>
            </a:r>
          </a:p>
          <a:p>
            <a:r>
              <a:rPr lang="fi-FI" b="1"/>
              <a:t>Uusi menetelmä </a:t>
            </a:r>
            <a:r>
              <a:rPr lang="fi-FI" b="1" dirty="0"/>
              <a:t>kivennäismaiden hiilipitoisuuden kenttämääritykseen</a:t>
            </a:r>
            <a:r>
              <a:rPr lang="fi-FI" dirty="0"/>
              <a:t> &gt; voisiko menetelmää kehittää niin, että päästäisiin kiinni kivennäismaapeltojen </a:t>
            </a:r>
            <a:r>
              <a:rPr lang="fi-FI" b="1" dirty="0"/>
              <a:t>hiilivaraston lyhyen aikavälin muutoksiin </a:t>
            </a:r>
            <a:r>
              <a:rPr lang="fi-FI" dirty="0"/>
              <a:t>maaperän spatiaalisesta vaihtelusta huolimatta?</a:t>
            </a:r>
          </a:p>
        </p:txBody>
      </p:sp>
      <p:grpSp>
        <p:nvGrpSpPr>
          <p:cNvPr id="4" name="Ryhmä 432">
            <a:extLst>
              <a:ext uri="{FF2B5EF4-FFF2-40B4-BE49-F238E27FC236}">
                <a16:creationId xmlns:a16="http://schemas.microsoft.com/office/drawing/2014/main" id="{EF482A08-B240-B2F4-D670-CF8AF4EEA84D}"/>
              </a:ext>
            </a:extLst>
          </p:cNvPr>
          <p:cNvGrpSpPr>
            <a:grpSpLocks noChangeAspect="1"/>
          </p:cNvGrpSpPr>
          <p:nvPr/>
        </p:nvGrpSpPr>
        <p:grpSpPr>
          <a:xfrm>
            <a:off x="428124" y="318376"/>
            <a:ext cx="1345812" cy="1053922"/>
            <a:chOff x="2762250" y="635000"/>
            <a:chExt cx="4530725" cy="3548063"/>
          </a:xfrm>
        </p:grpSpPr>
        <p:sp>
          <p:nvSpPr>
            <p:cNvPr id="5" name="Freeform 103">
              <a:extLst>
                <a:ext uri="{FF2B5EF4-FFF2-40B4-BE49-F238E27FC236}">
                  <a16:creationId xmlns:a16="http://schemas.microsoft.com/office/drawing/2014/main" id="{7CC6C129-728C-D457-B7FB-ABA9D9CA74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08600" y="635000"/>
              <a:ext cx="1984375" cy="1827213"/>
            </a:xfrm>
            <a:custGeom>
              <a:avLst/>
              <a:gdLst>
                <a:gd name="T0" fmla="*/ 588 w 1250"/>
                <a:gd name="T1" fmla="*/ 2 h 1151"/>
                <a:gd name="T2" fmla="*/ 348 w 1250"/>
                <a:gd name="T3" fmla="*/ 44 h 1151"/>
                <a:gd name="T4" fmla="*/ 176 w 1250"/>
                <a:gd name="T5" fmla="*/ 132 h 1151"/>
                <a:gd name="T6" fmla="*/ 102 w 1250"/>
                <a:gd name="T7" fmla="*/ 200 h 1151"/>
                <a:gd name="T8" fmla="*/ 44 w 1250"/>
                <a:gd name="T9" fmla="*/ 277 h 1151"/>
                <a:gd name="T10" fmla="*/ 10 w 1250"/>
                <a:gd name="T11" fmla="*/ 365 h 1151"/>
                <a:gd name="T12" fmla="*/ 0 w 1250"/>
                <a:gd name="T13" fmla="*/ 433 h 1151"/>
                <a:gd name="T14" fmla="*/ 20 w 1250"/>
                <a:gd name="T15" fmla="*/ 583 h 1151"/>
                <a:gd name="T16" fmla="*/ 56 w 1250"/>
                <a:gd name="T17" fmla="*/ 665 h 1151"/>
                <a:gd name="T18" fmla="*/ 114 w 1250"/>
                <a:gd name="T19" fmla="*/ 740 h 1151"/>
                <a:gd name="T20" fmla="*/ 180 w 1250"/>
                <a:gd name="T21" fmla="*/ 798 h 1151"/>
                <a:gd name="T22" fmla="*/ 312 w 1250"/>
                <a:gd name="T23" fmla="*/ 878 h 1151"/>
                <a:gd name="T24" fmla="*/ 394 w 1250"/>
                <a:gd name="T25" fmla="*/ 908 h 1151"/>
                <a:gd name="T26" fmla="*/ 394 w 1250"/>
                <a:gd name="T27" fmla="*/ 910 h 1151"/>
                <a:gd name="T28" fmla="*/ 304 w 1250"/>
                <a:gd name="T29" fmla="*/ 1151 h 1151"/>
                <a:gd name="T30" fmla="*/ 440 w 1250"/>
                <a:gd name="T31" fmla="*/ 1056 h 1151"/>
                <a:gd name="T32" fmla="*/ 634 w 1250"/>
                <a:gd name="T33" fmla="*/ 950 h 1151"/>
                <a:gd name="T34" fmla="*/ 696 w 1250"/>
                <a:gd name="T35" fmla="*/ 942 h 1151"/>
                <a:gd name="T36" fmla="*/ 828 w 1250"/>
                <a:gd name="T37" fmla="*/ 922 h 1151"/>
                <a:gd name="T38" fmla="*/ 940 w 1250"/>
                <a:gd name="T39" fmla="*/ 884 h 1151"/>
                <a:gd name="T40" fmla="*/ 1036 w 1250"/>
                <a:gd name="T41" fmla="*/ 832 h 1151"/>
                <a:gd name="T42" fmla="*/ 1162 w 1250"/>
                <a:gd name="T43" fmla="*/ 716 h 1151"/>
                <a:gd name="T44" fmla="*/ 1238 w 1250"/>
                <a:gd name="T45" fmla="*/ 565 h 1151"/>
                <a:gd name="T46" fmla="*/ 1250 w 1250"/>
                <a:gd name="T47" fmla="*/ 463 h 1151"/>
                <a:gd name="T48" fmla="*/ 1236 w 1250"/>
                <a:gd name="T49" fmla="*/ 371 h 1151"/>
                <a:gd name="T50" fmla="*/ 1200 w 1250"/>
                <a:gd name="T51" fmla="*/ 285 h 1151"/>
                <a:gd name="T52" fmla="*/ 1142 w 1250"/>
                <a:gd name="T53" fmla="*/ 206 h 1151"/>
                <a:gd name="T54" fmla="*/ 1066 w 1250"/>
                <a:gd name="T55" fmla="*/ 138 h 1151"/>
                <a:gd name="T56" fmla="*/ 894 w 1250"/>
                <a:gd name="T57" fmla="*/ 48 h 1151"/>
                <a:gd name="T58" fmla="*/ 684 w 1250"/>
                <a:gd name="T59" fmla="*/ 4 h 1151"/>
                <a:gd name="T60" fmla="*/ 822 w 1250"/>
                <a:gd name="T61" fmla="*/ 764 h 1151"/>
                <a:gd name="T62" fmla="*/ 720 w 1250"/>
                <a:gd name="T63" fmla="*/ 820 h 1151"/>
                <a:gd name="T64" fmla="*/ 560 w 1250"/>
                <a:gd name="T65" fmla="*/ 848 h 1151"/>
                <a:gd name="T66" fmla="*/ 580 w 1250"/>
                <a:gd name="T67" fmla="*/ 740 h 1151"/>
                <a:gd name="T68" fmla="*/ 686 w 1250"/>
                <a:gd name="T69" fmla="*/ 555 h 1151"/>
                <a:gd name="T70" fmla="*/ 536 w 1250"/>
                <a:gd name="T71" fmla="*/ 680 h 1151"/>
                <a:gd name="T72" fmla="*/ 406 w 1250"/>
                <a:gd name="T73" fmla="*/ 824 h 1151"/>
                <a:gd name="T74" fmla="*/ 318 w 1250"/>
                <a:gd name="T75" fmla="*/ 772 h 1151"/>
                <a:gd name="T76" fmla="*/ 254 w 1250"/>
                <a:gd name="T77" fmla="*/ 690 h 1151"/>
                <a:gd name="T78" fmla="*/ 220 w 1250"/>
                <a:gd name="T79" fmla="*/ 559 h 1151"/>
                <a:gd name="T80" fmla="*/ 244 w 1250"/>
                <a:gd name="T81" fmla="*/ 423 h 1151"/>
                <a:gd name="T82" fmla="*/ 324 w 1250"/>
                <a:gd name="T83" fmla="*/ 303 h 1151"/>
                <a:gd name="T84" fmla="*/ 398 w 1250"/>
                <a:gd name="T85" fmla="*/ 247 h 1151"/>
                <a:gd name="T86" fmla="*/ 498 w 1250"/>
                <a:gd name="T87" fmla="*/ 206 h 1151"/>
                <a:gd name="T88" fmla="*/ 654 w 1250"/>
                <a:gd name="T89" fmla="*/ 186 h 1151"/>
                <a:gd name="T90" fmla="*/ 850 w 1250"/>
                <a:gd name="T91" fmla="*/ 176 h 1151"/>
                <a:gd name="T92" fmla="*/ 994 w 1250"/>
                <a:gd name="T93" fmla="*/ 148 h 1151"/>
                <a:gd name="T94" fmla="*/ 1006 w 1250"/>
                <a:gd name="T95" fmla="*/ 245 h 1151"/>
                <a:gd name="T96" fmla="*/ 1000 w 1250"/>
                <a:gd name="T97" fmla="*/ 423 h 1151"/>
                <a:gd name="T98" fmla="*/ 958 w 1250"/>
                <a:gd name="T99" fmla="*/ 577 h 1151"/>
                <a:gd name="T100" fmla="*/ 904 w 1250"/>
                <a:gd name="T101" fmla="*/ 676 h 1151"/>
                <a:gd name="T102" fmla="*/ 822 w 1250"/>
                <a:gd name="T103" fmla="*/ 764 h 1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250" h="1151">
                  <a:moveTo>
                    <a:pt x="652" y="2"/>
                  </a:moveTo>
                  <a:lnTo>
                    <a:pt x="652" y="2"/>
                  </a:lnTo>
                  <a:lnTo>
                    <a:pt x="620" y="0"/>
                  </a:lnTo>
                  <a:lnTo>
                    <a:pt x="588" y="2"/>
                  </a:lnTo>
                  <a:lnTo>
                    <a:pt x="524" y="6"/>
                  </a:lnTo>
                  <a:lnTo>
                    <a:pt x="464" y="14"/>
                  </a:lnTo>
                  <a:lnTo>
                    <a:pt x="404" y="28"/>
                  </a:lnTo>
                  <a:lnTo>
                    <a:pt x="348" y="44"/>
                  </a:lnTo>
                  <a:lnTo>
                    <a:pt x="294" y="66"/>
                  </a:lnTo>
                  <a:lnTo>
                    <a:pt x="244" y="90"/>
                  </a:lnTo>
                  <a:lnTo>
                    <a:pt x="198" y="118"/>
                  </a:lnTo>
                  <a:lnTo>
                    <a:pt x="176" y="132"/>
                  </a:lnTo>
                  <a:lnTo>
                    <a:pt x="156" y="148"/>
                  </a:lnTo>
                  <a:lnTo>
                    <a:pt x="136" y="166"/>
                  </a:lnTo>
                  <a:lnTo>
                    <a:pt x="118" y="182"/>
                  </a:lnTo>
                  <a:lnTo>
                    <a:pt x="102" y="200"/>
                  </a:lnTo>
                  <a:lnTo>
                    <a:pt x="86" y="218"/>
                  </a:lnTo>
                  <a:lnTo>
                    <a:pt x="70" y="237"/>
                  </a:lnTo>
                  <a:lnTo>
                    <a:pt x="56" y="257"/>
                  </a:lnTo>
                  <a:lnTo>
                    <a:pt x="44" y="277"/>
                  </a:lnTo>
                  <a:lnTo>
                    <a:pt x="34" y="299"/>
                  </a:lnTo>
                  <a:lnTo>
                    <a:pt x="24" y="319"/>
                  </a:lnTo>
                  <a:lnTo>
                    <a:pt x="16" y="341"/>
                  </a:lnTo>
                  <a:lnTo>
                    <a:pt x="10" y="365"/>
                  </a:lnTo>
                  <a:lnTo>
                    <a:pt x="4" y="387"/>
                  </a:lnTo>
                  <a:lnTo>
                    <a:pt x="2" y="411"/>
                  </a:lnTo>
                  <a:lnTo>
                    <a:pt x="0" y="433"/>
                  </a:lnTo>
                  <a:lnTo>
                    <a:pt x="0" y="433"/>
                  </a:lnTo>
                  <a:lnTo>
                    <a:pt x="0" y="477"/>
                  </a:lnTo>
                  <a:lnTo>
                    <a:pt x="4" y="521"/>
                  </a:lnTo>
                  <a:lnTo>
                    <a:pt x="14" y="563"/>
                  </a:lnTo>
                  <a:lnTo>
                    <a:pt x="20" y="583"/>
                  </a:lnTo>
                  <a:lnTo>
                    <a:pt x="26" y="605"/>
                  </a:lnTo>
                  <a:lnTo>
                    <a:pt x="36" y="625"/>
                  </a:lnTo>
                  <a:lnTo>
                    <a:pt x="44" y="645"/>
                  </a:lnTo>
                  <a:lnTo>
                    <a:pt x="56" y="665"/>
                  </a:lnTo>
                  <a:lnTo>
                    <a:pt x="68" y="684"/>
                  </a:lnTo>
                  <a:lnTo>
                    <a:pt x="82" y="702"/>
                  </a:lnTo>
                  <a:lnTo>
                    <a:pt x="96" y="722"/>
                  </a:lnTo>
                  <a:lnTo>
                    <a:pt x="114" y="740"/>
                  </a:lnTo>
                  <a:lnTo>
                    <a:pt x="130" y="756"/>
                  </a:lnTo>
                  <a:lnTo>
                    <a:pt x="130" y="756"/>
                  </a:lnTo>
                  <a:lnTo>
                    <a:pt x="156" y="778"/>
                  </a:lnTo>
                  <a:lnTo>
                    <a:pt x="180" y="798"/>
                  </a:lnTo>
                  <a:lnTo>
                    <a:pt x="204" y="816"/>
                  </a:lnTo>
                  <a:lnTo>
                    <a:pt x="228" y="832"/>
                  </a:lnTo>
                  <a:lnTo>
                    <a:pt x="272" y="858"/>
                  </a:lnTo>
                  <a:lnTo>
                    <a:pt x="312" y="878"/>
                  </a:lnTo>
                  <a:lnTo>
                    <a:pt x="344" y="894"/>
                  </a:lnTo>
                  <a:lnTo>
                    <a:pt x="370" y="902"/>
                  </a:lnTo>
                  <a:lnTo>
                    <a:pt x="394" y="908"/>
                  </a:lnTo>
                  <a:lnTo>
                    <a:pt x="394" y="908"/>
                  </a:lnTo>
                  <a:lnTo>
                    <a:pt x="394" y="910"/>
                  </a:lnTo>
                  <a:lnTo>
                    <a:pt x="394" y="910"/>
                  </a:lnTo>
                  <a:lnTo>
                    <a:pt x="394" y="910"/>
                  </a:lnTo>
                  <a:lnTo>
                    <a:pt x="394" y="910"/>
                  </a:lnTo>
                  <a:lnTo>
                    <a:pt x="394" y="910"/>
                  </a:lnTo>
                  <a:lnTo>
                    <a:pt x="394" y="910"/>
                  </a:lnTo>
                  <a:lnTo>
                    <a:pt x="208" y="1151"/>
                  </a:lnTo>
                  <a:lnTo>
                    <a:pt x="304" y="1151"/>
                  </a:lnTo>
                  <a:lnTo>
                    <a:pt x="304" y="1151"/>
                  </a:lnTo>
                  <a:lnTo>
                    <a:pt x="342" y="1123"/>
                  </a:lnTo>
                  <a:lnTo>
                    <a:pt x="388" y="1090"/>
                  </a:lnTo>
                  <a:lnTo>
                    <a:pt x="440" y="1056"/>
                  </a:lnTo>
                  <a:lnTo>
                    <a:pt x="494" y="1022"/>
                  </a:lnTo>
                  <a:lnTo>
                    <a:pt x="546" y="992"/>
                  </a:lnTo>
                  <a:lnTo>
                    <a:pt x="594" y="966"/>
                  </a:lnTo>
                  <a:lnTo>
                    <a:pt x="634" y="950"/>
                  </a:lnTo>
                  <a:lnTo>
                    <a:pt x="648" y="944"/>
                  </a:lnTo>
                  <a:lnTo>
                    <a:pt x="660" y="942"/>
                  </a:lnTo>
                  <a:lnTo>
                    <a:pt x="660" y="942"/>
                  </a:lnTo>
                  <a:lnTo>
                    <a:pt x="696" y="942"/>
                  </a:lnTo>
                  <a:lnTo>
                    <a:pt x="730" y="938"/>
                  </a:lnTo>
                  <a:lnTo>
                    <a:pt x="764" y="934"/>
                  </a:lnTo>
                  <a:lnTo>
                    <a:pt x="796" y="928"/>
                  </a:lnTo>
                  <a:lnTo>
                    <a:pt x="828" y="922"/>
                  </a:lnTo>
                  <a:lnTo>
                    <a:pt x="858" y="914"/>
                  </a:lnTo>
                  <a:lnTo>
                    <a:pt x="886" y="906"/>
                  </a:lnTo>
                  <a:lnTo>
                    <a:pt x="914" y="896"/>
                  </a:lnTo>
                  <a:lnTo>
                    <a:pt x="940" y="884"/>
                  </a:lnTo>
                  <a:lnTo>
                    <a:pt x="966" y="872"/>
                  </a:lnTo>
                  <a:lnTo>
                    <a:pt x="990" y="860"/>
                  </a:lnTo>
                  <a:lnTo>
                    <a:pt x="1014" y="846"/>
                  </a:lnTo>
                  <a:lnTo>
                    <a:pt x="1036" y="832"/>
                  </a:lnTo>
                  <a:lnTo>
                    <a:pt x="1058" y="818"/>
                  </a:lnTo>
                  <a:lnTo>
                    <a:pt x="1096" y="786"/>
                  </a:lnTo>
                  <a:lnTo>
                    <a:pt x="1132" y="752"/>
                  </a:lnTo>
                  <a:lnTo>
                    <a:pt x="1162" y="716"/>
                  </a:lnTo>
                  <a:lnTo>
                    <a:pt x="1188" y="680"/>
                  </a:lnTo>
                  <a:lnTo>
                    <a:pt x="1210" y="643"/>
                  </a:lnTo>
                  <a:lnTo>
                    <a:pt x="1226" y="603"/>
                  </a:lnTo>
                  <a:lnTo>
                    <a:pt x="1238" y="565"/>
                  </a:lnTo>
                  <a:lnTo>
                    <a:pt x="1246" y="525"/>
                  </a:lnTo>
                  <a:lnTo>
                    <a:pt x="1250" y="487"/>
                  </a:lnTo>
                  <a:lnTo>
                    <a:pt x="1250" y="487"/>
                  </a:lnTo>
                  <a:lnTo>
                    <a:pt x="1250" y="463"/>
                  </a:lnTo>
                  <a:lnTo>
                    <a:pt x="1250" y="439"/>
                  </a:lnTo>
                  <a:lnTo>
                    <a:pt x="1246" y="415"/>
                  </a:lnTo>
                  <a:lnTo>
                    <a:pt x="1242" y="393"/>
                  </a:lnTo>
                  <a:lnTo>
                    <a:pt x="1236" y="371"/>
                  </a:lnTo>
                  <a:lnTo>
                    <a:pt x="1230" y="349"/>
                  </a:lnTo>
                  <a:lnTo>
                    <a:pt x="1220" y="327"/>
                  </a:lnTo>
                  <a:lnTo>
                    <a:pt x="1210" y="305"/>
                  </a:lnTo>
                  <a:lnTo>
                    <a:pt x="1200" y="285"/>
                  </a:lnTo>
                  <a:lnTo>
                    <a:pt x="1188" y="263"/>
                  </a:lnTo>
                  <a:lnTo>
                    <a:pt x="1174" y="243"/>
                  </a:lnTo>
                  <a:lnTo>
                    <a:pt x="1158" y="225"/>
                  </a:lnTo>
                  <a:lnTo>
                    <a:pt x="1142" y="206"/>
                  </a:lnTo>
                  <a:lnTo>
                    <a:pt x="1124" y="188"/>
                  </a:lnTo>
                  <a:lnTo>
                    <a:pt x="1106" y="172"/>
                  </a:lnTo>
                  <a:lnTo>
                    <a:pt x="1086" y="154"/>
                  </a:lnTo>
                  <a:lnTo>
                    <a:pt x="1066" y="138"/>
                  </a:lnTo>
                  <a:lnTo>
                    <a:pt x="1044" y="122"/>
                  </a:lnTo>
                  <a:lnTo>
                    <a:pt x="998" y="94"/>
                  </a:lnTo>
                  <a:lnTo>
                    <a:pt x="948" y="70"/>
                  </a:lnTo>
                  <a:lnTo>
                    <a:pt x="894" y="48"/>
                  </a:lnTo>
                  <a:lnTo>
                    <a:pt x="838" y="30"/>
                  </a:lnTo>
                  <a:lnTo>
                    <a:pt x="778" y="16"/>
                  </a:lnTo>
                  <a:lnTo>
                    <a:pt x="716" y="6"/>
                  </a:lnTo>
                  <a:lnTo>
                    <a:pt x="684" y="4"/>
                  </a:lnTo>
                  <a:lnTo>
                    <a:pt x="652" y="2"/>
                  </a:lnTo>
                  <a:lnTo>
                    <a:pt x="652" y="2"/>
                  </a:lnTo>
                  <a:close/>
                  <a:moveTo>
                    <a:pt x="822" y="764"/>
                  </a:moveTo>
                  <a:lnTo>
                    <a:pt x="822" y="764"/>
                  </a:lnTo>
                  <a:lnTo>
                    <a:pt x="806" y="776"/>
                  </a:lnTo>
                  <a:lnTo>
                    <a:pt x="790" y="786"/>
                  </a:lnTo>
                  <a:lnTo>
                    <a:pt x="756" y="806"/>
                  </a:lnTo>
                  <a:lnTo>
                    <a:pt x="720" y="820"/>
                  </a:lnTo>
                  <a:lnTo>
                    <a:pt x="680" y="834"/>
                  </a:lnTo>
                  <a:lnTo>
                    <a:pt x="640" y="842"/>
                  </a:lnTo>
                  <a:lnTo>
                    <a:pt x="600" y="846"/>
                  </a:lnTo>
                  <a:lnTo>
                    <a:pt x="560" y="848"/>
                  </a:lnTo>
                  <a:lnTo>
                    <a:pt x="518" y="848"/>
                  </a:lnTo>
                  <a:lnTo>
                    <a:pt x="518" y="848"/>
                  </a:lnTo>
                  <a:lnTo>
                    <a:pt x="548" y="794"/>
                  </a:lnTo>
                  <a:lnTo>
                    <a:pt x="580" y="740"/>
                  </a:lnTo>
                  <a:lnTo>
                    <a:pt x="638" y="647"/>
                  </a:lnTo>
                  <a:lnTo>
                    <a:pt x="698" y="555"/>
                  </a:lnTo>
                  <a:lnTo>
                    <a:pt x="686" y="555"/>
                  </a:lnTo>
                  <a:lnTo>
                    <a:pt x="686" y="555"/>
                  </a:lnTo>
                  <a:lnTo>
                    <a:pt x="644" y="587"/>
                  </a:lnTo>
                  <a:lnTo>
                    <a:pt x="614" y="613"/>
                  </a:lnTo>
                  <a:lnTo>
                    <a:pt x="578" y="645"/>
                  </a:lnTo>
                  <a:lnTo>
                    <a:pt x="536" y="680"/>
                  </a:lnTo>
                  <a:lnTo>
                    <a:pt x="494" y="724"/>
                  </a:lnTo>
                  <a:lnTo>
                    <a:pt x="450" y="772"/>
                  </a:lnTo>
                  <a:lnTo>
                    <a:pt x="406" y="824"/>
                  </a:lnTo>
                  <a:lnTo>
                    <a:pt x="406" y="824"/>
                  </a:lnTo>
                  <a:lnTo>
                    <a:pt x="382" y="812"/>
                  </a:lnTo>
                  <a:lnTo>
                    <a:pt x="358" y="802"/>
                  </a:lnTo>
                  <a:lnTo>
                    <a:pt x="338" y="788"/>
                  </a:lnTo>
                  <a:lnTo>
                    <a:pt x="318" y="772"/>
                  </a:lnTo>
                  <a:lnTo>
                    <a:pt x="318" y="772"/>
                  </a:lnTo>
                  <a:lnTo>
                    <a:pt x="292" y="748"/>
                  </a:lnTo>
                  <a:lnTo>
                    <a:pt x="270" y="720"/>
                  </a:lnTo>
                  <a:lnTo>
                    <a:pt x="254" y="690"/>
                  </a:lnTo>
                  <a:lnTo>
                    <a:pt x="240" y="659"/>
                  </a:lnTo>
                  <a:lnTo>
                    <a:pt x="230" y="627"/>
                  </a:lnTo>
                  <a:lnTo>
                    <a:pt x="222" y="593"/>
                  </a:lnTo>
                  <a:lnTo>
                    <a:pt x="220" y="559"/>
                  </a:lnTo>
                  <a:lnTo>
                    <a:pt x="220" y="525"/>
                  </a:lnTo>
                  <a:lnTo>
                    <a:pt x="226" y="489"/>
                  </a:lnTo>
                  <a:lnTo>
                    <a:pt x="234" y="455"/>
                  </a:lnTo>
                  <a:lnTo>
                    <a:pt x="244" y="423"/>
                  </a:lnTo>
                  <a:lnTo>
                    <a:pt x="260" y="391"/>
                  </a:lnTo>
                  <a:lnTo>
                    <a:pt x="278" y="359"/>
                  </a:lnTo>
                  <a:lnTo>
                    <a:pt x="298" y="331"/>
                  </a:lnTo>
                  <a:lnTo>
                    <a:pt x="324" y="303"/>
                  </a:lnTo>
                  <a:lnTo>
                    <a:pt x="350" y="279"/>
                  </a:lnTo>
                  <a:lnTo>
                    <a:pt x="350" y="279"/>
                  </a:lnTo>
                  <a:lnTo>
                    <a:pt x="374" y="261"/>
                  </a:lnTo>
                  <a:lnTo>
                    <a:pt x="398" y="247"/>
                  </a:lnTo>
                  <a:lnTo>
                    <a:pt x="422" y="233"/>
                  </a:lnTo>
                  <a:lnTo>
                    <a:pt x="448" y="222"/>
                  </a:lnTo>
                  <a:lnTo>
                    <a:pt x="472" y="214"/>
                  </a:lnTo>
                  <a:lnTo>
                    <a:pt x="498" y="206"/>
                  </a:lnTo>
                  <a:lnTo>
                    <a:pt x="524" y="200"/>
                  </a:lnTo>
                  <a:lnTo>
                    <a:pt x="550" y="194"/>
                  </a:lnTo>
                  <a:lnTo>
                    <a:pt x="602" y="188"/>
                  </a:lnTo>
                  <a:lnTo>
                    <a:pt x="654" y="186"/>
                  </a:lnTo>
                  <a:lnTo>
                    <a:pt x="756" y="184"/>
                  </a:lnTo>
                  <a:lnTo>
                    <a:pt x="756" y="184"/>
                  </a:lnTo>
                  <a:lnTo>
                    <a:pt x="806" y="182"/>
                  </a:lnTo>
                  <a:lnTo>
                    <a:pt x="850" y="176"/>
                  </a:lnTo>
                  <a:lnTo>
                    <a:pt x="892" y="172"/>
                  </a:lnTo>
                  <a:lnTo>
                    <a:pt x="926" y="164"/>
                  </a:lnTo>
                  <a:lnTo>
                    <a:pt x="976" y="152"/>
                  </a:lnTo>
                  <a:lnTo>
                    <a:pt x="994" y="148"/>
                  </a:lnTo>
                  <a:lnTo>
                    <a:pt x="994" y="148"/>
                  </a:lnTo>
                  <a:lnTo>
                    <a:pt x="998" y="164"/>
                  </a:lnTo>
                  <a:lnTo>
                    <a:pt x="1004" y="214"/>
                  </a:lnTo>
                  <a:lnTo>
                    <a:pt x="1006" y="245"/>
                  </a:lnTo>
                  <a:lnTo>
                    <a:pt x="1008" y="285"/>
                  </a:lnTo>
                  <a:lnTo>
                    <a:pt x="1008" y="327"/>
                  </a:lnTo>
                  <a:lnTo>
                    <a:pt x="1006" y="375"/>
                  </a:lnTo>
                  <a:lnTo>
                    <a:pt x="1000" y="423"/>
                  </a:lnTo>
                  <a:lnTo>
                    <a:pt x="990" y="473"/>
                  </a:lnTo>
                  <a:lnTo>
                    <a:pt x="978" y="525"/>
                  </a:lnTo>
                  <a:lnTo>
                    <a:pt x="968" y="551"/>
                  </a:lnTo>
                  <a:lnTo>
                    <a:pt x="958" y="577"/>
                  </a:lnTo>
                  <a:lnTo>
                    <a:pt x="948" y="603"/>
                  </a:lnTo>
                  <a:lnTo>
                    <a:pt x="934" y="627"/>
                  </a:lnTo>
                  <a:lnTo>
                    <a:pt x="920" y="653"/>
                  </a:lnTo>
                  <a:lnTo>
                    <a:pt x="904" y="676"/>
                  </a:lnTo>
                  <a:lnTo>
                    <a:pt x="886" y="698"/>
                  </a:lnTo>
                  <a:lnTo>
                    <a:pt x="866" y="722"/>
                  </a:lnTo>
                  <a:lnTo>
                    <a:pt x="844" y="742"/>
                  </a:lnTo>
                  <a:lnTo>
                    <a:pt x="822" y="764"/>
                  </a:lnTo>
                  <a:lnTo>
                    <a:pt x="822" y="764"/>
                  </a:lnTo>
                  <a:close/>
                </a:path>
              </a:pathLst>
            </a:custGeom>
            <a:solidFill>
              <a:srgbClr val="00B5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" name="Freeform 104">
              <a:extLst>
                <a:ext uri="{FF2B5EF4-FFF2-40B4-BE49-F238E27FC236}">
                  <a16:creationId xmlns:a16="http://schemas.microsoft.com/office/drawing/2014/main" id="{48C623FE-6E82-E4DA-D316-819E5FB6B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2250" y="2171700"/>
              <a:ext cx="911225" cy="1466850"/>
            </a:xfrm>
            <a:custGeom>
              <a:avLst/>
              <a:gdLst>
                <a:gd name="T0" fmla="*/ 246 w 574"/>
                <a:gd name="T1" fmla="*/ 782 h 924"/>
                <a:gd name="T2" fmla="*/ 246 w 574"/>
                <a:gd name="T3" fmla="*/ 782 h 924"/>
                <a:gd name="T4" fmla="*/ 226 w 574"/>
                <a:gd name="T5" fmla="*/ 782 h 924"/>
                <a:gd name="T6" fmla="*/ 208 w 574"/>
                <a:gd name="T7" fmla="*/ 778 h 924"/>
                <a:gd name="T8" fmla="*/ 194 w 574"/>
                <a:gd name="T9" fmla="*/ 772 h 924"/>
                <a:gd name="T10" fmla="*/ 184 w 574"/>
                <a:gd name="T11" fmla="*/ 766 h 924"/>
                <a:gd name="T12" fmla="*/ 184 w 574"/>
                <a:gd name="T13" fmla="*/ 766 h 924"/>
                <a:gd name="T14" fmla="*/ 178 w 574"/>
                <a:gd name="T15" fmla="*/ 756 h 924"/>
                <a:gd name="T16" fmla="*/ 172 w 574"/>
                <a:gd name="T17" fmla="*/ 742 h 924"/>
                <a:gd name="T18" fmla="*/ 168 w 574"/>
                <a:gd name="T19" fmla="*/ 726 h 924"/>
                <a:gd name="T20" fmla="*/ 168 w 574"/>
                <a:gd name="T21" fmla="*/ 706 h 924"/>
                <a:gd name="T22" fmla="*/ 168 w 574"/>
                <a:gd name="T23" fmla="*/ 0 h 924"/>
                <a:gd name="T24" fmla="*/ 0 w 574"/>
                <a:gd name="T25" fmla="*/ 0 h 924"/>
                <a:gd name="T26" fmla="*/ 0 w 574"/>
                <a:gd name="T27" fmla="*/ 732 h 924"/>
                <a:gd name="T28" fmla="*/ 0 w 574"/>
                <a:gd name="T29" fmla="*/ 732 h 924"/>
                <a:gd name="T30" fmla="*/ 0 w 574"/>
                <a:gd name="T31" fmla="*/ 756 h 924"/>
                <a:gd name="T32" fmla="*/ 4 w 574"/>
                <a:gd name="T33" fmla="*/ 778 h 924"/>
                <a:gd name="T34" fmla="*/ 8 w 574"/>
                <a:gd name="T35" fmla="*/ 798 h 924"/>
                <a:gd name="T36" fmla="*/ 12 w 574"/>
                <a:gd name="T37" fmla="*/ 816 h 924"/>
                <a:gd name="T38" fmla="*/ 20 w 574"/>
                <a:gd name="T39" fmla="*/ 834 h 924"/>
                <a:gd name="T40" fmla="*/ 30 w 574"/>
                <a:gd name="T41" fmla="*/ 850 h 924"/>
                <a:gd name="T42" fmla="*/ 40 w 574"/>
                <a:gd name="T43" fmla="*/ 864 h 924"/>
                <a:gd name="T44" fmla="*/ 52 w 574"/>
                <a:gd name="T45" fmla="*/ 876 h 924"/>
                <a:gd name="T46" fmla="*/ 66 w 574"/>
                <a:gd name="T47" fmla="*/ 888 h 924"/>
                <a:gd name="T48" fmla="*/ 80 w 574"/>
                <a:gd name="T49" fmla="*/ 898 h 924"/>
                <a:gd name="T50" fmla="*/ 98 w 574"/>
                <a:gd name="T51" fmla="*/ 906 h 924"/>
                <a:gd name="T52" fmla="*/ 116 w 574"/>
                <a:gd name="T53" fmla="*/ 912 h 924"/>
                <a:gd name="T54" fmla="*/ 136 w 574"/>
                <a:gd name="T55" fmla="*/ 918 h 924"/>
                <a:gd name="T56" fmla="*/ 158 w 574"/>
                <a:gd name="T57" fmla="*/ 922 h 924"/>
                <a:gd name="T58" fmla="*/ 182 w 574"/>
                <a:gd name="T59" fmla="*/ 924 h 924"/>
                <a:gd name="T60" fmla="*/ 208 w 574"/>
                <a:gd name="T61" fmla="*/ 924 h 924"/>
                <a:gd name="T62" fmla="*/ 208 w 574"/>
                <a:gd name="T63" fmla="*/ 924 h 924"/>
                <a:gd name="T64" fmla="*/ 318 w 574"/>
                <a:gd name="T65" fmla="*/ 924 h 924"/>
                <a:gd name="T66" fmla="*/ 416 w 574"/>
                <a:gd name="T67" fmla="*/ 922 h 924"/>
                <a:gd name="T68" fmla="*/ 502 w 574"/>
                <a:gd name="T69" fmla="*/ 918 h 924"/>
                <a:gd name="T70" fmla="*/ 574 w 574"/>
                <a:gd name="T71" fmla="*/ 912 h 924"/>
                <a:gd name="T72" fmla="*/ 568 w 574"/>
                <a:gd name="T73" fmla="*/ 782 h 924"/>
                <a:gd name="T74" fmla="*/ 246 w 574"/>
                <a:gd name="T75" fmla="*/ 782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4" h="924">
                  <a:moveTo>
                    <a:pt x="246" y="782"/>
                  </a:moveTo>
                  <a:lnTo>
                    <a:pt x="246" y="782"/>
                  </a:lnTo>
                  <a:lnTo>
                    <a:pt x="226" y="782"/>
                  </a:lnTo>
                  <a:lnTo>
                    <a:pt x="208" y="778"/>
                  </a:lnTo>
                  <a:lnTo>
                    <a:pt x="194" y="772"/>
                  </a:lnTo>
                  <a:lnTo>
                    <a:pt x="184" y="766"/>
                  </a:lnTo>
                  <a:lnTo>
                    <a:pt x="184" y="766"/>
                  </a:lnTo>
                  <a:lnTo>
                    <a:pt x="178" y="756"/>
                  </a:lnTo>
                  <a:lnTo>
                    <a:pt x="172" y="742"/>
                  </a:lnTo>
                  <a:lnTo>
                    <a:pt x="168" y="726"/>
                  </a:lnTo>
                  <a:lnTo>
                    <a:pt x="168" y="706"/>
                  </a:lnTo>
                  <a:lnTo>
                    <a:pt x="168" y="0"/>
                  </a:lnTo>
                  <a:lnTo>
                    <a:pt x="0" y="0"/>
                  </a:lnTo>
                  <a:lnTo>
                    <a:pt x="0" y="732"/>
                  </a:lnTo>
                  <a:lnTo>
                    <a:pt x="0" y="732"/>
                  </a:lnTo>
                  <a:lnTo>
                    <a:pt x="0" y="756"/>
                  </a:lnTo>
                  <a:lnTo>
                    <a:pt x="4" y="778"/>
                  </a:lnTo>
                  <a:lnTo>
                    <a:pt x="8" y="798"/>
                  </a:lnTo>
                  <a:lnTo>
                    <a:pt x="12" y="816"/>
                  </a:lnTo>
                  <a:lnTo>
                    <a:pt x="20" y="834"/>
                  </a:lnTo>
                  <a:lnTo>
                    <a:pt x="30" y="850"/>
                  </a:lnTo>
                  <a:lnTo>
                    <a:pt x="40" y="864"/>
                  </a:lnTo>
                  <a:lnTo>
                    <a:pt x="52" y="876"/>
                  </a:lnTo>
                  <a:lnTo>
                    <a:pt x="66" y="888"/>
                  </a:lnTo>
                  <a:lnTo>
                    <a:pt x="80" y="898"/>
                  </a:lnTo>
                  <a:lnTo>
                    <a:pt x="98" y="906"/>
                  </a:lnTo>
                  <a:lnTo>
                    <a:pt x="116" y="912"/>
                  </a:lnTo>
                  <a:lnTo>
                    <a:pt x="136" y="918"/>
                  </a:lnTo>
                  <a:lnTo>
                    <a:pt x="158" y="922"/>
                  </a:lnTo>
                  <a:lnTo>
                    <a:pt x="182" y="924"/>
                  </a:lnTo>
                  <a:lnTo>
                    <a:pt x="208" y="924"/>
                  </a:lnTo>
                  <a:lnTo>
                    <a:pt x="208" y="924"/>
                  </a:lnTo>
                  <a:lnTo>
                    <a:pt x="318" y="924"/>
                  </a:lnTo>
                  <a:lnTo>
                    <a:pt x="416" y="922"/>
                  </a:lnTo>
                  <a:lnTo>
                    <a:pt x="502" y="918"/>
                  </a:lnTo>
                  <a:lnTo>
                    <a:pt x="574" y="912"/>
                  </a:lnTo>
                  <a:lnTo>
                    <a:pt x="568" y="782"/>
                  </a:lnTo>
                  <a:lnTo>
                    <a:pt x="246" y="782"/>
                  </a:lnTo>
                  <a:close/>
                </a:path>
              </a:pathLst>
            </a:custGeom>
            <a:solidFill>
              <a:srgbClr val="FF8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105">
              <a:extLst>
                <a:ext uri="{FF2B5EF4-FFF2-40B4-BE49-F238E27FC236}">
                  <a16:creationId xmlns:a16="http://schemas.microsoft.com/office/drawing/2014/main" id="{45865098-7976-223D-6FBE-7ED4F3D06D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325" y="2595563"/>
              <a:ext cx="946150" cy="1065213"/>
            </a:xfrm>
            <a:custGeom>
              <a:avLst/>
              <a:gdLst>
                <a:gd name="T0" fmla="*/ 596 w 596"/>
                <a:gd name="T1" fmla="*/ 0 h 671"/>
                <a:gd name="T2" fmla="*/ 434 w 596"/>
                <a:gd name="T3" fmla="*/ 0 h 671"/>
                <a:gd name="T4" fmla="*/ 434 w 596"/>
                <a:gd name="T5" fmla="*/ 461 h 671"/>
                <a:gd name="T6" fmla="*/ 434 w 596"/>
                <a:gd name="T7" fmla="*/ 461 h 671"/>
                <a:gd name="T8" fmla="*/ 376 w 596"/>
                <a:gd name="T9" fmla="*/ 493 h 671"/>
                <a:gd name="T10" fmla="*/ 350 w 596"/>
                <a:gd name="T11" fmla="*/ 505 h 671"/>
                <a:gd name="T12" fmla="*/ 324 w 596"/>
                <a:gd name="T13" fmla="*/ 515 h 671"/>
                <a:gd name="T14" fmla="*/ 302 w 596"/>
                <a:gd name="T15" fmla="*/ 523 h 671"/>
                <a:gd name="T16" fmla="*/ 280 w 596"/>
                <a:gd name="T17" fmla="*/ 529 h 671"/>
                <a:gd name="T18" fmla="*/ 260 w 596"/>
                <a:gd name="T19" fmla="*/ 533 h 671"/>
                <a:gd name="T20" fmla="*/ 244 w 596"/>
                <a:gd name="T21" fmla="*/ 533 h 671"/>
                <a:gd name="T22" fmla="*/ 244 w 596"/>
                <a:gd name="T23" fmla="*/ 533 h 671"/>
                <a:gd name="T24" fmla="*/ 222 w 596"/>
                <a:gd name="T25" fmla="*/ 533 h 671"/>
                <a:gd name="T26" fmla="*/ 204 w 596"/>
                <a:gd name="T27" fmla="*/ 529 h 671"/>
                <a:gd name="T28" fmla="*/ 190 w 596"/>
                <a:gd name="T29" fmla="*/ 523 h 671"/>
                <a:gd name="T30" fmla="*/ 180 w 596"/>
                <a:gd name="T31" fmla="*/ 513 h 671"/>
                <a:gd name="T32" fmla="*/ 180 w 596"/>
                <a:gd name="T33" fmla="*/ 513 h 671"/>
                <a:gd name="T34" fmla="*/ 172 w 596"/>
                <a:gd name="T35" fmla="*/ 501 h 671"/>
                <a:gd name="T36" fmla="*/ 166 w 596"/>
                <a:gd name="T37" fmla="*/ 485 h 671"/>
                <a:gd name="T38" fmla="*/ 164 w 596"/>
                <a:gd name="T39" fmla="*/ 465 h 671"/>
                <a:gd name="T40" fmla="*/ 164 w 596"/>
                <a:gd name="T41" fmla="*/ 441 h 671"/>
                <a:gd name="T42" fmla="*/ 164 w 596"/>
                <a:gd name="T43" fmla="*/ 0 h 671"/>
                <a:gd name="T44" fmla="*/ 0 w 596"/>
                <a:gd name="T45" fmla="*/ 0 h 671"/>
                <a:gd name="T46" fmla="*/ 0 w 596"/>
                <a:gd name="T47" fmla="*/ 489 h 671"/>
                <a:gd name="T48" fmla="*/ 0 w 596"/>
                <a:gd name="T49" fmla="*/ 489 h 671"/>
                <a:gd name="T50" fmla="*/ 0 w 596"/>
                <a:gd name="T51" fmla="*/ 511 h 671"/>
                <a:gd name="T52" fmla="*/ 2 w 596"/>
                <a:gd name="T53" fmla="*/ 533 h 671"/>
                <a:gd name="T54" fmla="*/ 6 w 596"/>
                <a:gd name="T55" fmla="*/ 551 h 671"/>
                <a:gd name="T56" fmla="*/ 12 w 596"/>
                <a:gd name="T57" fmla="*/ 569 h 671"/>
                <a:gd name="T58" fmla="*/ 18 w 596"/>
                <a:gd name="T59" fmla="*/ 585 h 671"/>
                <a:gd name="T60" fmla="*/ 26 w 596"/>
                <a:gd name="T61" fmla="*/ 601 h 671"/>
                <a:gd name="T62" fmla="*/ 34 w 596"/>
                <a:gd name="T63" fmla="*/ 615 h 671"/>
                <a:gd name="T64" fmla="*/ 46 w 596"/>
                <a:gd name="T65" fmla="*/ 627 h 671"/>
                <a:gd name="T66" fmla="*/ 58 w 596"/>
                <a:gd name="T67" fmla="*/ 637 h 671"/>
                <a:gd name="T68" fmla="*/ 70 w 596"/>
                <a:gd name="T69" fmla="*/ 647 h 671"/>
                <a:gd name="T70" fmla="*/ 86 w 596"/>
                <a:gd name="T71" fmla="*/ 655 h 671"/>
                <a:gd name="T72" fmla="*/ 102 w 596"/>
                <a:gd name="T73" fmla="*/ 661 h 671"/>
                <a:gd name="T74" fmla="*/ 120 w 596"/>
                <a:gd name="T75" fmla="*/ 665 h 671"/>
                <a:gd name="T76" fmla="*/ 140 w 596"/>
                <a:gd name="T77" fmla="*/ 669 h 671"/>
                <a:gd name="T78" fmla="*/ 160 w 596"/>
                <a:gd name="T79" fmla="*/ 671 h 671"/>
                <a:gd name="T80" fmla="*/ 182 w 596"/>
                <a:gd name="T81" fmla="*/ 671 h 671"/>
                <a:gd name="T82" fmla="*/ 182 w 596"/>
                <a:gd name="T83" fmla="*/ 671 h 671"/>
                <a:gd name="T84" fmla="*/ 216 w 596"/>
                <a:gd name="T85" fmla="*/ 671 h 671"/>
                <a:gd name="T86" fmla="*/ 250 w 596"/>
                <a:gd name="T87" fmla="*/ 665 h 671"/>
                <a:gd name="T88" fmla="*/ 284 w 596"/>
                <a:gd name="T89" fmla="*/ 657 h 671"/>
                <a:gd name="T90" fmla="*/ 318 w 596"/>
                <a:gd name="T91" fmla="*/ 645 h 671"/>
                <a:gd name="T92" fmla="*/ 352 w 596"/>
                <a:gd name="T93" fmla="*/ 631 h 671"/>
                <a:gd name="T94" fmla="*/ 386 w 596"/>
                <a:gd name="T95" fmla="*/ 613 h 671"/>
                <a:gd name="T96" fmla="*/ 422 w 596"/>
                <a:gd name="T97" fmla="*/ 591 h 671"/>
                <a:gd name="T98" fmla="*/ 456 w 596"/>
                <a:gd name="T99" fmla="*/ 567 h 671"/>
                <a:gd name="T100" fmla="*/ 468 w 596"/>
                <a:gd name="T101" fmla="*/ 655 h 671"/>
                <a:gd name="T102" fmla="*/ 596 w 596"/>
                <a:gd name="T103" fmla="*/ 655 h 671"/>
                <a:gd name="T104" fmla="*/ 596 w 596"/>
                <a:gd name="T105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96" h="671">
                  <a:moveTo>
                    <a:pt x="596" y="0"/>
                  </a:moveTo>
                  <a:lnTo>
                    <a:pt x="434" y="0"/>
                  </a:lnTo>
                  <a:lnTo>
                    <a:pt x="434" y="461"/>
                  </a:lnTo>
                  <a:lnTo>
                    <a:pt x="434" y="461"/>
                  </a:lnTo>
                  <a:lnTo>
                    <a:pt x="376" y="493"/>
                  </a:lnTo>
                  <a:lnTo>
                    <a:pt x="350" y="505"/>
                  </a:lnTo>
                  <a:lnTo>
                    <a:pt x="324" y="515"/>
                  </a:lnTo>
                  <a:lnTo>
                    <a:pt x="302" y="523"/>
                  </a:lnTo>
                  <a:lnTo>
                    <a:pt x="280" y="529"/>
                  </a:lnTo>
                  <a:lnTo>
                    <a:pt x="260" y="533"/>
                  </a:lnTo>
                  <a:lnTo>
                    <a:pt x="244" y="533"/>
                  </a:lnTo>
                  <a:lnTo>
                    <a:pt x="244" y="533"/>
                  </a:lnTo>
                  <a:lnTo>
                    <a:pt x="222" y="533"/>
                  </a:lnTo>
                  <a:lnTo>
                    <a:pt x="204" y="529"/>
                  </a:lnTo>
                  <a:lnTo>
                    <a:pt x="190" y="523"/>
                  </a:lnTo>
                  <a:lnTo>
                    <a:pt x="180" y="513"/>
                  </a:lnTo>
                  <a:lnTo>
                    <a:pt x="180" y="513"/>
                  </a:lnTo>
                  <a:lnTo>
                    <a:pt x="172" y="501"/>
                  </a:lnTo>
                  <a:lnTo>
                    <a:pt x="166" y="485"/>
                  </a:lnTo>
                  <a:lnTo>
                    <a:pt x="164" y="465"/>
                  </a:lnTo>
                  <a:lnTo>
                    <a:pt x="164" y="441"/>
                  </a:lnTo>
                  <a:lnTo>
                    <a:pt x="164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0" y="489"/>
                  </a:lnTo>
                  <a:lnTo>
                    <a:pt x="0" y="511"/>
                  </a:lnTo>
                  <a:lnTo>
                    <a:pt x="2" y="533"/>
                  </a:lnTo>
                  <a:lnTo>
                    <a:pt x="6" y="551"/>
                  </a:lnTo>
                  <a:lnTo>
                    <a:pt x="12" y="569"/>
                  </a:lnTo>
                  <a:lnTo>
                    <a:pt x="18" y="585"/>
                  </a:lnTo>
                  <a:lnTo>
                    <a:pt x="26" y="601"/>
                  </a:lnTo>
                  <a:lnTo>
                    <a:pt x="34" y="615"/>
                  </a:lnTo>
                  <a:lnTo>
                    <a:pt x="46" y="627"/>
                  </a:lnTo>
                  <a:lnTo>
                    <a:pt x="58" y="637"/>
                  </a:lnTo>
                  <a:lnTo>
                    <a:pt x="70" y="647"/>
                  </a:lnTo>
                  <a:lnTo>
                    <a:pt x="86" y="655"/>
                  </a:lnTo>
                  <a:lnTo>
                    <a:pt x="102" y="661"/>
                  </a:lnTo>
                  <a:lnTo>
                    <a:pt x="120" y="665"/>
                  </a:lnTo>
                  <a:lnTo>
                    <a:pt x="140" y="669"/>
                  </a:lnTo>
                  <a:lnTo>
                    <a:pt x="160" y="671"/>
                  </a:lnTo>
                  <a:lnTo>
                    <a:pt x="182" y="671"/>
                  </a:lnTo>
                  <a:lnTo>
                    <a:pt x="182" y="671"/>
                  </a:lnTo>
                  <a:lnTo>
                    <a:pt x="216" y="671"/>
                  </a:lnTo>
                  <a:lnTo>
                    <a:pt x="250" y="665"/>
                  </a:lnTo>
                  <a:lnTo>
                    <a:pt x="284" y="657"/>
                  </a:lnTo>
                  <a:lnTo>
                    <a:pt x="318" y="645"/>
                  </a:lnTo>
                  <a:lnTo>
                    <a:pt x="352" y="631"/>
                  </a:lnTo>
                  <a:lnTo>
                    <a:pt x="386" y="613"/>
                  </a:lnTo>
                  <a:lnTo>
                    <a:pt x="422" y="591"/>
                  </a:lnTo>
                  <a:lnTo>
                    <a:pt x="456" y="567"/>
                  </a:lnTo>
                  <a:lnTo>
                    <a:pt x="468" y="655"/>
                  </a:lnTo>
                  <a:lnTo>
                    <a:pt x="596" y="655"/>
                  </a:lnTo>
                  <a:lnTo>
                    <a:pt x="596" y="0"/>
                  </a:lnTo>
                  <a:close/>
                </a:path>
              </a:pathLst>
            </a:custGeom>
            <a:solidFill>
              <a:srgbClr val="FF8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106">
              <a:extLst>
                <a:ext uri="{FF2B5EF4-FFF2-40B4-BE49-F238E27FC236}">
                  <a16:creationId xmlns:a16="http://schemas.microsoft.com/office/drawing/2014/main" id="{D6B90A56-2B47-2E78-C3F6-A6B1846403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2675" y="2171700"/>
              <a:ext cx="971550" cy="1463675"/>
            </a:xfrm>
            <a:custGeom>
              <a:avLst/>
              <a:gdLst>
                <a:gd name="T0" fmla="*/ 352 w 612"/>
                <a:gd name="T1" fmla="*/ 557 h 922"/>
                <a:gd name="T2" fmla="*/ 352 w 612"/>
                <a:gd name="T3" fmla="*/ 555 h 922"/>
                <a:gd name="T4" fmla="*/ 352 w 612"/>
                <a:gd name="T5" fmla="*/ 555 h 922"/>
                <a:gd name="T6" fmla="*/ 368 w 612"/>
                <a:gd name="T7" fmla="*/ 543 h 922"/>
                <a:gd name="T8" fmla="*/ 382 w 612"/>
                <a:gd name="T9" fmla="*/ 529 h 922"/>
                <a:gd name="T10" fmla="*/ 396 w 612"/>
                <a:gd name="T11" fmla="*/ 515 h 922"/>
                <a:gd name="T12" fmla="*/ 408 w 612"/>
                <a:gd name="T13" fmla="*/ 499 h 922"/>
                <a:gd name="T14" fmla="*/ 590 w 612"/>
                <a:gd name="T15" fmla="*/ 267 h 922"/>
                <a:gd name="T16" fmla="*/ 406 w 612"/>
                <a:gd name="T17" fmla="*/ 267 h 922"/>
                <a:gd name="T18" fmla="*/ 226 w 612"/>
                <a:gd name="T19" fmla="*/ 499 h 922"/>
                <a:gd name="T20" fmla="*/ 156 w 612"/>
                <a:gd name="T21" fmla="*/ 499 h 922"/>
                <a:gd name="T22" fmla="*/ 156 w 612"/>
                <a:gd name="T23" fmla="*/ 499 h 922"/>
                <a:gd name="T24" fmla="*/ 160 w 612"/>
                <a:gd name="T25" fmla="*/ 473 h 922"/>
                <a:gd name="T26" fmla="*/ 162 w 612"/>
                <a:gd name="T27" fmla="*/ 445 h 922"/>
                <a:gd name="T28" fmla="*/ 164 w 612"/>
                <a:gd name="T29" fmla="*/ 415 h 922"/>
                <a:gd name="T30" fmla="*/ 164 w 612"/>
                <a:gd name="T31" fmla="*/ 385 h 922"/>
                <a:gd name="T32" fmla="*/ 164 w 612"/>
                <a:gd name="T33" fmla="*/ 0 h 922"/>
                <a:gd name="T34" fmla="*/ 0 w 612"/>
                <a:gd name="T35" fmla="*/ 0 h 922"/>
                <a:gd name="T36" fmla="*/ 0 w 612"/>
                <a:gd name="T37" fmla="*/ 922 h 922"/>
                <a:gd name="T38" fmla="*/ 164 w 612"/>
                <a:gd name="T39" fmla="*/ 922 h 922"/>
                <a:gd name="T40" fmla="*/ 164 w 612"/>
                <a:gd name="T41" fmla="*/ 708 h 922"/>
                <a:gd name="T42" fmla="*/ 164 w 612"/>
                <a:gd name="T43" fmla="*/ 708 h 922"/>
                <a:gd name="T44" fmla="*/ 162 w 612"/>
                <a:gd name="T45" fmla="*/ 668 h 922"/>
                <a:gd name="T46" fmla="*/ 156 w 612"/>
                <a:gd name="T47" fmla="*/ 608 h 922"/>
                <a:gd name="T48" fmla="*/ 228 w 612"/>
                <a:gd name="T49" fmla="*/ 608 h 922"/>
                <a:gd name="T50" fmla="*/ 428 w 612"/>
                <a:gd name="T51" fmla="*/ 922 h 922"/>
                <a:gd name="T52" fmla="*/ 612 w 612"/>
                <a:gd name="T53" fmla="*/ 922 h 922"/>
                <a:gd name="T54" fmla="*/ 408 w 612"/>
                <a:gd name="T55" fmla="*/ 618 h 922"/>
                <a:gd name="T56" fmla="*/ 408 w 612"/>
                <a:gd name="T57" fmla="*/ 618 h 922"/>
                <a:gd name="T58" fmla="*/ 394 w 612"/>
                <a:gd name="T59" fmla="*/ 598 h 922"/>
                <a:gd name="T60" fmla="*/ 380 w 612"/>
                <a:gd name="T61" fmla="*/ 581 h 922"/>
                <a:gd name="T62" fmla="*/ 366 w 612"/>
                <a:gd name="T63" fmla="*/ 567 h 922"/>
                <a:gd name="T64" fmla="*/ 352 w 612"/>
                <a:gd name="T65" fmla="*/ 557 h 922"/>
                <a:gd name="T66" fmla="*/ 352 w 612"/>
                <a:gd name="T67" fmla="*/ 557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12" h="922">
                  <a:moveTo>
                    <a:pt x="352" y="557"/>
                  </a:moveTo>
                  <a:lnTo>
                    <a:pt x="352" y="555"/>
                  </a:lnTo>
                  <a:lnTo>
                    <a:pt x="352" y="555"/>
                  </a:lnTo>
                  <a:lnTo>
                    <a:pt x="368" y="543"/>
                  </a:lnTo>
                  <a:lnTo>
                    <a:pt x="382" y="529"/>
                  </a:lnTo>
                  <a:lnTo>
                    <a:pt x="396" y="515"/>
                  </a:lnTo>
                  <a:lnTo>
                    <a:pt x="408" y="499"/>
                  </a:lnTo>
                  <a:lnTo>
                    <a:pt x="590" y="267"/>
                  </a:lnTo>
                  <a:lnTo>
                    <a:pt x="406" y="267"/>
                  </a:lnTo>
                  <a:lnTo>
                    <a:pt x="226" y="499"/>
                  </a:lnTo>
                  <a:lnTo>
                    <a:pt x="156" y="499"/>
                  </a:lnTo>
                  <a:lnTo>
                    <a:pt x="156" y="499"/>
                  </a:lnTo>
                  <a:lnTo>
                    <a:pt x="160" y="473"/>
                  </a:lnTo>
                  <a:lnTo>
                    <a:pt x="162" y="445"/>
                  </a:lnTo>
                  <a:lnTo>
                    <a:pt x="164" y="415"/>
                  </a:lnTo>
                  <a:lnTo>
                    <a:pt x="164" y="385"/>
                  </a:lnTo>
                  <a:lnTo>
                    <a:pt x="164" y="0"/>
                  </a:lnTo>
                  <a:lnTo>
                    <a:pt x="0" y="0"/>
                  </a:lnTo>
                  <a:lnTo>
                    <a:pt x="0" y="922"/>
                  </a:lnTo>
                  <a:lnTo>
                    <a:pt x="164" y="922"/>
                  </a:lnTo>
                  <a:lnTo>
                    <a:pt x="164" y="708"/>
                  </a:lnTo>
                  <a:lnTo>
                    <a:pt x="164" y="708"/>
                  </a:lnTo>
                  <a:lnTo>
                    <a:pt x="162" y="668"/>
                  </a:lnTo>
                  <a:lnTo>
                    <a:pt x="156" y="608"/>
                  </a:lnTo>
                  <a:lnTo>
                    <a:pt x="228" y="608"/>
                  </a:lnTo>
                  <a:lnTo>
                    <a:pt x="428" y="922"/>
                  </a:lnTo>
                  <a:lnTo>
                    <a:pt x="612" y="922"/>
                  </a:lnTo>
                  <a:lnTo>
                    <a:pt x="408" y="618"/>
                  </a:lnTo>
                  <a:lnTo>
                    <a:pt x="408" y="618"/>
                  </a:lnTo>
                  <a:lnTo>
                    <a:pt x="394" y="598"/>
                  </a:lnTo>
                  <a:lnTo>
                    <a:pt x="380" y="581"/>
                  </a:lnTo>
                  <a:lnTo>
                    <a:pt x="366" y="567"/>
                  </a:lnTo>
                  <a:lnTo>
                    <a:pt x="352" y="557"/>
                  </a:lnTo>
                  <a:lnTo>
                    <a:pt x="352" y="557"/>
                  </a:lnTo>
                  <a:close/>
                </a:path>
              </a:pathLst>
            </a:custGeom>
            <a:solidFill>
              <a:srgbClr val="FF8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108">
              <a:extLst>
                <a:ext uri="{FF2B5EF4-FFF2-40B4-BE49-F238E27FC236}">
                  <a16:creationId xmlns:a16="http://schemas.microsoft.com/office/drawing/2014/main" id="{F22707FF-F54B-20F1-DF74-6F4CB4D6B0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4475" y="3906838"/>
              <a:ext cx="158750" cy="273050"/>
            </a:xfrm>
            <a:custGeom>
              <a:avLst/>
              <a:gdLst>
                <a:gd name="T0" fmla="*/ 22 w 100"/>
                <a:gd name="T1" fmla="*/ 0 h 172"/>
                <a:gd name="T2" fmla="*/ 0 w 100"/>
                <a:gd name="T3" fmla="*/ 0 h 172"/>
                <a:gd name="T4" fmla="*/ 0 w 100"/>
                <a:gd name="T5" fmla="*/ 172 h 172"/>
                <a:gd name="T6" fmla="*/ 100 w 100"/>
                <a:gd name="T7" fmla="*/ 172 h 172"/>
                <a:gd name="T8" fmla="*/ 100 w 100"/>
                <a:gd name="T9" fmla="*/ 152 h 172"/>
                <a:gd name="T10" fmla="*/ 22 w 100"/>
                <a:gd name="T11" fmla="*/ 152 h 172"/>
                <a:gd name="T12" fmla="*/ 22 w 100"/>
                <a:gd name="T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172">
                  <a:moveTo>
                    <a:pt x="22" y="0"/>
                  </a:moveTo>
                  <a:lnTo>
                    <a:pt x="0" y="0"/>
                  </a:lnTo>
                  <a:lnTo>
                    <a:pt x="0" y="172"/>
                  </a:lnTo>
                  <a:lnTo>
                    <a:pt x="100" y="172"/>
                  </a:lnTo>
                  <a:lnTo>
                    <a:pt x="100" y="152"/>
                  </a:lnTo>
                  <a:lnTo>
                    <a:pt x="22" y="152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09">
              <a:extLst>
                <a:ext uri="{FF2B5EF4-FFF2-40B4-BE49-F238E27FC236}">
                  <a16:creationId xmlns:a16="http://schemas.microsoft.com/office/drawing/2014/main" id="{305ECCB8-10AA-0C3E-52C3-FB5628F21E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5450" y="3906838"/>
              <a:ext cx="196850" cy="276225"/>
            </a:xfrm>
            <a:custGeom>
              <a:avLst/>
              <a:gdLst>
                <a:gd name="T0" fmla="*/ 102 w 124"/>
                <a:gd name="T1" fmla="*/ 106 h 174"/>
                <a:gd name="T2" fmla="*/ 102 w 124"/>
                <a:gd name="T3" fmla="*/ 106 h 174"/>
                <a:gd name="T4" fmla="*/ 102 w 124"/>
                <a:gd name="T5" fmla="*/ 120 h 174"/>
                <a:gd name="T6" fmla="*/ 100 w 124"/>
                <a:gd name="T7" fmla="*/ 130 h 174"/>
                <a:gd name="T8" fmla="*/ 98 w 124"/>
                <a:gd name="T9" fmla="*/ 138 h 174"/>
                <a:gd name="T10" fmla="*/ 94 w 124"/>
                <a:gd name="T11" fmla="*/ 146 h 174"/>
                <a:gd name="T12" fmla="*/ 88 w 124"/>
                <a:gd name="T13" fmla="*/ 150 h 174"/>
                <a:gd name="T14" fmla="*/ 82 w 124"/>
                <a:gd name="T15" fmla="*/ 154 h 174"/>
                <a:gd name="T16" fmla="*/ 74 w 124"/>
                <a:gd name="T17" fmla="*/ 154 h 174"/>
                <a:gd name="T18" fmla="*/ 64 w 124"/>
                <a:gd name="T19" fmla="*/ 156 h 174"/>
                <a:gd name="T20" fmla="*/ 64 w 124"/>
                <a:gd name="T21" fmla="*/ 156 h 174"/>
                <a:gd name="T22" fmla="*/ 52 w 124"/>
                <a:gd name="T23" fmla="*/ 154 h 174"/>
                <a:gd name="T24" fmla="*/ 44 w 124"/>
                <a:gd name="T25" fmla="*/ 154 h 174"/>
                <a:gd name="T26" fmla="*/ 36 w 124"/>
                <a:gd name="T27" fmla="*/ 150 h 174"/>
                <a:gd name="T28" fmla="*/ 32 w 124"/>
                <a:gd name="T29" fmla="*/ 146 h 174"/>
                <a:gd name="T30" fmla="*/ 28 w 124"/>
                <a:gd name="T31" fmla="*/ 138 h 174"/>
                <a:gd name="T32" fmla="*/ 24 w 124"/>
                <a:gd name="T33" fmla="*/ 130 h 174"/>
                <a:gd name="T34" fmla="*/ 22 w 124"/>
                <a:gd name="T35" fmla="*/ 120 h 174"/>
                <a:gd name="T36" fmla="*/ 22 w 124"/>
                <a:gd name="T37" fmla="*/ 106 h 174"/>
                <a:gd name="T38" fmla="*/ 22 w 124"/>
                <a:gd name="T39" fmla="*/ 0 h 174"/>
                <a:gd name="T40" fmla="*/ 0 w 124"/>
                <a:gd name="T41" fmla="*/ 0 h 174"/>
                <a:gd name="T42" fmla="*/ 0 w 124"/>
                <a:gd name="T43" fmla="*/ 106 h 174"/>
                <a:gd name="T44" fmla="*/ 0 w 124"/>
                <a:gd name="T45" fmla="*/ 106 h 174"/>
                <a:gd name="T46" fmla="*/ 0 w 124"/>
                <a:gd name="T47" fmla="*/ 124 h 174"/>
                <a:gd name="T48" fmla="*/ 4 w 124"/>
                <a:gd name="T49" fmla="*/ 138 h 174"/>
                <a:gd name="T50" fmla="*/ 8 w 124"/>
                <a:gd name="T51" fmla="*/ 150 h 174"/>
                <a:gd name="T52" fmla="*/ 14 w 124"/>
                <a:gd name="T53" fmla="*/ 160 h 174"/>
                <a:gd name="T54" fmla="*/ 22 w 124"/>
                <a:gd name="T55" fmla="*/ 166 h 174"/>
                <a:gd name="T56" fmla="*/ 34 w 124"/>
                <a:gd name="T57" fmla="*/ 170 h 174"/>
                <a:gd name="T58" fmla="*/ 46 w 124"/>
                <a:gd name="T59" fmla="*/ 174 h 174"/>
                <a:gd name="T60" fmla="*/ 62 w 124"/>
                <a:gd name="T61" fmla="*/ 174 h 174"/>
                <a:gd name="T62" fmla="*/ 62 w 124"/>
                <a:gd name="T63" fmla="*/ 174 h 174"/>
                <a:gd name="T64" fmla="*/ 78 w 124"/>
                <a:gd name="T65" fmla="*/ 174 h 174"/>
                <a:gd name="T66" fmla="*/ 92 w 124"/>
                <a:gd name="T67" fmla="*/ 170 h 174"/>
                <a:gd name="T68" fmla="*/ 102 w 124"/>
                <a:gd name="T69" fmla="*/ 166 h 174"/>
                <a:gd name="T70" fmla="*/ 110 w 124"/>
                <a:gd name="T71" fmla="*/ 160 h 174"/>
                <a:gd name="T72" fmla="*/ 116 w 124"/>
                <a:gd name="T73" fmla="*/ 150 h 174"/>
                <a:gd name="T74" fmla="*/ 122 w 124"/>
                <a:gd name="T75" fmla="*/ 138 h 174"/>
                <a:gd name="T76" fmla="*/ 124 w 124"/>
                <a:gd name="T77" fmla="*/ 124 h 174"/>
                <a:gd name="T78" fmla="*/ 124 w 124"/>
                <a:gd name="T79" fmla="*/ 106 h 174"/>
                <a:gd name="T80" fmla="*/ 124 w 124"/>
                <a:gd name="T81" fmla="*/ 0 h 174"/>
                <a:gd name="T82" fmla="*/ 102 w 124"/>
                <a:gd name="T83" fmla="*/ 0 h 174"/>
                <a:gd name="T84" fmla="*/ 102 w 124"/>
                <a:gd name="T85" fmla="*/ 10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4" h="174">
                  <a:moveTo>
                    <a:pt x="102" y="106"/>
                  </a:moveTo>
                  <a:lnTo>
                    <a:pt x="102" y="106"/>
                  </a:lnTo>
                  <a:lnTo>
                    <a:pt x="102" y="120"/>
                  </a:lnTo>
                  <a:lnTo>
                    <a:pt x="100" y="130"/>
                  </a:lnTo>
                  <a:lnTo>
                    <a:pt x="98" y="138"/>
                  </a:lnTo>
                  <a:lnTo>
                    <a:pt x="94" y="146"/>
                  </a:lnTo>
                  <a:lnTo>
                    <a:pt x="88" y="150"/>
                  </a:lnTo>
                  <a:lnTo>
                    <a:pt x="82" y="154"/>
                  </a:lnTo>
                  <a:lnTo>
                    <a:pt x="74" y="154"/>
                  </a:lnTo>
                  <a:lnTo>
                    <a:pt x="64" y="156"/>
                  </a:lnTo>
                  <a:lnTo>
                    <a:pt x="64" y="156"/>
                  </a:lnTo>
                  <a:lnTo>
                    <a:pt x="52" y="154"/>
                  </a:lnTo>
                  <a:lnTo>
                    <a:pt x="44" y="154"/>
                  </a:lnTo>
                  <a:lnTo>
                    <a:pt x="36" y="150"/>
                  </a:lnTo>
                  <a:lnTo>
                    <a:pt x="32" y="146"/>
                  </a:lnTo>
                  <a:lnTo>
                    <a:pt x="28" y="138"/>
                  </a:lnTo>
                  <a:lnTo>
                    <a:pt x="24" y="130"/>
                  </a:lnTo>
                  <a:lnTo>
                    <a:pt x="22" y="120"/>
                  </a:lnTo>
                  <a:lnTo>
                    <a:pt x="22" y="106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24"/>
                  </a:lnTo>
                  <a:lnTo>
                    <a:pt x="4" y="138"/>
                  </a:lnTo>
                  <a:lnTo>
                    <a:pt x="8" y="150"/>
                  </a:lnTo>
                  <a:lnTo>
                    <a:pt x="14" y="160"/>
                  </a:lnTo>
                  <a:lnTo>
                    <a:pt x="22" y="166"/>
                  </a:lnTo>
                  <a:lnTo>
                    <a:pt x="34" y="170"/>
                  </a:lnTo>
                  <a:lnTo>
                    <a:pt x="46" y="174"/>
                  </a:lnTo>
                  <a:lnTo>
                    <a:pt x="62" y="174"/>
                  </a:lnTo>
                  <a:lnTo>
                    <a:pt x="62" y="174"/>
                  </a:lnTo>
                  <a:lnTo>
                    <a:pt x="78" y="174"/>
                  </a:lnTo>
                  <a:lnTo>
                    <a:pt x="92" y="170"/>
                  </a:lnTo>
                  <a:lnTo>
                    <a:pt x="102" y="166"/>
                  </a:lnTo>
                  <a:lnTo>
                    <a:pt x="110" y="160"/>
                  </a:lnTo>
                  <a:lnTo>
                    <a:pt x="116" y="150"/>
                  </a:lnTo>
                  <a:lnTo>
                    <a:pt x="122" y="138"/>
                  </a:lnTo>
                  <a:lnTo>
                    <a:pt x="124" y="124"/>
                  </a:lnTo>
                  <a:lnTo>
                    <a:pt x="124" y="106"/>
                  </a:lnTo>
                  <a:lnTo>
                    <a:pt x="124" y="0"/>
                  </a:lnTo>
                  <a:lnTo>
                    <a:pt x="102" y="0"/>
                  </a:lnTo>
                  <a:lnTo>
                    <a:pt x="102" y="106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110">
              <a:extLst>
                <a:ext uri="{FF2B5EF4-FFF2-40B4-BE49-F238E27FC236}">
                  <a16:creationId xmlns:a16="http://schemas.microsoft.com/office/drawing/2014/main" id="{5E7FA2AC-37E4-20D5-9745-2BA3DD0053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06750" y="3903663"/>
              <a:ext cx="209550" cy="279400"/>
            </a:xfrm>
            <a:custGeom>
              <a:avLst/>
              <a:gdLst>
                <a:gd name="T0" fmla="*/ 66 w 132"/>
                <a:gd name="T1" fmla="*/ 0 h 176"/>
                <a:gd name="T2" fmla="*/ 34 w 132"/>
                <a:gd name="T3" fmla="*/ 4 h 176"/>
                <a:gd name="T4" fmla="*/ 14 w 132"/>
                <a:gd name="T5" fmla="*/ 18 h 176"/>
                <a:gd name="T6" fmla="*/ 2 w 132"/>
                <a:gd name="T7" fmla="*/ 46 h 176"/>
                <a:gd name="T8" fmla="*/ 0 w 132"/>
                <a:gd name="T9" fmla="*/ 88 h 176"/>
                <a:gd name="T10" fmla="*/ 0 w 132"/>
                <a:gd name="T11" fmla="*/ 112 h 176"/>
                <a:gd name="T12" fmla="*/ 8 w 132"/>
                <a:gd name="T13" fmla="*/ 146 h 176"/>
                <a:gd name="T14" fmla="*/ 22 w 132"/>
                <a:gd name="T15" fmla="*/ 166 h 176"/>
                <a:gd name="T16" fmla="*/ 48 w 132"/>
                <a:gd name="T17" fmla="*/ 176 h 176"/>
                <a:gd name="T18" fmla="*/ 66 w 132"/>
                <a:gd name="T19" fmla="*/ 176 h 176"/>
                <a:gd name="T20" fmla="*/ 98 w 132"/>
                <a:gd name="T21" fmla="*/ 172 h 176"/>
                <a:gd name="T22" fmla="*/ 118 w 132"/>
                <a:gd name="T23" fmla="*/ 158 h 176"/>
                <a:gd name="T24" fmla="*/ 130 w 132"/>
                <a:gd name="T25" fmla="*/ 130 h 176"/>
                <a:gd name="T26" fmla="*/ 132 w 132"/>
                <a:gd name="T27" fmla="*/ 88 h 176"/>
                <a:gd name="T28" fmla="*/ 132 w 132"/>
                <a:gd name="T29" fmla="*/ 64 h 176"/>
                <a:gd name="T30" fmla="*/ 126 w 132"/>
                <a:gd name="T31" fmla="*/ 30 h 176"/>
                <a:gd name="T32" fmla="*/ 110 w 132"/>
                <a:gd name="T33" fmla="*/ 10 h 176"/>
                <a:gd name="T34" fmla="*/ 84 w 132"/>
                <a:gd name="T35" fmla="*/ 0 h 176"/>
                <a:gd name="T36" fmla="*/ 66 w 132"/>
                <a:gd name="T37" fmla="*/ 0 h 176"/>
                <a:gd name="T38" fmla="*/ 66 w 132"/>
                <a:gd name="T39" fmla="*/ 158 h 176"/>
                <a:gd name="T40" fmla="*/ 44 w 132"/>
                <a:gd name="T41" fmla="*/ 154 h 176"/>
                <a:gd name="T42" fmla="*/ 32 w 132"/>
                <a:gd name="T43" fmla="*/ 144 h 176"/>
                <a:gd name="T44" fmla="*/ 26 w 132"/>
                <a:gd name="T45" fmla="*/ 122 h 176"/>
                <a:gd name="T46" fmla="*/ 24 w 132"/>
                <a:gd name="T47" fmla="*/ 88 h 176"/>
                <a:gd name="T48" fmla="*/ 28 w 132"/>
                <a:gd name="T49" fmla="*/ 40 h 176"/>
                <a:gd name="T50" fmla="*/ 38 w 132"/>
                <a:gd name="T51" fmla="*/ 26 h 176"/>
                <a:gd name="T52" fmla="*/ 54 w 132"/>
                <a:gd name="T53" fmla="*/ 20 h 176"/>
                <a:gd name="T54" fmla="*/ 66 w 132"/>
                <a:gd name="T55" fmla="*/ 18 h 176"/>
                <a:gd name="T56" fmla="*/ 88 w 132"/>
                <a:gd name="T57" fmla="*/ 22 h 176"/>
                <a:gd name="T58" fmla="*/ 100 w 132"/>
                <a:gd name="T59" fmla="*/ 32 h 176"/>
                <a:gd name="T60" fmla="*/ 108 w 132"/>
                <a:gd name="T61" fmla="*/ 54 h 176"/>
                <a:gd name="T62" fmla="*/ 110 w 132"/>
                <a:gd name="T63" fmla="*/ 88 h 176"/>
                <a:gd name="T64" fmla="*/ 104 w 132"/>
                <a:gd name="T65" fmla="*/ 136 h 176"/>
                <a:gd name="T66" fmla="*/ 96 w 132"/>
                <a:gd name="T67" fmla="*/ 150 h 176"/>
                <a:gd name="T68" fmla="*/ 78 w 132"/>
                <a:gd name="T69" fmla="*/ 156 h 176"/>
                <a:gd name="T70" fmla="*/ 66 w 132"/>
                <a:gd name="T71" fmla="*/ 15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2" h="176">
                  <a:moveTo>
                    <a:pt x="66" y="0"/>
                  </a:moveTo>
                  <a:lnTo>
                    <a:pt x="66" y="0"/>
                  </a:lnTo>
                  <a:lnTo>
                    <a:pt x="48" y="0"/>
                  </a:lnTo>
                  <a:lnTo>
                    <a:pt x="34" y="4"/>
                  </a:lnTo>
                  <a:lnTo>
                    <a:pt x="22" y="10"/>
                  </a:lnTo>
                  <a:lnTo>
                    <a:pt x="14" y="18"/>
                  </a:lnTo>
                  <a:lnTo>
                    <a:pt x="8" y="30"/>
                  </a:lnTo>
                  <a:lnTo>
                    <a:pt x="2" y="46"/>
                  </a:lnTo>
                  <a:lnTo>
                    <a:pt x="0" y="64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112"/>
                  </a:lnTo>
                  <a:lnTo>
                    <a:pt x="2" y="130"/>
                  </a:lnTo>
                  <a:lnTo>
                    <a:pt x="8" y="146"/>
                  </a:lnTo>
                  <a:lnTo>
                    <a:pt x="14" y="158"/>
                  </a:lnTo>
                  <a:lnTo>
                    <a:pt x="22" y="166"/>
                  </a:lnTo>
                  <a:lnTo>
                    <a:pt x="34" y="172"/>
                  </a:lnTo>
                  <a:lnTo>
                    <a:pt x="48" y="176"/>
                  </a:lnTo>
                  <a:lnTo>
                    <a:pt x="66" y="176"/>
                  </a:lnTo>
                  <a:lnTo>
                    <a:pt x="66" y="176"/>
                  </a:lnTo>
                  <a:lnTo>
                    <a:pt x="84" y="176"/>
                  </a:lnTo>
                  <a:lnTo>
                    <a:pt x="98" y="172"/>
                  </a:lnTo>
                  <a:lnTo>
                    <a:pt x="110" y="166"/>
                  </a:lnTo>
                  <a:lnTo>
                    <a:pt x="118" y="158"/>
                  </a:lnTo>
                  <a:lnTo>
                    <a:pt x="126" y="146"/>
                  </a:lnTo>
                  <a:lnTo>
                    <a:pt x="130" y="130"/>
                  </a:lnTo>
                  <a:lnTo>
                    <a:pt x="132" y="112"/>
                  </a:lnTo>
                  <a:lnTo>
                    <a:pt x="132" y="88"/>
                  </a:lnTo>
                  <a:lnTo>
                    <a:pt x="132" y="88"/>
                  </a:lnTo>
                  <a:lnTo>
                    <a:pt x="132" y="64"/>
                  </a:lnTo>
                  <a:lnTo>
                    <a:pt x="130" y="46"/>
                  </a:lnTo>
                  <a:lnTo>
                    <a:pt x="126" y="30"/>
                  </a:lnTo>
                  <a:lnTo>
                    <a:pt x="118" y="18"/>
                  </a:lnTo>
                  <a:lnTo>
                    <a:pt x="110" y="10"/>
                  </a:lnTo>
                  <a:lnTo>
                    <a:pt x="98" y="4"/>
                  </a:lnTo>
                  <a:lnTo>
                    <a:pt x="84" y="0"/>
                  </a:lnTo>
                  <a:lnTo>
                    <a:pt x="66" y="0"/>
                  </a:lnTo>
                  <a:lnTo>
                    <a:pt x="66" y="0"/>
                  </a:lnTo>
                  <a:close/>
                  <a:moveTo>
                    <a:pt x="66" y="158"/>
                  </a:moveTo>
                  <a:lnTo>
                    <a:pt x="66" y="158"/>
                  </a:lnTo>
                  <a:lnTo>
                    <a:pt x="54" y="156"/>
                  </a:lnTo>
                  <a:lnTo>
                    <a:pt x="44" y="154"/>
                  </a:lnTo>
                  <a:lnTo>
                    <a:pt x="38" y="150"/>
                  </a:lnTo>
                  <a:lnTo>
                    <a:pt x="32" y="144"/>
                  </a:lnTo>
                  <a:lnTo>
                    <a:pt x="28" y="136"/>
                  </a:lnTo>
                  <a:lnTo>
                    <a:pt x="26" y="122"/>
                  </a:lnTo>
                  <a:lnTo>
                    <a:pt x="24" y="88"/>
                  </a:lnTo>
                  <a:lnTo>
                    <a:pt x="24" y="88"/>
                  </a:lnTo>
                  <a:lnTo>
                    <a:pt x="26" y="54"/>
                  </a:lnTo>
                  <a:lnTo>
                    <a:pt x="28" y="40"/>
                  </a:lnTo>
                  <a:lnTo>
                    <a:pt x="32" y="32"/>
                  </a:lnTo>
                  <a:lnTo>
                    <a:pt x="38" y="26"/>
                  </a:lnTo>
                  <a:lnTo>
                    <a:pt x="44" y="22"/>
                  </a:lnTo>
                  <a:lnTo>
                    <a:pt x="54" y="20"/>
                  </a:lnTo>
                  <a:lnTo>
                    <a:pt x="66" y="18"/>
                  </a:lnTo>
                  <a:lnTo>
                    <a:pt x="66" y="18"/>
                  </a:lnTo>
                  <a:lnTo>
                    <a:pt x="78" y="20"/>
                  </a:lnTo>
                  <a:lnTo>
                    <a:pt x="88" y="22"/>
                  </a:lnTo>
                  <a:lnTo>
                    <a:pt x="96" y="26"/>
                  </a:lnTo>
                  <a:lnTo>
                    <a:pt x="100" y="32"/>
                  </a:lnTo>
                  <a:lnTo>
                    <a:pt x="104" y="40"/>
                  </a:lnTo>
                  <a:lnTo>
                    <a:pt x="108" y="54"/>
                  </a:lnTo>
                  <a:lnTo>
                    <a:pt x="110" y="88"/>
                  </a:lnTo>
                  <a:lnTo>
                    <a:pt x="110" y="88"/>
                  </a:lnTo>
                  <a:lnTo>
                    <a:pt x="108" y="122"/>
                  </a:lnTo>
                  <a:lnTo>
                    <a:pt x="104" y="136"/>
                  </a:lnTo>
                  <a:lnTo>
                    <a:pt x="100" y="144"/>
                  </a:lnTo>
                  <a:lnTo>
                    <a:pt x="96" y="150"/>
                  </a:lnTo>
                  <a:lnTo>
                    <a:pt x="88" y="154"/>
                  </a:lnTo>
                  <a:lnTo>
                    <a:pt x="78" y="156"/>
                  </a:lnTo>
                  <a:lnTo>
                    <a:pt x="66" y="158"/>
                  </a:lnTo>
                  <a:lnTo>
                    <a:pt x="66" y="15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11">
              <a:extLst>
                <a:ext uri="{FF2B5EF4-FFF2-40B4-BE49-F238E27FC236}">
                  <a16:creationId xmlns:a16="http://schemas.microsoft.com/office/drawing/2014/main" id="{F0C190BF-1D28-FBE0-4A99-E94AFCA634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625" y="3906838"/>
              <a:ext cx="193675" cy="273050"/>
            </a:xfrm>
            <a:custGeom>
              <a:avLst/>
              <a:gdLst>
                <a:gd name="T0" fmla="*/ 100 w 122"/>
                <a:gd name="T1" fmla="*/ 138 h 172"/>
                <a:gd name="T2" fmla="*/ 26 w 122"/>
                <a:gd name="T3" fmla="*/ 0 h 172"/>
                <a:gd name="T4" fmla="*/ 0 w 122"/>
                <a:gd name="T5" fmla="*/ 0 h 172"/>
                <a:gd name="T6" fmla="*/ 0 w 122"/>
                <a:gd name="T7" fmla="*/ 172 h 172"/>
                <a:gd name="T8" fmla="*/ 22 w 122"/>
                <a:gd name="T9" fmla="*/ 172 h 172"/>
                <a:gd name="T10" fmla="*/ 22 w 122"/>
                <a:gd name="T11" fmla="*/ 34 h 172"/>
                <a:gd name="T12" fmla="*/ 96 w 122"/>
                <a:gd name="T13" fmla="*/ 172 h 172"/>
                <a:gd name="T14" fmla="*/ 122 w 122"/>
                <a:gd name="T15" fmla="*/ 172 h 172"/>
                <a:gd name="T16" fmla="*/ 122 w 122"/>
                <a:gd name="T17" fmla="*/ 0 h 172"/>
                <a:gd name="T18" fmla="*/ 100 w 122"/>
                <a:gd name="T19" fmla="*/ 0 h 172"/>
                <a:gd name="T20" fmla="*/ 100 w 122"/>
                <a:gd name="T21" fmla="*/ 13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172">
                  <a:moveTo>
                    <a:pt x="100" y="138"/>
                  </a:moveTo>
                  <a:lnTo>
                    <a:pt x="26" y="0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22" y="172"/>
                  </a:lnTo>
                  <a:lnTo>
                    <a:pt x="22" y="34"/>
                  </a:lnTo>
                  <a:lnTo>
                    <a:pt x="96" y="172"/>
                  </a:lnTo>
                  <a:lnTo>
                    <a:pt x="122" y="172"/>
                  </a:lnTo>
                  <a:lnTo>
                    <a:pt x="122" y="0"/>
                  </a:lnTo>
                  <a:lnTo>
                    <a:pt x="100" y="0"/>
                  </a:lnTo>
                  <a:lnTo>
                    <a:pt x="100" y="13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12">
              <a:extLst>
                <a:ext uri="{FF2B5EF4-FFF2-40B4-BE49-F238E27FC236}">
                  <a16:creationId xmlns:a16="http://schemas.microsoft.com/office/drawing/2014/main" id="{C3158F2A-7E90-A2A6-9333-E5148AFA70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975" y="3906838"/>
              <a:ext cx="193675" cy="273050"/>
            </a:xfrm>
            <a:custGeom>
              <a:avLst/>
              <a:gdLst>
                <a:gd name="T0" fmla="*/ 100 w 122"/>
                <a:gd name="T1" fmla="*/ 138 h 172"/>
                <a:gd name="T2" fmla="*/ 26 w 122"/>
                <a:gd name="T3" fmla="*/ 0 h 172"/>
                <a:gd name="T4" fmla="*/ 0 w 122"/>
                <a:gd name="T5" fmla="*/ 0 h 172"/>
                <a:gd name="T6" fmla="*/ 0 w 122"/>
                <a:gd name="T7" fmla="*/ 172 h 172"/>
                <a:gd name="T8" fmla="*/ 22 w 122"/>
                <a:gd name="T9" fmla="*/ 172 h 172"/>
                <a:gd name="T10" fmla="*/ 22 w 122"/>
                <a:gd name="T11" fmla="*/ 34 h 172"/>
                <a:gd name="T12" fmla="*/ 96 w 122"/>
                <a:gd name="T13" fmla="*/ 172 h 172"/>
                <a:gd name="T14" fmla="*/ 122 w 122"/>
                <a:gd name="T15" fmla="*/ 172 h 172"/>
                <a:gd name="T16" fmla="*/ 122 w 122"/>
                <a:gd name="T17" fmla="*/ 0 h 172"/>
                <a:gd name="T18" fmla="*/ 100 w 122"/>
                <a:gd name="T19" fmla="*/ 0 h 172"/>
                <a:gd name="T20" fmla="*/ 100 w 122"/>
                <a:gd name="T21" fmla="*/ 13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172">
                  <a:moveTo>
                    <a:pt x="100" y="138"/>
                  </a:moveTo>
                  <a:lnTo>
                    <a:pt x="26" y="0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22" y="172"/>
                  </a:lnTo>
                  <a:lnTo>
                    <a:pt x="22" y="34"/>
                  </a:lnTo>
                  <a:lnTo>
                    <a:pt x="96" y="172"/>
                  </a:lnTo>
                  <a:lnTo>
                    <a:pt x="122" y="172"/>
                  </a:lnTo>
                  <a:lnTo>
                    <a:pt x="122" y="0"/>
                  </a:lnTo>
                  <a:lnTo>
                    <a:pt x="100" y="0"/>
                  </a:lnTo>
                  <a:lnTo>
                    <a:pt x="100" y="13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13">
              <a:extLst>
                <a:ext uri="{FF2B5EF4-FFF2-40B4-BE49-F238E27FC236}">
                  <a16:creationId xmlns:a16="http://schemas.microsoft.com/office/drawing/2014/main" id="{B334D58D-0DF3-0C15-2D26-FD28618C36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90975" y="3903663"/>
              <a:ext cx="209550" cy="279400"/>
            </a:xfrm>
            <a:custGeom>
              <a:avLst/>
              <a:gdLst>
                <a:gd name="T0" fmla="*/ 66 w 132"/>
                <a:gd name="T1" fmla="*/ 0 h 176"/>
                <a:gd name="T2" fmla="*/ 34 w 132"/>
                <a:gd name="T3" fmla="*/ 4 h 176"/>
                <a:gd name="T4" fmla="*/ 12 w 132"/>
                <a:gd name="T5" fmla="*/ 18 h 176"/>
                <a:gd name="T6" fmla="*/ 2 w 132"/>
                <a:gd name="T7" fmla="*/ 46 h 176"/>
                <a:gd name="T8" fmla="*/ 0 w 132"/>
                <a:gd name="T9" fmla="*/ 88 h 176"/>
                <a:gd name="T10" fmla="*/ 0 w 132"/>
                <a:gd name="T11" fmla="*/ 112 h 176"/>
                <a:gd name="T12" fmla="*/ 6 w 132"/>
                <a:gd name="T13" fmla="*/ 146 h 176"/>
                <a:gd name="T14" fmla="*/ 22 w 132"/>
                <a:gd name="T15" fmla="*/ 166 h 176"/>
                <a:gd name="T16" fmla="*/ 48 w 132"/>
                <a:gd name="T17" fmla="*/ 176 h 176"/>
                <a:gd name="T18" fmla="*/ 66 w 132"/>
                <a:gd name="T19" fmla="*/ 176 h 176"/>
                <a:gd name="T20" fmla="*/ 98 w 132"/>
                <a:gd name="T21" fmla="*/ 172 h 176"/>
                <a:gd name="T22" fmla="*/ 118 w 132"/>
                <a:gd name="T23" fmla="*/ 158 h 176"/>
                <a:gd name="T24" fmla="*/ 130 w 132"/>
                <a:gd name="T25" fmla="*/ 130 h 176"/>
                <a:gd name="T26" fmla="*/ 132 w 132"/>
                <a:gd name="T27" fmla="*/ 88 h 176"/>
                <a:gd name="T28" fmla="*/ 132 w 132"/>
                <a:gd name="T29" fmla="*/ 64 h 176"/>
                <a:gd name="T30" fmla="*/ 124 w 132"/>
                <a:gd name="T31" fmla="*/ 30 h 176"/>
                <a:gd name="T32" fmla="*/ 110 w 132"/>
                <a:gd name="T33" fmla="*/ 10 h 176"/>
                <a:gd name="T34" fmla="*/ 84 w 132"/>
                <a:gd name="T35" fmla="*/ 0 h 176"/>
                <a:gd name="T36" fmla="*/ 66 w 132"/>
                <a:gd name="T37" fmla="*/ 0 h 176"/>
                <a:gd name="T38" fmla="*/ 66 w 132"/>
                <a:gd name="T39" fmla="*/ 158 h 176"/>
                <a:gd name="T40" fmla="*/ 44 w 132"/>
                <a:gd name="T41" fmla="*/ 154 h 176"/>
                <a:gd name="T42" fmla="*/ 30 w 132"/>
                <a:gd name="T43" fmla="*/ 144 h 176"/>
                <a:gd name="T44" fmla="*/ 24 w 132"/>
                <a:gd name="T45" fmla="*/ 122 h 176"/>
                <a:gd name="T46" fmla="*/ 22 w 132"/>
                <a:gd name="T47" fmla="*/ 88 h 176"/>
                <a:gd name="T48" fmla="*/ 26 w 132"/>
                <a:gd name="T49" fmla="*/ 40 h 176"/>
                <a:gd name="T50" fmla="*/ 36 w 132"/>
                <a:gd name="T51" fmla="*/ 26 h 176"/>
                <a:gd name="T52" fmla="*/ 54 w 132"/>
                <a:gd name="T53" fmla="*/ 20 h 176"/>
                <a:gd name="T54" fmla="*/ 66 w 132"/>
                <a:gd name="T55" fmla="*/ 18 h 176"/>
                <a:gd name="T56" fmla="*/ 88 w 132"/>
                <a:gd name="T57" fmla="*/ 22 h 176"/>
                <a:gd name="T58" fmla="*/ 100 w 132"/>
                <a:gd name="T59" fmla="*/ 32 h 176"/>
                <a:gd name="T60" fmla="*/ 106 w 132"/>
                <a:gd name="T61" fmla="*/ 54 h 176"/>
                <a:gd name="T62" fmla="*/ 108 w 132"/>
                <a:gd name="T63" fmla="*/ 88 h 176"/>
                <a:gd name="T64" fmla="*/ 104 w 132"/>
                <a:gd name="T65" fmla="*/ 136 h 176"/>
                <a:gd name="T66" fmla="*/ 94 w 132"/>
                <a:gd name="T67" fmla="*/ 150 h 176"/>
                <a:gd name="T68" fmla="*/ 78 w 132"/>
                <a:gd name="T69" fmla="*/ 156 h 176"/>
                <a:gd name="T70" fmla="*/ 66 w 132"/>
                <a:gd name="T71" fmla="*/ 15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2" h="176">
                  <a:moveTo>
                    <a:pt x="66" y="0"/>
                  </a:moveTo>
                  <a:lnTo>
                    <a:pt x="66" y="0"/>
                  </a:lnTo>
                  <a:lnTo>
                    <a:pt x="48" y="0"/>
                  </a:lnTo>
                  <a:lnTo>
                    <a:pt x="34" y="4"/>
                  </a:lnTo>
                  <a:lnTo>
                    <a:pt x="22" y="10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2" y="46"/>
                  </a:lnTo>
                  <a:lnTo>
                    <a:pt x="0" y="64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112"/>
                  </a:lnTo>
                  <a:lnTo>
                    <a:pt x="2" y="130"/>
                  </a:lnTo>
                  <a:lnTo>
                    <a:pt x="6" y="146"/>
                  </a:lnTo>
                  <a:lnTo>
                    <a:pt x="12" y="158"/>
                  </a:lnTo>
                  <a:lnTo>
                    <a:pt x="22" y="166"/>
                  </a:lnTo>
                  <a:lnTo>
                    <a:pt x="34" y="172"/>
                  </a:lnTo>
                  <a:lnTo>
                    <a:pt x="48" y="176"/>
                  </a:lnTo>
                  <a:lnTo>
                    <a:pt x="66" y="176"/>
                  </a:lnTo>
                  <a:lnTo>
                    <a:pt x="66" y="176"/>
                  </a:lnTo>
                  <a:lnTo>
                    <a:pt x="84" y="176"/>
                  </a:lnTo>
                  <a:lnTo>
                    <a:pt x="98" y="172"/>
                  </a:lnTo>
                  <a:lnTo>
                    <a:pt x="110" y="166"/>
                  </a:lnTo>
                  <a:lnTo>
                    <a:pt x="118" y="158"/>
                  </a:lnTo>
                  <a:lnTo>
                    <a:pt x="124" y="146"/>
                  </a:lnTo>
                  <a:lnTo>
                    <a:pt x="130" y="130"/>
                  </a:lnTo>
                  <a:lnTo>
                    <a:pt x="132" y="112"/>
                  </a:lnTo>
                  <a:lnTo>
                    <a:pt x="132" y="88"/>
                  </a:lnTo>
                  <a:lnTo>
                    <a:pt x="132" y="88"/>
                  </a:lnTo>
                  <a:lnTo>
                    <a:pt x="132" y="64"/>
                  </a:lnTo>
                  <a:lnTo>
                    <a:pt x="130" y="46"/>
                  </a:lnTo>
                  <a:lnTo>
                    <a:pt x="124" y="30"/>
                  </a:lnTo>
                  <a:lnTo>
                    <a:pt x="118" y="18"/>
                  </a:lnTo>
                  <a:lnTo>
                    <a:pt x="110" y="10"/>
                  </a:lnTo>
                  <a:lnTo>
                    <a:pt x="98" y="4"/>
                  </a:lnTo>
                  <a:lnTo>
                    <a:pt x="84" y="0"/>
                  </a:lnTo>
                  <a:lnTo>
                    <a:pt x="66" y="0"/>
                  </a:lnTo>
                  <a:lnTo>
                    <a:pt x="66" y="0"/>
                  </a:lnTo>
                  <a:close/>
                  <a:moveTo>
                    <a:pt x="66" y="158"/>
                  </a:moveTo>
                  <a:lnTo>
                    <a:pt x="66" y="158"/>
                  </a:lnTo>
                  <a:lnTo>
                    <a:pt x="54" y="156"/>
                  </a:lnTo>
                  <a:lnTo>
                    <a:pt x="44" y="154"/>
                  </a:lnTo>
                  <a:lnTo>
                    <a:pt x="36" y="150"/>
                  </a:lnTo>
                  <a:lnTo>
                    <a:pt x="30" y="144"/>
                  </a:lnTo>
                  <a:lnTo>
                    <a:pt x="26" y="136"/>
                  </a:lnTo>
                  <a:lnTo>
                    <a:pt x="24" y="122"/>
                  </a:lnTo>
                  <a:lnTo>
                    <a:pt x="22" y="88"/>
                  </a:lnTo>
                  <a:lnTo>
                    <a:pt x="22" y="88"/>
                  </a:lnTo>
                  <a:lnTo>
                    <a:pt x="24" y="54"/>
                  </a:lnTo>
                  <a:lnTo>
                    <a:pt x="26" y="40"/>
                  </a:lnTo>
                  <a:lnTo>
                    <a:pt x="30" y="32"/>
                  </a:lnTo>
                  <a:lnTo>
                    <a:pt x="36" y="26"/>
                  </a:lnTo>
                  <a:lnTo>
                    <a:pt x="44" y="22"/>
                  </a:lnTo>
                  <a:lnTo>
                    <a:pt x="54" y="20"/>
                  </a:lnTo>
                  <a:lnTo>
                    <a:pt x="66" y="18"/>
                  </a:lnTo>
                  <a:lnTo>
                    <a:pt x="66" y="18"/>
                  </a:lnTo>
                  <a:lnTo>
                    <a:pt x="78" y="20"/>
                  </a:lnTo>
                  <a:lnTo>
                    <a:pt x="88" y="22"/>
                  </a:lnTo>
                  <a:lnTo>
                    <a:pt x="94" y="26"/>
                  </a:lnTo>
                  <a:lnTo>
                    <a:pt x="100" y="32"/>
                  </a:lnTo>
                  <a:lnTo>
                    <a:pt x="104" y="40"/>
                  </a:lnTo>
                  <a:lnTo>
                    <a:pt x="106" y="54"/>
                  </a:lnTo>
                  <a:lnTo>
                    <a:pt x="108" y="88"/>
                  </a:lnTo>
                  <a:lnTo>
                    <a:pt x="108" y="88"/>
                  </a:lnTo>
                  <a:lnTo>
                    <a:pt x="106" y="122"/>
                  </a:lnTo>
                  <a:lnTo>
                    <a:pt x="104" y="136"/>
                  </a:lnTo>
                  <a:lnTo>
                    <a:pt x="100" y="144"/>
                  </a:lnTo>
                  <a:lnTo>
                    <a:pt x="94" y="150"/>
                  </a:lnTo>
                  <a:lnTo>
                    <a:pt x="88" y="154"/>
                  </a:lnTo>
                  <a:lnTo>
                    <a:pt x="78" y="156"/>
                  </a:lnTo>
                  <a:lnTo>
                    <a:pt x="66" y="158"/>
                  </a:lnTo>
                  <a:lnTo>
                    <a:pt x="66" y="15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14">
              <a:extLst>
                <a:ext uri="{FF2B5EF4-FFF2-40B4-BE49-F238E27FC236}">
                  <a16:creationId xmlns:a16="http://schemas.microsoft.com/office/drawing/2014/main" id="{DA33BA36-A880-45E1-09E1-2D8075028B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7675" y="3906838"/>
              <a:ext cx="196850" cy="273050"/>
            </a:xfrm>
            <a:custGeom>
              <a:avLst/>
              <a:gdLst>
                <a:gd name="T0" fmla="*/ 102 w 124"/>
                <a:gd name="T1" fmla="*/ 138 h 172"/>
                <a:gd name="T2" fmla="*/ 26 w 124"/>
                <a:gd name="T3" fmla="*/ 0 h 172"/>
                <a:gd name="T4" fmla="*/ 0 w 124"/>
                <a:gd name="T5" fmla="*/ 0 h 172"/>
                <a:gd name="T6" fmla="*/ 0 w 124"/>
                <a:gd name="T7" fmla="*/ 172 h 172"/>
                <a:gd name="T8" fmla="*/ 24 w 124"/>
                <a:gd name="T9" fmla="*/ 172 h 172"/>
                <a:gd name="T10" fmla="*/ 22 w 124"/>
                <a:gd name="T11" fmla="*/ 34 h 172"/>
                <a:gd name="T12" fmla="*/ 98 w 124"/>
                <a:gd name="T13" fmla="*/ 172 h 172"/>
                <a:gd name="T14" fmla="*/ 124 w 124"/>
                <a:gd name="T15" fmla="*/ 172 h 172"/>
                <a:gd name="T16" fmla="*/ 124 w 124"/>
                <a:gd name="T17" fmla="*/ 0 h 172"/>
                <a:gd name="T18" fmla="*/ 102 w 124"/>
                <a:gd name="T19" fmla="*/ 0 h 172"/>
                <a:gd name="T20" fmla="*/ 102 w 124"/>
                <a:gd name="T21" fmla="*/ 13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72">
                  <a:moveTo>
                    <a:pt x="102" y="138"/>
                  </a:moveTo>
                  <a:lnTo>
                    <a:pt x="26" y="0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24" y="172"/>
                  </a:lnTo>
                  <a:lnTo>
                    <a:pt x="22" y="34"/>
                  </a:lnTo>
                  <a:lnTo>
                    <a:pt x="98" y="172"/>
                  </a:lnTo>
                  <a:lnTo>
                    <a:pt x="124" y="172"/>
                  </a:lnTo>
                  <a:lnTo>
                    <a:pt x="124" y="0"/>
                  </a:lnTo>
                  <a:lnTo>
                    <a:pt x="102" y="0"/>
                  </a:lnTo>
                  <a:lnTo>
                    <a:pt x="102" y="13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15">
              <a:extLst>
                <a:ext uri="{FF2B5EF4-FFF2-40B4-BE49-F238E27FC236}">
                  <a16:creationId xmlns:a16="http://schemas.microsoft.com/office/drawing/2014/main" id="{C55D5D49-0375-D8CF-43B9-06B295A1A0C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8975" y="3906838"/>
              <a:ext cx="225425" cy="273050"/>
            </a:xfrm>
            <a:custGeom>
              <a:avLst/>
              <a:gdLst>
                <a:gd name="T0" fmla="*/ 118 w 142"/>
                <a:gd name="T1" fmla="*/ 0 h 172"/>
                <a:gd name="T2" fmla="*/ 72 w 142"/>
                <a:gd name="T3" fmla="*/ 152 h 172"/>
                <a:gd name="T4" fmla="*/ 26 w 142"/>
                <a:gd name="T5" fmla="*/ 0 h 172"/>
                <a:gd name="T6" fmla="*/ 0 w 142"/>
                <a:gd name="T7" fmla="*/ 0 h 172"/>
                <a:gd name="T8" fmla="*/ 56 w 142"/>
                <a:gd name="T9" fmla="*/ 172 h 172"/>
                <a:gd name="T10" fmla="*/ 88 w 142"/>
                <a:gd name="T11" fmla="*/ 172 h 172"/>
                <a:gd name="T12" fmla="*/ 142 w 142"/>
                <a:gd name="T13" fmla="*/ 0 h 172"/>
                <a:gd name="T14" fmla="*/ 118 w 142"/>
                <a:gd name="T1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172">
                  <a:moveTo>
                    <a:pt x="118" y="0"/>
                  </a:moveTo>
                  <a:lnTo>
                    <a:pt x="72" y="152"/>
                  </a:lnTo>
                  <a:lnTo>
                    <a:pt x="26" y="0"/>
                  </a:lnTo>
                  <a:lnTo>
                    <a:pt x="0" y="0"/>
                  </a:lnTo>
                  <a:lnTo>
                    <a:pt x="56" y="172"/>
                  </a:lnTo>
                  <a:lnTo>
                    <a:pt x="88" y="172"/>
                  </a:lnTo>
                  <a:lnTo>
                    <a:pt x="142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16">
              <a:extLst>
                <a:ext uri="{FF2B5EF4-FFF2-40B4-BE49-F238E27FC236}">
                  <a16:creationId xmlns:a16="http://schemas.microsoft.com/office/drawing/2014/main" id="{56472F1B-3C2C-9FDD-8D65-46342AACCF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1700" y="3906838"/>
              <a:ext cx="225425" cy="273050"/>
            </a:xfrm>
            <a:custGeom>
              <a:avLst/>
              <a:gdLst>
                <a:gd name="T0" fmla="*/ 56 w 142"/>
                <a:gd name="T1" fmla="*/ 0 h 172"/>
                <a:gd name="T2" fmla="*/ 0 w 142"/>
                <a:gd name="T3" fmla="*/ 172 h 172"/>
                <a:gd name="T4" fmla="*/ 24 w 142"/>
                <a:gd name="T5" fmla="*/ 172 h 172"/>
                <a:gd name="T6" fmla="*/ 38 w 142"/>
                <a:gd name="T7" fmla="*/ 126 h 172"/>
                <a:gd name="T8" fmla="*/ 104 w 142"/>
                <a:gd name="T9" fmla="*/ 126 h 172"/>
                <a:gd name="T10" fmla="*/ 118 w 142"/>
                <a:gd name="T11" fmla="*/ 172 h 172"/>
                <a:gd name="T12" fmla="*/ 142 w 142"/>
                <a:gd name="T13" fmla="*/ 172 h 172"/>
                <a:gd name="T14" fmla="*/ 86 w 142"/>
                <a:gd name="T15" fmla="*/ 0 h 172"/>
                <a:gd name="T16" fmla="*/ 56 w 142"/>
                <a:gd name="T17" fmla="*/ 0 h 172"/>
                <a:gd name="T18" fmla="*/ 44 w 142"/>
                <a:gd name="T19" fmla="*/ 108 h 172"/>
                <a:gd name="T20" fmla="*/ 70 w 142"/>
                <a:gd name="T21" fmla="*/ 16 h 172"/>
                <a:gd name="T22" fmla="*/ 98 w 142"/>
                <a:gd name="T23" fmla="*/ 108 h 172"/>
                <a:gd name="T24" fmla="*/ 44 w 142"/>
                <a:gd name="T25" fmla="*/ 10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2" h="172">
                  <a:moveTo>
                    <a:pt x="56" y="0"/>
                  </a:moveTo>
                  <a:lnTo>
                    <a:pt x="0" y="172"/>
                  </a:lnTo>
                  <a:lnTo>
                    <a:pt x="24" y="172"/>
                  </a:lnTo>
                  <a:lnTo>
                    <a:pt x="38" y="126"/>
                  </a:lnTo>
                  <a:lnTo>
                    <a:pt x="104" y="126"/>
                  </a:lnTo>
                  <a:lnTo>
                    <a:pt x="118" y="172"/>
                  </a:lnTo>
                  <a:lnTo>
                    <a:pt x="142" y="172"/>
                  </a:lnTo>
                  <a:lnTo>
                    <a:pt x="86" y="0"/>
                  </a:lnTo>
                  <a:lnTo>
                    <a:pt x="56" y="0"/>
                  </a:lnTo>
                  <a:close/>
                  <a:moveTo>
                    <a:pt x="44" y="108"/>
                  </a:moveTo>
                  <a:lnTo>
                    <a:pt x="70" y="16"/>
                  </a:lnTo>
                  <a:lnTo>
                    <a:pt x="98" y="108"/>
                  </a:lnTo>
                  <a:lnTo>
                    <a:pt x="44" y="10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17">
              <a:extLst>
                <a:ext uri="{FF2B5EF4-FFF2-40B4-BE49-F238E27FC236}">
                  <a16:creationId xmlns:a16="http://schemas.microsoft.com/office/drawing/2014/main" id="{92DA25EA-F284-C1E5-BF55-773FF6CFF8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72050" y="3903663"/>
              <a:ext cx="187325" cy="276225"/>
            </a:xfrm>
            <a:custGeom>
              <a:avLst/>
              <a:gdLst>
                <a:gd name="T0" fmla="*/ 114 w 118"/>
                <a:gd name="T1" fmla="*/ 52 h 174"/>
                <a:gd name="T2" fmla="*/ 114 w 118"/>
                <a:gd name="T3" fmla="*/ 52 h 174"/>
                <a:gd name="T4" fmla="*/ 114 w 118"/>
                <a:gd name="T5" fmla="*/ 40 h 174"/>
                <a:gd name="T6" fmla="*/ 110 w 118"/>
                <a:gd name="T7" fmla="*/ 28 h 174"/>
                <a:gd name="T8" fmla="*/ 106 w 118"/>
                <a:gd name="T9" fmla="*/ 18 h 174"/>
                <a:gd name="T10" fmla="*/ 100 w 118"/>
                <a:gd name="T11" fmla="*/ 12 h 174"/>
                <a:gd name="T12" fmla="*/ 92 w 118"/>
                <a:gd name="T13" fmla="*/ 6 h 174"/>
                <a:gd name="T14" fmla="*/ 82 w 118"/>
                <a:gd name="T15" fmla="*/ 2 h 174"/>
                <a:gd name="T16" fmla="*/ 70 w 118"/>
                <a:gd name="T17" fmla="*/ 0 h 174"/>
                <a:gd name="T18" fmla="*/ 54 w 118"/>
                <a:gd name="T19" fmla="*/ 0 h 174"/>
                <a:gd name="T20" fmla="*/ 54 w 118"/>
                <a:gd name="T21" fmla="*/ 0 h 174"/>
                <a:gd name="T22" fmla="*/ 26 w 118"/>
                <a:gd name="T23" fmla="*/ 0 h 174"/>
                <a:gd name="T24" fmla="*/ 0 w 118"/>
                <a:gd name="T25" fmla="*/ 2 h 174"/>
                <a:gd name="T26" fmla="*/ 0 w 118"/>
                <a:gd name="T27" fmla="*/ 174 h 174"/>
                <a:gd name="T28" fmla="*/ 22 w 118"/>
                <a:gd name="T29" fmla="*/ 174 h 174"/>
                <a:gd name="T30" fmla="*/ 22 w 118"/>
                <a:gd name="T31" fmla="*/ 106 h 174"/>
                <a:gd name="T32" fmla="*/ 56 w 118"/>
                <a:gd name="T33" fmla="*/ 106 h 174"/>
                <a:gd name="T34" fmla="*/ 62 w 118"/>
                <a:gd name="T35" fmla="*/ 106 h 174"/>
                <a:gd name="T36" fmla="*/ 92 w 118"/>
                <a:gd name="T37" fmla="*/ 174 h 174"/>
                <a:gd name="T38" fmla="*/ 118 w 118"/>
                <a:gd name="T39" fmla="*/ 174 h 174"/>
                <a:gd name="T40" fmla="*/ 82 w 118"/>
                <a:gd name="T41" fmla="*/ 104 h 174"/>
                <a:gd name="T42" fmla="*/ 82 w 118"/>
                <a:gd name="T43" fmla="*/ 104 h 174"/>
                <a:gd name="T44" fmla="*/ 90 w 118"/>
                <a:gd name="T45" fmla="*/ 100 h 174"/>
                <a:gd name="T46" fmla="*/ 96 w 118"/>
                <a:gd name="T47" fmla="*/ 96 h 174"/>
                <a:gd name="T48" fmla="*/ 102 w 118"/>
                <a:gd name="T49" fmla="*/ 92 h 174"/>
                <a:gd name="T50" fmla="*/ 106 w 118"/>
                <a:gd name="T51" fmla="*/ 86 h 174"/>
                <a:gd name="T52" fmla="*/ 110 w 118"/>
                <a:gd name="T53" fmla="*/ 80 h 174"/>
                <a:gd name="T54" fmla="*/ 112 w 118"/>
                <a:gd name="T55" fmla="*/ 72 h 174"/>
                <a:gd name="T56" fmla="*/ 114 w 118"/>
                <a:gd name="T57" fmla="*/ 52 h 174"/>
                <a:gd name="T58" fmla="*/ 114 w 118"/>
                <a:gd name="T59" fmla="*/ 52 h 174"/>
                <a:gd name="T60" fmla="*/ 58 w 118"/>
                <a:gd name="T61" fmla="*/ 88 h 174"/>
                <a:gd name="T62" fmla="*/ 22 w 118"/>
                <a:gd name="T63" fmla="*/ 88 h 174"/>
                <a:gd name="T64" fmla="*/ 22 w 118"/>
                <a:gd name="T65" fmla="*/ 20 h 174"/>
                <a:gd name="T66" fmla="*/ 22 w 118"/>
                <a:gd name="T67" fmla="*/ 20 h 174"/>
                <a:gd name="T68" fmla="*/ 56 w 118"/>
                <a:gd name="T69" fmla="*/ 18 h 174"/>
                <a:gd name="T70" fmla="*/ 56 w 118"/>
                <a:gd name="T71" fmla="*/ 18 h 174"/>
                <a:gd name="T72" fmla="*/ 72 w 118"/>
                <a:gd name="T73" fmla="*/ 20 h 174"/>
                <a:gd name="T74" fmla="*/ 78 w 118"/>
                <a:gd name="T75" fmla="*/ 22 h 174"/>
                <a:gd name="T76" fmla="*/ 84 w 118"/>
                <a:gd name="T77" fmla="*/ 26 h 174"/>
                <a:gd name="T78" fmla="*/ 86 w 118"/>
                <a:gd name="T79" fmla="*/ 30 h 174"/>
                <a:gd name="T80" fmla="*/ 90 w 118"/>
                <a:gd name="T81" fmla="*/ 36 h 174"/>
                <a:gd name="T82" fmla="*/ 90 w 118"/>
                <a:gd name="T83" fmla="*/ 54 h 174"/>
                <a:gd name="T84" fmla="*/ 90 w 118"/>
                <a:gd name="T85" fmla="*/ 54 h 174"/>
                <a:gd name="T86" fmla="*/ 90 w 118"/>
                <a:gd name="T87" fmla="*/ 68 h 174"/>
                <a:gd name="T88" fmla="*/ 86 w 118"/>
                <a:gd name="T89" fmla="*/ 74 h 174"/>
                <a:gd name="T90" fmla="*/ 84 w 118"/>
                <a:gd name="T91" fmla="*/ 80 h 174"/>
                <a:gd name="T92" fmla="*/ 78 w 118"/>
                <a:gd name="T93" fmla="*/ 84 h 174"/>
                <a:gd name="T94" fmla="*/ 72 w 118"/>
                <a:gd name="T95" fmla="*/ 86 h 174"/>
                <a:gd name="T96" fmla="*/ 58 w 118"/>
                <a:gd name="T97" fmla="*/ 88 h 174"/>
                <a:gd name="T98" fmla="*/ 58 w 118"/>
                <a:gd name="T99" fmla="*/ 8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8" h="174">
                  <a:moveTo>
                    <a:pt x="114" y="52"/>
                  </a:moveTo>
                  <a:lnTo>
                    <a:pt x="114" y="52"/>
                  </a:lnTo>
                  <a:lnTo>
                    <a:pt x="114" y="40"/>
                  </a:lnTo>
                  <a:lnTo>
                    <a:pt x="110" y="28"/>
                  </a:lnTo>
                  <a:lnTo>
                    <a:pt x="106" y="18"/>
                  </a:lnTo>
                  <a:lnTo>
                    <a:pt x="100" y="12"/>
                  </a:lnTo>
                  <a:lnTo>
                    <a:pt x="92" y="6"/>
                  </a:lnTo>
                  <a:lnTo>
                    <a:pt x="82" y="2"/>
                  </a:lnTo>
                  <a:lnTo>
                    <a:pt x="70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26" y="0"/>
                  </a:lnTo>
                  <a:lnTo>
                    <a:pt x="0" y="2"/>
                  </a:lnTo>
                  <a:lnTo>
                    <a:pt x="0" y="174"/>
                  </a:lnTo>
                  <a:lnTo>
                    <a:pt x="22" y="174"/>
                  </a:lnTo>
                  <a:lnTo>
                    <a:pt x="22" y="106"/>
                  </a:lnTo>
                  <a:lnTo>
                    <a:pt x="56" y="106"/>
                  </a:lnTo>
                  <a:lnTo>
                    <a:pt x="62" y="106"/>
                  </a:lnTo>
                  <a:lnTo>
                    <a:pt x="92" y="174"/>
                  </a:lnTo>
                  <a:lnTo>
                    <a:pt x="118" y="174"/>
                  </a:lnTo>
                  <a:lnTo>
                    <a:pt x="82" y="104"/>
                  </a:lnTo>
                  <a:lnTo>
                    <a:pt x="82" y="104"/>
                  </a:lnTo>
                  <a:lnTo>
                    <a:pt x="90" y="100"/>
                  </a:lnTo>
                  <a:lnTo>
                    <a:pt x="96" y="96"/>
                  </a:lnTo>
                  <a:lnTo>
                    <a:pt x="102" y="92"/>
                  </a:lnTo>
                  <a:lnTo>
                    <a:pt x="106" y="86"/>
                  </a:lnTo>
                  <a:lnTo>
                    <a:pt x="110" y="80"/>
                  </a:lnTo>
                  <a:lnTo>
                    <a:pt x="112" y="72"/>
                  </a:lnTo>
                  <a:lnTo>
                    <a:pt x="114" y="52"/>
                  </a:lnTo>
                  <a:lnTo>
                    <a:pt x="114" y="52"/>
                  </a:lnTo>
                  <a:close/>
                  <a:moveTo>
                    <a:pt x="58" y="88"/>
                  </a:moveTo>
                  <a:lnTo>
                    <a:pt x="22" y="88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72" y="20"/>
                  </a:lnTo>
                  <a:lnTo>
                    <a:pt x="78" y="22"/>
                  </a:lnTo>
                  <a:lnTo>
                    <a:pt x="84" y="26"/>
                  </a:lnTo>
                  <a:lnTo>
                    <a:pt x="86" y="30"/>
                  </a:lnTo>
                  <a:lnTo>
                    <a:pt x="90" y="36"/>
                  </a:lnTo>
                  <a:lnTo>
                    <a:pt x="90" y="54"/>
                  </a:lnTo>
                  <a:lnTo>
                    <a:pt x="90" y="54"/>
                  </a:lnTo>
                  <a:lnTo>
                    <a:pt x="90" y="68"/>
                  </a:lnTo>
                  <a:lnTo>
                    <a:pt x="86" y="74"/>
                  </a:lnTo>
                  <a:lnTo>
                    <a:pt x="84" y="80"/>
                  </a:lnTo>
                  <a:lnTo>
                    <a:pt x="78" y="84"/>
                  </a:lnTo>
                  <a:lnTo>
                    <a:pt x="72" y="86"/>
                  </a:lnTo>
                  <a:lnTo>
                    <a:pt x="58" y="88"/>
                  </a:lnTo>
                  <a:lnTo>
                    <a:pt x="58" y="8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18">
              <a:extLst>
                <a:ext uri="{FF2B5EF4-FFF2-40B4-BE49-F238E27FC236}">
                  <a16:creationId xmlns:a16="http://schemas.microsoft.com/office/drawing/2014/main" id="{10BE8AFB-3112-3041-36AE-89BDF818B7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84775" y="3906838"/>
              <a:ext cx="225425" cy="273050"/>
            </a:xfrm>
            <a:custGeom>
              <a:avLst/>
              <a:gdLst>
                <a:gd name="T0" fmla="*/ 56 w 142"/>
                <a:gd name="T1" fmla="*/ 0 h 172"/>
                <a:gd name="T2" fmla="*/ 0 w 142"/>
                <a:gd name="T3" fmla="*/ 172 h 172"/>
                <a:gd name="T4" fmla="*/ 24 w 142"/>
                <a:gd name="T5" fmla="*/ 172 h 172"/>
                <a:gd name="T6" fmla="*/ 38 w 142"/>
                <a:gd name="T7" fmla="*/ 126 h 172"/>
                <a:gd name="T8" fmla="*/ 104 w 142"/>
                <a:gd name="T9" fmla="*/ 126 h 172"/>
                <a:gd name="T10" fmla="*/ 118 w 142"/>
                <a:gd name="T11" fmla="*/ 172 h 172"/>
                <a:gd name="T12" fmla="*/ 142 w 142"/>
                <a:gd name="T13" fmla="*/ 172 h 172"/>
                <a:gd name="T14" fmla="*/ 88 w 142"/>
                <a:gd name="T15" fmla="*/ 0 h 172"/>
                <a:gd name="T16" fmla="*/ 56 w 142"/>
                <a:gd name="T17" fmla="*/ 0 h 172"/>
                <a:gd name="T18" fmla="*/ 44 w 142"/>
                <a:gd name="T19" fmla="*/ 108 h 172"/>
                <a:gd name="T20" fmla="*/ 72 w 142"/>
                <a:gd name="T21" fmla="*/ 16 h 172"/>
                <a:gd name="T22" fmla="*/ 98 w 142"/>
                <a:gd name="T23" fmla="*/ 108 h 172"/>
                <a:gd name="T24" fmla="*/ 44 w 142"/>
                <a:gd name="T25" fmla="*/ 10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2" h="172">
                  <a:moveTo>
                    <a:pt x="56" y="0"/>
                  </a:moveTo>
                  <a:lnTo>
                    <a:pt x="0" y="172"/>
                  </a:lnTo>
                  <a:lnTo>
                    <a:pt x="24" y="172"/>
                  </a:lnTo>
                  <a:lnTo>
                    <a:pt x="38" y="126"/>
                  </a:lnTo>
                  <a:lnTo>
                    <a:pt x="104" y="126"/>
                  </a:lnTo>
                  <a:lnTo>
                    <a:pt x="118" y="172"/>
                  </a:lnTo>
                  <a:lnTo>
                    <a:pt x="142" y="172"/>
                  </a:lnTo>
                  <a:lnTo>
                    <a:pt x="88" y="0"/>
                  </a:lnTo>
                  <a:lnTo>
                    <a:pt x="56" y="0"/>
                  </a:lnTo>
                  <a:close/>
                  <a:moveTo>
                    <a:pt x="44" y="108"/>
                  </a:moveTo>
                  <a:lnTo>
                    <a:pt x="72" y="16"/>
                  </a:lnTo>
                  <a:lnTo>
                    <a:pt x="98" y="108"/>
                  </a:lnTo>
                  <a:lnTo>
                    <a:pt x="44" y="108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19">
              <a:extLst>
                <a:ext uri="{FF2B5EF4-FFF2-40B4-BE49-F238E27FC236}">
                  <a16:creationId xmlns:a16="http://schemas.microsoft.com/office/drawing/2014/main" id="{8EF81B8C-5B6B-6192-7291-31619B381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5125" y="3906838"/>
              <a:ext cx="200025" cy="273050"/>
            </a:xfrm>
            <a:custGeom>
              <a:avLst/>
              <a:gdLst>
                <a:gd name="T0" fmla="*/ 124 w 126"/>
                <a:gd name="T1" fmla="*/ 0 h 172"/>
                <a:gd name="T2" fmla="*/ 98 w 126"/>
                <a:gd name="T3" fmla="*/ 0 h 172"/>
                <a:gd name="T4" fmla="*/ 48 w 126"/>
                <a:gd name="T5" fmla="*/ 80 h 172"/>
                <a:gd name="T6" fmla="*/ 22 w 126"/>
                <a:gd name="T7" fmla="*/ 80 h 172"/>
                <a:gd name="T8" fmla="*/ 22 w 126"/>
                <a:gd name="T9" fmla="*/ 0 h 172"/>
                <a:gd name="T10" fmla="*/ 0 w 126"/>
                <a:gd name="T11" fmla="*/ 0 h 172"/>
                <a:gd name="T12" fmla="*/ 0 w 126"/>
                <a:gd name="T13" fmla="*/ 172 h 172"/>
                <a:gd name="T14" fmla="*/ 22 w 126"/>
                <a:gd name="T15" fmla="*/ 172 h 172"/>
                <a:gd name="T16" fmla="*/ 22 w 126"/>
                <a:gd name="T17" fmla="*/ 100 h 172"/>
                <a:gd name="T18" fmla="*/ 48 w 126"/>
                <a:gd name="T19" fmla="*/ 100 h 172"/>
                <a:gd name="T20" fmla="*/ 100 w 126"/>
                <a:gd name="T21" fmla="*/ 172 h 172"/>
                <a:gd name="T22" fmla="*/ 126 w 126"/>
                <a:gd name="T23" fmla="*/ 172 h 172"/>
                <a:gd name="T24" fmla="*/ 66 w 126"/>
                <a:gd name="T25" fmla="*/ 90 h 172"/>
                <a:gd name="T26" fmla="*/ 124 w 126"/>
                <a:gd name="T27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6" h="172">
                  <a:moveTo>
                    <a:pt x="124" y="0"/>
                  </a:moveTo>
                  <a:lnTo>
                    <a:pt x="98" y="0"/>
                  </a:lnTo>
                  <a:lnTo>
                    <a:pt x="48" y="80"/>
                  </a:lnTo>
                  <a:lnTo>
                    <a:pt x="22" y="80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22" y="172"/>
                  </a:lnTo>
                  <a:lnTo>
                    <a:pt x="22" y="100"/>
                  </a:lnTo>
                  <a:lnTo>
                    <a:pt x="48" y="100"/>
                  </a:lnTo>
                  <a:lnTo>
                    <a:pt x="100" y="172"/>
                  </a:lnTo>
                  <a:lnTo>
                    <a:pt x="126" y="172"/>
                  </a:lnTo>
                  <a:lnTo>
                    <a:pt x="66" y="9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20">
              <a:extLst>
                <a:ext uri="{FF2B5EF4-FFF2-40B4-BE49-F238E27FC236}">
                  <a16:creationId xmlns:a16="http://schemas.microsoft.com/office/drawing/2014/main" id="{AD5FBCAB-EA06-D1C0-7F1D-6B52F81A3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3250" y="3906838"/>
              <a:ext cx="168275" cy="273050"/>
            </a:xfrm>
            <a:custGeom>
              <a:avLst/>
              <a:gdLst>
                <a:gd name="T0" fmla="*/ 0 w 106"/>
                <a:gd name="T1" fmla="*/ 172 h 172"/>
                <a:gd name="T2" fmla="*/ 106 w 106"/>
                <a:gd name="T3" fmla="*/ 172 h 172"/>
                <a:gd name="T4" fmla="*/ 106 w 106"/>
                <a:gd name="T5" fmla="*/ 152 h 172"/>
                <a:gd name="T6" fmla="*/ 22 w 106"/>
                <a:gd name="T7" fmla="*/ 152 h 172"/>
                <a:gd name="T8" fmla="*/ 22 w 106"/>
                <a:gd name="T9" fmla="*/ 96 h 172"/>
                <a:gd name="T10" fmla="*/ 92 w 106"/>
                <a:gd name="T11" fmla="*/ 96 h 172"/>
                <a:gd name="T12" fmla="*/ 92 w 106"/>
                <a:gd name="T13" fmla="*/ 76 h 172"/>
                <a:gd name="T14" fmla="*/ 22 w 106"/>
                <a:gd name="T15" fmla="*/ 76 h 172"/>
                <a:gd name="T16" fmla="*/ 22 w 106"/>
                <a:gd name="T17" fmla="*/ 20 h 172"/>
                <a:gd name="T18" fmla="*/ 106 w 106"/>
                <a:gd name="T19" fmla="*/ 20 h 172"/>
                <a:gd name="T20" fmla="*/ 106 w 106"/>
                <a:gd name="T21" fmla="*/ 0 h 172"/>
                <a:gd name="T22" fmla="*/ 0 w 106"/>
                <a:gd name="T23" fmla="*/ 0 h 172"/>
                <a:gd name="T24" fmla="*/ 0 w 106"/>
                <a:gd name="T25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172">
                  <a:moveTo>
                    <a:pt x="0" y="172"/>
                  </a:moveTo>
                  <a:lnTo>
                    <a:pt x="106" y="172"/>
                  </a:lnTo>
                  <a:lnTo>
                    <a:pt x="106" y="152"/>
                  </a:lnTo>
                  <a:lnTo>
                    <a:pt x="22" y="152"/>
                  </a:lnTo>
                  <a:lnTo>
                    <a:pt x="22" y="96"/>
                  </a:lnTo>
                  <a:lnTo>
                    <a:pt x="92" y="96"/>
                  </a:lnTo>
                  <a:lnTo>
                    <a:pt x="92" y="76"/>
                  </a:lnTo>
                  <a:lnTo>
                    <a:pt x="22" y="76"/>
                  </a:lnTo>
                  <a:lnTo>
                    <a:pt x="22" y="20"/>
                  </a:lnTo>
                  <a:lnTo>
                    <a:pt x="106" y="20"/>
                  </a:lnTo>
                  <a:lnTo>
                    <a:pt x="106" y="0"/>
                  </a:lnTo>
                  <a:lnTo>
                    <a:pt x="0" y="0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21">
              <a:extLst>
                <a:ext uri="{FF2B5EF4-FFF2-40B4-BE49-F238E27FC236}">
                  <a16:creationId xmlns:a16="http://schemas.microsoft.com/office/drawing/2014/main" id="{83F9BB5F-63EF-B5D5-BA70-537730FF9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6450" y="3903663"/>
              <a:ext cx="180975" cy="279400"/>
            </a:xfrm>
            <a:custGeom>
              <a:avLst/>
              <a:gdLst>
                <a:gd name="T0" fmla="*/ 62 w 114"/>
                <a:gd name="T1" fmla="*/ 76 h 176"/>
                <a:gd name="T2" fmla="*/ 30 w 114"/>
                <a:gd name="T3" fmla="*/ 62 h 176"/>
                <a:gd name="T4" fmla="*/ 24 w 114"/>
                <a:gd name="T5" fmla="*/ 54 h 176"/>
                <a:gd name="T6" fmla="*/ 22 w 114"/>
                <a:gd name="T7" fmla="*/ 42 h 176"/>
                <a:gd name="T8" fmla="*/ 26 w 114"/>
                <a:gd name="T9" fmla="*/ 26 h 176"/>
                <a:gd name="T10" fmla="*/ 42 w 114"/>
                <a:gd name="T11" fmla="*/ 20 h 176"/>
                <a:gd name="T12" fmla="*/ 58 w 114"/>
                <a:gd name="T13" fmla="*/ 18 h 176"/>
                <a:gd name="T14" fmla="*/ 102 w 114"/>
                <a:gd name="T15" fmla="*/ 22 h 176"/>
                <a:gd name="T16" fmla="*/ 104 w 114"/>
                <a:gd name="T17" fmla="*/ 4 h 176"/>
                <a:gd name="T18" fmla="*/ 58 w 114"/>
                <a:gd name="T19" fmla="*/ 0 h 176"/>
                <a:gd name="T20" fmla="*/ 44 w 114"/>
                <a:gd name="T21" fmla="*/ 0 h 176"/>
                <a:gd name="T22" fmla="*/ 22 w 114"/>
                <a:gd name="T23" fmla="*/ 6 h 176"/>
                <a:gd name="T24" fmla="*/ 8 w 114"/>
                <a:gd name="T25" fmla="*/ 16 h 176"/>
                <a:gd name="T26" fmla="*/ 0 w 114"/>
                <a:gd name="T27" fmla="*/ 32 h 176"/>
                <a:gd name="T28" fmla="*/ 0 w 114"/>
                <a:gd name="T29" fmla="*/ 42 h 176"/>
                <a:gd name="T30" fmla="*/ 2 w 114"/>
                <a:gd name="T31" fmla="*/ 62 h 176"/>
                <a:gd name="T32" fmla="*/ 8 w 114"/>
                <a:gd name="T33" fmla="*/ 74 h 176"/>
                <a:gd name="T34" fmla="*/ 24 w 114"/>
                <a:gd name="T35" fmla="*/ 84 h 176"/>
                <a:gd name="T36" fmla="*/ 50 w 114"/>
                <a:gd name="T37" fmla="*/ 96 h 176"/>
                <a:gd name="T38" fmla="*/ 86 w 114"/>
                <a:gd name="T39" fmla="*/ 110 h 176"/>
                <a:gd name="T40" fmla="*/ 90 w 114"/>
                <a:gd name="T41" fmla="*/ 118 h 176"/>
                <a:gd name="T42" fmla="*/ 92 w 114"/>
                <a:gd name="T43" fmla="*/ 128 h 176"/>
                <a:gd name="T44" fmla="*/ 88 w 114"/>
                <a:gd name="T45" fmla="*/ 148 h 176"/>
                <a:gd name="T46" fmla="*/ 80 w 114"/>
                <a:gd name="T47" fmla="*/ 154 h 176"/>
                <a:gd name="T48" fmla="*/ 56 w 114"/>
                <a:gd name="T49" fmla="*/ 158 h 176"/>
                <a:gd name="T50" fmla="*/ 32 w 114"/>
                <a:gd name="T51" fmla="*/ 156 h 176"/>
                <a:gd name="T52" fmla="*/ 2 w 114"/>
                <a:gd name="T53" fmla="*/ 170 h 176"/>
                <a:gd name="T54" fmla="*/ 28 w 114"/>
                <a:gd name="T55" fmla="*/ 174 h 176"/>
                <a:gd name="T56" fmla="*/ 58 w 114"/>
                <a:gd name="T57" fmla="*/ 176 h 176"/>
                <a:gd name="T58" fmla="*/ 84 w 114"/>
                <a:gd name="T59" fmla="*/ 174 h 176"/>
                <a:gd name="T60" fmla="*/ 102 w 114"/>
                <a:gd name="T61" fmla="*/ 166 h 176"/>
                <a:gd name="T62" fmla="*/ 112 w 114"/>
                <a:gd name="T63" fmla="*/ 150 h 176"/>
                <a:gd name="T64" fmla="*/ 114 w 114"/>
                <a:gd name="T65" fmla="*/ 128 h 176"/>
                <a:gd name="T66" fmla="*/ 114 w 114"/>
                <a:gd name="T67" fmla="*/ 118 h 176"/>
                <a:gd name="T68" fmla="*/ 110 w 114"/>
                <a:gd name="T69" fmla="*/ 102 h 176"/>
                <a:gd name="T70" fmla="*/ 100 w 114"/>
                <a:gd name="T71" fmla="*/ 92 h 176"/>
                <a:gd name="T72" fmla="*/ 62 w 114"/>
                <a:gd name="T73" fmla="*/ 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4" h="176">
                  <a:moveTo>
                    <a:pt x="62" y="76"/>
                  </a:moveTo>
                  <a:lnTo>
                    <a:pt x="62" y="76"/>
                  </a:lnTo>
                  <a:lnTo>
                    <a:pt x="40" y="68"/>
                  </a:lnTo>
                  <a:lnTo>
                    <a:pt x="30" y="62"/>
                  </a:lnTo>
                  <a:lnTo>
                    <a:pt x="26" y="58"/>
                  </a:lnTo>
                  <a:lnTo>
                    <a:pt x="24" y="54"/>
                  </a:lnTo>
                  <a:lnTo>
                    <a:pt x="22" y="42"/>
                  </a:lnTo>
                  <a:lnTo>
                    <a:pt x="22" y="42"/>
                  </a:lnTo>
                  <a:lnTo>
                    <a:pt x="24" y="30"/>
                  </a:lnTo>
                  <a:lnTo>
                    <a:pt x="26" y="26"/>
                  </a:lnTo>
                  <a:lnTo>
                    <a:pt x="30" y="24"/>
                  </a:lnTo>
                  <a:lnTo>
                    <a:pt x="42" y="20"/>
                  </a:lnTo>
                  <a:lnTo>
                    <a:pt x="58" y="18"/>
                  </a:lnTo>
                  <a:lnTo>
                    <a:pt x="58" y="18"/>
                  </a:lnTo>
                  <a:lnTo>
                    <a:pt x="78" y="20"/>
                  </a:lnTo>
                  <a:lnTo>
                    <a:pt x="102" y="22"/>
                  </a:lnTo>
                  <a:lnTo>
                    <a:pt x="104" y="4"/>
                  </a:lnTo>
                  <a:lnTo>
                    <a:pt x="104" y="4"/>
                  </a:lnTo>
                  <a:lnTo>
                    <a:pt x="82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44" y="0"/>
                  </a:lnTo>
                  <a:lnTo>
                    <a:pt x="32" y="2"/>
                  </a:lnTo>
                  <a:lnTo>
                    <a:pt x="22" y="6"/>
                  </a:lnTo>
                  <a:lnTo>
                    <a:pt x="14" y="10"/>
                  </a:lnTo>
                  <a:lnTo>
                    <a:pt x="8" y="16"/>
                  </a:lnTo>
                  <a:lnTo>
                    <a:pt x="4" y="22"/>
                  </a:lnTo>
                  <a:lnTo>
                    <a:pt x="0" y="3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52"/>
                  </a:lnTo>
                  <a:lnTo>
                    <a:pt x="2" y="62"/>
                  </a:lnTo>
                  <a:lnTo>
                    <a:pt x="4" y="68"/>
                  </a:lnTo>
                  <a:lnTo>
                    <a:pt x="8" y="74"/>
                  </a:lnTo>
                  <a:lnTo>
                    <a:pt x="14" y="80"/>
                  </a:lnTo>
                  <a:lnTo>
                    <a:pt x="24" y="84"/>
                  </a:lnTo>
                  <a:lnTo>
                    <a:pt x="50" y="96"/>
                  </a:lnTo>
                  <a:lnTo>
                    <a:pt x="50" y="96"/>
                  </a:lnTo>
                  <a:lnTo>
                    <a:pt x="72" y="104"/>
                  </a:lnTo>
                  <a:lnTo>
                    <a:pt x="86" y="110"/>
                  </a:lnTo>
                  <a:lnTo>
                    <a:pt x="88" y="114"/>
                  </a:lnTo>
                  <a:lnTo>
                    <a:pt x="90" y="118"/>
                  </a:lnTo>
                  <a:lnTo>
                    <a:pt x="92" y="128"/>
                  </a:lnTo>
                  <a:lnTo>
                    <a:pt x="92" y="128"/>
                  </a:lnTo>
                  <a:lnTo>
                    <a:pt x="90" y="142"/>
                  </a:lnTo>
                  <a:lnTo>
                    <a:pt x="88" y="148"/>
                  </a:lnTo>
                  <a:lnTo>
                    <a:pt x="84" y="152"/>
                  </a:lnTo>
                  <a:lnTo>
                    <a:pt x="80" y="154"/>
                  </a:lnTo>
                  <a:lnTo>
                    <a:pt x="74" y="156"/>
                  </a:lnTo>
                  <a:lnTo>
                    <a:pt x="56" y="158"/>
                  </a:lnTo>
                  <a:lnTo>
                    <a:pt x="56" y="158"/>
                  </a:lnTo>
                  <a:lnTo>
                    <a:pt x="32" y="156"/>
                  </a:lnTo>
                  <a:lnTo>
                    <a:pt x="4" y="154"/>
                  </a:lnTo>
                  <a:lnTo>
                    <a:pt x="2" y="170"/>
                  </a:lnTo>
                  <a:lnTo>
                    <a:pt x="2" y="170"/>
                  </a:lnTo>
                  <a:lnTo>
                    <a:pt x="28" y="174"/>
                  </a:lnTo>
                  <a:lnTo>
                    <a:pt x="58" y="176"/>
                  </a:lnTo>
                  <a:lnTo>
                    <a:pt x="58" y="176"/>
                  </a:lnTo>
                  <a:lnTo>
                    <a:pt x="72" y="176"/>
                  </a:lnTo>
                  <a:lnTo>
                    <a:pt x="84" y="174"/>
                  </a:lnTo>
                  <a:lnTo>
                    <a:pt x="94" y="170"/>
                  </a:lnTo>
                  <a:lnTo>
                    <a:pt x="102" y="166"/>
                  </a:lnTo>
                  <a:lnTo>
                    <a:pt x="108" y="158"/>
                  </a:lnTo>
                  <a:lnTo>
                    <a:pt x="112" y="150"/>
                  </a:lnTo>
                  <a:lnTo>
                    <a:pt x="114" y="140"/>
                  </a:lnTo>
                  <a:lnTo>
                    <a:pt x="114" y="128"/>
                  </a:lnTo>
                  <a:lnTo>
                    <a:pt x="114" y="128"/>
                  </a:lnTo>
                  <a:lnTo>
                    <a:pt x="114" y="118"/>
                  </a:lnTo>
                  <a:lnTo>
                    <a:pt x="112" y="110"/>
                  </a:lnTo>
                  <a:lnTo>
                    <a:pt x="110" y="102"/>
                  </a:lnTo>
                  <a:lnTo>
                    <a:pt x="106" y="96"/>
                  </a:lnTo>
                  <a:lnTo>
                    <a:pt x="100" y="92"/>
                  </a:lnTo>
                  <a:lnTo>
                    <a:pt x="90" y="86"/>
                  </a:lnTo>
                  <a:lnTo>
                    <a:pt x="62" y="76"/>
                  </a:lnTo>
                  <a:lnTo>
                    <a:pt x="62" y="76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22">
              <a:extLst>
                <a:ext uri="{FF2B5EF4-FFF2-40B4-BE49-F238E27FC236}">
                  <a16:creationId xmlns:a16="http://schemas.microsoft.com/office/drawing/2014/main" id="{F457DF50-B525-54F0-4EDA-4C27C89FD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8225" y="3906838"/>
              <a:ext cx="200025" cy="273050"/>
            </a:xfrm>
            <a:custGeom>
              <a:avLst/>
              <a:gdLst>
                <a:gd name="T0" fmla="*/ 124 w 126"/>
                <a:gd name="T1" fmla="*/ 0 h 172"/>
                <a:gd name="T2" fmla="*/ 98 w 126"/>
                <a:gd name="T3" fmla="*/ 0 h 172"/>
                <a:gd name="T4" fmla="*/ 48 w 126"/>
                <a:gd name="T5" fmla="*/ 80 h 172"/>
                <a:gd name="T6" fmla="*/ 22 w 126"/>
                <a:gd name="T7" fmla="*/ 80 h 172"/>
                <a:gd name="T8" fmla="*/ 22 w 126"/>
                <a:gd name="T9" fmla="*/ 0 h 172"/>
                <a:gd name="T10" fmla="*/ 0 w 126"/>
                <a:gd name="T11" fmla="*/ 0 h 172"/>
                <a:gd name="T12" fmla="*/ 0 w 126"/>
                <a:gd name="T13" fmla="*/ 172 h 172"/>
                <a:gd name="T14" fmla="*/ 22 w 126"/>
                <a:gd name="T15" fmla="*/ 172 h 172"/>
                <a:gd name="T16" fmla="*/ 22 w 126"/>
                <a:gd name="T17" fmla="*/ 100 h 172"/>
                <a:gd name="T18" fmla="*/ 48 w 126"/>
                <a:gd name="T19" fmla="*/ 100 h 172"/>
                <a:gd name="T20" fmla="*/ 100 w 126"/>
                <a:gd name="T21" fmla="*/ 172 h 172"/>
                <a:gd name="T22" fmla="*/ 126 w 126"/>
                <a:gd name="T23" fmla="*/ 172 h 172"/>
                <a:gd name="T24" fmla="*/ 66 w 126"/>
                <a:gd name="T25" fmla="*/ 90 h 172"/>
                <a:gd name="T26" fmla="*/ 124 w 126"/>
                <a:gd name="T27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6" h="172">
                  <a:moveTo>
                    <a:pt x="124" y="0"/>
                  </a:moveTo>
                  <a:lnTo>
                    <a:pt x="98" y="0"/>
                  </a:lnTo>
                  <a:lnTo>
                    <a:pt x="48" y="80"/>
                  </a:lnTo>
                  <a:lnTo>
                    <a:pt x="22" y="80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172"/>
                  </a:lnTo>
                  <a:lnTo>
                    <a:pt x="22" y="172"/>
                  </a:lnTo>
                  <a:lnTo>
                    <a:pt x="22" y="100"/>
                  </a:lnTo>
                  <a:lnTo>
                    <a:pt x="48" y="100"/>
                  </a:lnTo>
                  <a:lnTo>
                    <a:pt x="100" y="172"/>
                  </a:lnTo>
                  <a:lnTo>
                    <a:pt x="126" y="172"/>
                  </a:lnTo>
                  <a:lnTo>
                    <a:pt x="66" y="9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123">
              <a:extLst>
                <a:ext uri="{FF2B5EF4-FFF2-40B4-BE49-F238E27FC236}">
                  <a16:creationId xmlns:a16="http://schemas.microsoft.com/office/drawing/2014/main" id="{E11BFA09-427C-CCB8-0AF7-DF268B772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6825" y="3906838"/>
              <a:ext cx="200025" cy="276225"/>
            </a:xfrm>
            <a:custGeom>
              <a:avLst/>
              <a:gdLst>
                <a:gd name="T0" fmla="*/ 104 w 126"/>
                <a:gd name="T1" fmla="*/ 106 h 174"/>
                <a:gd name="T2" fmla="*/ 104 w 126"/>
                <a:gd name="T3" fmla="*/ 106 h 174"/>
                <a:gd name="T4" fmla="*/ 104 w 126"/>
                <a:gd name="T5" fmla="*/ 120 h 174"/>
                <a:gd name="T6" fmla="*/ 102 w 126"/>
                <a:gd name="T7" fmla="*/ 130 h 174"/>
                <a:gd name="T8" fmla="*/ 98 w 126"/>
                <a:gd name="T9" fmla="*/ 138 h 174"/>
                <a:gd name="T10" fmla="*/ 94 w 126"/>
                <a:gd name="T11" fmla="*/ 146 h 174"/>
                <a:gd name="T12" fmla="*/ 90 w 126"/>
                <a:gd name="T13" fmla="*/ 150 h 174"/>
                <a:gd name="T14" fmla="*/ 82 w 126"/>
                <a:gd name="T15" fmla="*/ 154 h 174"/>
                <a:gd name="T16" fmla="*/ 74 w 126"/>
                <a:gd name="T17" fmla="*/ 154 h 174"/>
                <a:gd name="T18" fmla="*/ 64 w 126"/>
                <a:gd name="T19" fmla="*/ 156 h 174"/>
                <a:gd name="T20" fmla="*/ 64 w 126"/>
                <a:gd name="T21" fmla="*/ 156 h 174"/>
                <a:gd name="T22" fmla="*/ 54 w 126"/>
                <a:gd name="T23" fmla="*/ 154 h 174"/>
                <a:gd name="T24" fmla="*/ 46 w 126"/>
                <a:gd name="T25" fmla="*/ 154 h 174"/>
                <a:gd name="T26" fmla="*/ 38 w 126"/>
                <a:gd name="T27" fmla="*/ 150 h 174"/>
                <a:gd name="T28" fmla="*/ 32 w 126"/>
                <a:gd name="T29" fmla="*/ 146 h 174"/>
                <a:gd name="T30" fmla="*/ 28 w 126"/>
                <a:gd name="T31" fmla="*/ 138 h 174"/>
                <a:gd name="T32" fmla="*/ 26 w 126"/>
                <a:gd name="T33" fmla="*/ 130 h 174"/>
                <a:gd name="T34" fmla="*/ 24 w 126"/>
                <a:gd name="T35" fmla="*/ 120 h 174"/>
                <a:gd name="T36" fmla="*/ 24 w 126"/>
                <a:gd name="T37" fmla="*/ 106 h 174"/>
                <a:gd name="T38" fmla="*/ 24 w 126"/>
                <a:gd name="T39" fmla="*/ 0 h 174"/>
                <a:gd name="T40" fmla="*/ 0 w 126"/>
                <a:gd name="T41" fmla="*/ 0 h 174"/>
                <a:gd name="T42" fmla="*/ 0 w 126"/>
                <a:gd name="T43" fmla="*/ 106 h 174"/>
                <a:gd name="T44" fmla="*/ 0 w 126"/>
                <a:gd name="T45" fmla="*/ 106 h 174"/>
                <a:gd name="T46" fmla="*/ 2 w 126"/>
                <a:gd name="T47" fmla="*/ 124 h 174"/>
                <a:gd name="T48" fmla="*/ 4 w 126"/>
                <a:gd name="T49" fmla="*/ 138 h 174"/>
                <a:gd name="T50" fmla="*/ 8 w 126"/>
                <a:gd name="T51" fmla="*/ 150 h 174"/>
                <a:gd name="T52" fmla="*/ 16 w 126"/>
                <a:gd name="T53" fmla="*/ 160 h 174"/>
                <a:gd name="T54" fmla="*/ 24 w 126"/>
                <a:gd name="T55" fmla="*/ 166 h 174"/>
                <a:gd name="T56" fmla="*/ 34 w 126"/>
                <a:gd name="T57" fmla="*/ 170 h 174"/>
                <a:gd name="T58" fmla="*/ 48 w 126"/>
                <a:gd name="T59" fmla="*/ 174 h 174"/>
                <a:gd name="T60" fmla="*/ 64 w 126"/>
                <a:gd name="T61" fmla="*/ 174 h 174"/>
                <a:gd name="T62" fmla="*/ 64 w 126"/>
                <a:gd name="T63" fmla="*/ 174 h 174"/>
                <a:gd name="T64" fmla="*/ 80 w 126"/>
                <a:gd name="T65" fmla="*/ 174 h 174"/>
                <a:gd name="T66" fmla="*/ 92 w 126"/>
                <a:gd name="T67" fmla="*/ 170 h 174"/>
                <a:gd name="T68" fmla="*/ 102 w 126"/>
                <a:gd name="T69" fmla="*/ 166 h 174"/>
                <a:gd name="T70" fmla="*/ 112 w 126"/>
                <a:gd name="T71" fmla="*/ 160 h 174"/>
                <a:gd name="T72" fmla="*/ 118 w 126"/>
                <a:gd name="T73" fmla="*/ 150 h 174"/>
                <a:gd name="T74" fmla="*/ 122 w 126"/>
                <a:gd name="T75" fmla="*/ 138 h 174"/>
                <a:gd name="T76" fmla="*/ 126 w 126"/>
                <a:gd name="T77" fmla="*/ 124 h 174"/>
                <a:gd name="T78" fmla="*/ 126 w 126"/>
                <a:gd name="T79" fmla="*/ 106 h 174"/>
                <a:gd name="T80" fmla="*/ 126 w 126"/>
                <a:gd name="T81" fmla="*/ 0 h 174"/>
                <a:gd name="T82" fmla="*/ 104 w 126"/>
                <a:gd name="T83" fmla="*/ 0 h 174"/>
                <a:gd name="T84" fmla="*/ 104 w 126"/>
                <a:gd name="T85" fmla="*/ 10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6" h="174">
                  <a:moveTo>
                    <a:pt x="104" y="106"/>
                  </a:moveTo>
                  <a:lnTo>
                    <a:pt x="104" y="106"/>
                  </a:lnTo>
                  <a:lnTo>
                    <a:pt x="104" y="120"/>
                  </a:lnTo>
                  <a:lnTo>
                    <a:pt x="102" y="130"/>
                  </a:lnTo>
                  <a:lnTo>
                    <a:pt x="98" y="138"/>
                  </a:lnTo>
                  <a:lnTo>
                    <a:pt x="94" y="146"/>
                  </a:lnTo>
                  <a:lnTo>
                    <a:pt x="90" y="150"/>
                  </a:lnTo>
                  <a:lnTo>
                    <a:pt x="82" y="154"/>
                  </a:lnTo>
                  <a:lnTo>
                    <a:pt x="74" y="154"/>
                  </a:lnTo>
                  <a:lnTo>
                    <a:pt x="64" y="156"/>
                  </a:lnTo>
                  <a:lnTo>
                    <a:pt x="64" y="156"/>
                  </a:lnTo>
                  <a:lnTo>
                    <a:pt x="54" y="154"/>
                  </a:lnTo>
                  <a:lnTo>
                    <a:pt x="46" y="154"/>
                  </a:lnTo>
                  <a:lnTo>
                    <a:pt x="38" y="150"/>
                  </a:lnTo>
                  <a:lnTo>
                    <a:pt x="32" y="146"/>
                  </a:lnTo>
                  <a:lnTo>
                    <a:pt x="28" y="138"/>
                  </a:lnTo>
                  <a:lnTo>
                    <a:pt x="26" y="130"/>
                  </a:lnTo>
                  <a:lnTo>
                    <a:pt x="24" y="120"/>
                  </a:lnTo>
                  <a:lnTo>
                    <a:pt x="24" y="106"/>
                  </a:lnTo>
                  <a:lnTo>
                    <a:pt x="24" y="0"/>
                  </a:lnTo>
                  <a:lnTo>
                    <a:pt x="0" y="0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2" y="124"/>
                  </a:lnTo>
                  <a:lnTo>
                    <a:pt x="4" y="138"/>
                  </a:lnTo>
                  <a:lnTo>
                    <a:pt x="8" y="150"/>
                  </a:lnTo>
                  <a:lnTo>
                    <a:pt x="16" y="160"/>
                  </a:lnTo>
                  <a:lnTo>
                    <a:pt x="24" y="166"/>
                  </a:lnTo>
                  <a:lnTo>
                    <a:pt x="34" y="170"/>
                  </a:lnTo>
                  <a:lnTo>
                    <a:pt x="48" y="174"/>
                  </a:lnTo>
                  <a:lnTo>
                    <a:pt x="64" y="174"/>
                  </a:lnTo>
                  <a:lnTo>
                    <a:pt x="64" y="174"/>
                  </a:lnTo>
                  <a:lnTo>
                    <a:pt x="80" y="174"/>
                  </a:lnTo>
                  <a:lnTo>
                    <a:pt x="92" y="170"/>
                  </a:lnTo>
                  <a:lnTo>
                    <a:pt x="102" y="166"/>
                  </a:lnTo>
                  <a:lnTo>
                    <a:pt x="112" y="160"/>
                  </a:lnTo>
                  <a:lnTo>
                    <a:pt x="118" y="150"/>
                  </a:lnTo>
                  <a:lnTo>
                    <a:pt x="122" y="138"/>
                  </a:lnTo>
                  <a:lnTo>
                    <a:pt x="126" y="124"/>
                  </a:lnTo>
                  <a:lnTo>
                    <a:pt x="126" y="106"/>
                  </a:lnTo>
                  <a:lnTo>
                    <a:pt x="126" y="0"/>
                  </a:lnTo>
                  <a:lnTo>
                    <a:pt x="104" y="0"/>
                  </a:lnTo>
                  <a:lnTo>
                    <a:pt x="104" y="106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124">
              <a:extLst>
                <a:ext uri="{FF2B5EF4-FFF2-40B4-BE49-F238E27FC236}">
                  <a16:creationId xmlns:a16="http://schemas.microsoft.com/office/drawing/2014/main" id="{11C3B268-46BA-0218-998A-3AF6E4FBA37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1300" y="3903663"/>
              <a:ext cx="180975" cy="279400"/>
            </a:xfrm>
            <a:custGeom>
              <a:avLst/>
              <a:gdLst>
                <a:gd name="T0" fmla="*/ 62 w 114"/>
                <a:gd name="T1" fmla="*/ 76 h 176"/>
                <a:gd name="T2" fmla="*/ 28 w 114"/>
                <a:gd name="T3" fmla="*/ 62 h 176"/>
                <a:gd name="T4" fmla="*/ 24 w 114"/>
                <a:gd name="T5" fmla="*/ 54 h 176"/>
                <a:gd name="T6" fmla="*/ 22 w 114"/>
                <a:gd name="T7" fmla="*/ 42 h 176"/>
                <a:gd name="T8" fmla="*/ 26 w 114"/>
                <a:gd name="T9" fmla="*/ 26 h 176"/>
                <a:gd name="T10" fmla="*/ 40 w 114"/>
                <a:gd name="T11" fmla="*/ 20 h 176"/>
                <a:gd name="T12" fmla="*/ 56 w 114"/>
                <a:gd name="T13" fmla="*/ 18 h 176"/>
                <a:gd name="T14" fmla="*/ 102 w 114"/>
                <a:gd name="T15" fmla="*/ 22 h 176"/>
                <a:gd name="T16" fmla="*/ 104 w 114"/>
                <a:gd name="T17" fmla="*/ 4 h 176"/>
                <a:gd name="T18" fmla="*/ 58 w 114"/>
                <a:gd name="T19" fmla="*/ 0 h 176"/>
                <a:gd name="T20" fmla="*/ 44 w 114"/>
                <a:gd name="T21" fmla="*/ 0 h 176"/>
                <a:gd name="T22" fmla="*/ 20 w 114"/>
                <a:gd name="T23" fmla="*/ 6 h 176"/>
                <a:gd name="T24" fmla="*/ 6 w 114"/>
                <a:gd name="T25" fmla="*/ 16 h 176"/>
                <a:gd name="T26" fmla="*/ 0 w 114"/>
                <a:gd name="T27" fmla="*/ 32 h 176"/>
                <a:gd name="T28" fmla="*/ 0 w 114"/>
                <a:gd name="T29" fmla="*/ 42 h 176"/>
                <a:gd name="T30" fmla="*/ 2 w 114"/>
                <a:gd name="T31" fmla="*/ 62 h 176"/>
                <a:gd name="T32" fmla="*/ 8 w 114"/>
                <a:gd name="T33" fmla="*/ 74 h 176"/>
                <a:gd name="T34" fmla="*/ 24 w 114"/>
                <a:gd name="T35" fmla="*/ 84 h 176"/>
                <a:gd name="T36" fmla="*/ 50 w 114"/>
                <a:gd name="T37" fmla="*/ 96 h 176"/>
                <a:gd name="T38" fmla="*/ 84 w 114"/>
                <a:gd name="T39" fmla="*/ 110 h 176"/>
                <a:gd name="T40" fmla="*/ 90 w 114"/>
                <a:gd name="T41" fmla="*/ 118 h 176"/>
                <a:gd name="T42" fmla="*/ 92 w 114"/>
                <a:gd name="T43" fmla="*/ 128 h 176"/>
                <a:gd name="T44" fmla="*/ 88 w 114"/>
                <a:gd name="T45" fmla="*/ 148 h 176"/>
                <a:gd name="T46" fmla="*/ 78 w 114"/>
                <a:gd name="T47" fmla="*/ 154 h 176"/>
                <a:gd name="T48" fmla="*/ 56 w 114"/>
                <a:gd name="T49" fmla="*/ 158 h 176"/>
                <a:gd name="T50" fmla="*/ 32 w 114"/>
                <a:gd name="T51" fmla="*/ 156 h 176"/>
                <a:gd name="T52" fmla="*/ 2 w 114"/>
                <a:gd name="T53" fmla="*/ 170 h 176"/>
                <a:gd name="T54" fmla="*/ 28 w 114"/>
                <a:gd name="T55" fmla="*/ 174 h 176"/>
                <a:gd name="T56" fmla="*/ 56 w 114"/>
                <a:gd name="T57" fmla="*/ 176 h 176"/>
                <a:gd name="T58" fmla="*/ 84 w 114"/>
                <a:gd name="T59" fmla="*/ 174 h 176"/>
                <a:gd name="T60" fmla="*/ 100 w 114"/>
                <a:gd name="T61" fmla="*/ 166 h 176"/>
                <a:gd name="T62" fmla="*/ 110 w 114"/>
                <a:gd name="T63" fmla="*/ 150 h 176"/>
                <a:gd name="T64" fmla="*/ 114 w 114"/>
                <a:gd name="T65" fmla="*/ 128 h 176"/>
                <a:gd name="T66" fmla="*/ 114 w 114"/>
                <a:gd name="T67" fmla="*/ 118 h 176"/>
                <a:gd name="T68" fmla="*/ 110 w 114"/>
                <a:gd name="T69" fmla="*/ 102 h 176"/>
                <a:gd name="T70" fmla="*/ 98 w 114"/>
                <a:gd name="T71" fmla="*/ 92 h 176"/>
                <a:gd name="T72" fmla="*/ 62 w 114"/>
                <a:gd name="T73" fmla="*/ 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4" h="176">
                  <a:moveTo>
                    <a:pt x="62" y="76"/>
                  </a:moveTo>
                  <a:lnTo>
                    <a:pt x="62" y="76"/>
                  </a:lnTo>
                  <a:lnTo>
                    <a:pt x="40" y="68"/>
                  </a:lnTo>
                  <a:lnTo>
                    <a:pt x="28" y="62"/>
                  </a:lnTo>
                  <a:lnTo>
                    <a:pt x="26" y="58"/>
                  </a:lnTo>
                  <a:lnTo>
                    <a:pt x="24" y="54"/>
                  </a:lnTo>
                  <a:lnTo>
                    <a:pt x="22" y="42"/>
                  </a:lnTo>
                  <a:lnTo>
                    <a:pt x="22" y="42"/>
                  </a:lnTo>
                  <a:lnTo>
                    <a:pt x="24" y="30"/>
                  </a:lnTo>
                  <a:lnTo>
                    <a:pt x="26" y="26"/>
                  </a:lnTo>
                  <a:lnTo>
                    <a:pt x="30" y="24"/>
                  </a:lnTo>
                  <a:lnTo>
                    <a:pt x="40" y="20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78" y="20"/>
                  </a:lnTo>
                  <a:lnTo>
                    <a:pt x="102" y="22"/>
                  </a:lnTo>
                  <a:lnTo>
                    <a:pt x="104" y="4"/>
                  </a:lnTo>
                  <a:lnTo>
                    <a:pt x="104" y="4"/>
                  </a:lnTo>
                  <a:lnTo>
                    <a:pt x="80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44" y="0"/>
                  </a:lnTo>
                  <a:lnTo>
                    <a:pt x="30" y="2"/>
                  </a:lnTo>
                  <a:lnTo>
                    <a:pt x="20" y="6"/>
                  </a:lnTo>
                  <a:lnTo>
                    <a:pt x="12" y="10"/>
                  </a:lnTo>
                  <a:lnTo>
                    <a:pt x="6" y="16"/>
                  </a:lnTo>
                  <a:lnTo>
                    <a:pt x="2" y="22"/>
                  </a:lnTo>
                  <a:lnTo>
                    <a:pt x="0" y="3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52"/>
                  </a:lnTo>
                  <a:lnTo>
                    <a:pt x="2" y="62"/>
                  </a:lnTo>
                  <a:lnTo>
                    <a:pt x="4" y="68"/>
                  </a:lnTo>
                  <a:lnTo>
                    <a:pt x="8" y="74"/>
                  </a:lnTo>
                  <a:lnTo>
                    <a:pt x="14" y="80"/>
                  </a:lnTo>
                  <a:lnTo>
                    <a:pt x="24" y="84"/>
                  </a:lnTo>
                  <a:lnTo>
                    <a:pt x="50" y="96"/>
                  </a:lnTo>
                  <a:lnTo>
                    <a:pt x="50" y="96"/>
                  </a:lnTo>
                  <a:lnTo>
                    <a:pt x="72" y="104"/>
                  </a:lnTo>
                  <a:lnTo>
                    <a:pt x="84" y="110"/>
                  </a:lnTo>
                  <a:lnTo>
                    <a:pt x="88" y="114"/>
                  </a:lnTo>
                  <a:lnTo>
                    <a:pt x="90" y="118"/>
                  </a:lnTo>
                  <a:lnTo>
                    <a:pt x="92" y="128"/>
                  </a:lnTo>
                  <a:lnTo>
                    <a:pt x="92" y="128"/>
                  </a:lnTo>
                  <a:lnTo>
                    <a:pt x="90" y="142"/>
                  </a:lnTo>
                  <a:lnTo>
                    <a:pt x="88" y="148"/>
                  </a:lnTo>
                  <a:lnTo>
                    <a:pt x="84" y="152"/>
                  </a:lnTo>
                  <a:lnTo>
                    <a:pt x="78" y="154"/>
                  </a:lnTo>
                  <a:lnTo>
                    <a:pt x="72" y="156"/>
                  </a:lnTo>
                  <a:lnTo>
                    <a:pt x="56" y="158"/>
                  </a:lnTo>
                  <a:lnTo>
                    <a:pt x="56" y="158"/>
                  </a:lnTo>
                  <a:lnTo>
                    <a:pt x="32" y="156"/>
                  </a:lnTo>
                  <a:lnTo>
                    <a:pt x="4" y="154"/>
                  </a:lnTo>
                  <a:lnTo>
                    <a:pt x="2" y="170"/>
                  </a:lnTo>
                  <a:lnTo>
                    <a:pt x="2" y="170"/>
                  </a:lnTo>
                  <a:lnTo>
                    <a:pt x="28" y="174"/>
                  </a:lnTo>
                  <a:lnTo>
                    <a:pt x="56" y="176"/>
                  </a:lnTo>
                  <a:lnTo>
                    <a:pt x="56" y="176"/>
                  </a:lnTo>
                  <a:lnTo>
                    <a:pt x="72" y="176"/>
                  </a:lnTo>
                  <a:lnTo>
                    <a:pt x="84" y="174"/>
                  </a:lnTo>
                  <a:lnTo>
                    <a:pt x="94" y="170"/>
                  </a:lnTo>
                  <a:lnTo>
                    <a:pt x="100" y="166"/>
                  </a:lnTo>
                  <a:lnTo>
                    <a:pt x="106" y="158"/>
                  </a:lnTo>
                  <a:lnTo>
                    <a:pt x="110" y="150"/>
                  </a:lnTo>
                  <a:lnTo>
                    <a:pt x="114" y="140"/>
                  </a:lnTo>
                  <a:lnTo>
                    <a:pt x="114" y="128"/>
                  </a:lnTo>
                  <a:lnTo>
                    <a:pt x="114" y="128"/>
                  </a:lnTo>
                  <a:lnTo>
                    <a:pt x="114" y="118"/>
                  </a:lnTo>
                  <a:lnTo>
                    <a:pt x="112" y="110"/>
                  </a:lnTo>
                  <a:lnTo>
                    <a:pt x="110" y="102"/>
                  </a:lnTo>
                  <a:lnTo>
                    <a:pt x="106" y="96"/>
                  </a:lnTo>
                  <a:lnTo>
                    <a:pt x="98" y="92"/>
                  </a:lnTo>
                  <a:lnTo>
                    <a:pt x="90" y="86"/>
                  </a:lnTo>
                  <a:lnTo>
                    <a:pt x="62" y="76"/>
                  </a:lnTo>
                  <a:lnTo>
                    <a:pt x="62" y="76"/>
                  </a:lnTo>
                  <a:close/>
                </a:path>
              </a:pathLst>
            </a:custGeom>
            <a:solidFill>
              <a:srgbClr val="545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107">
              <a:extLst>
                <a:ext uri="{FF2B5EF4-FFF2-40B4-BE49-F238E27FC236}">
                  <a16:creationId xmlns:a16="http://schemas.microsoft.com/office/drawing/2014/main" id="{B03A9E16-72CD-26B6-40F9-E342196C883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32475" y="2563813"/>
              <a:ext cx="974725" cy="1096963"/>
            </a:xfrm>
            <a:custGeom>
              <a:avLst/>
              <a:gdLst>
                <a:gd name="T0" fmla="*/ 614 w 614"/>
                <a:gd name="T1" fmla="*/ 200 h 691"/>
                <a:gd name="T2" fmla="*/ 598 w 614"/>
                <a:gd name="T3" fmla="*/ 128 h 691"/>
                <a:gd name="T4" fmla="*/ 560 w 614"/>
                <a:gd name="T5" fmla="*/ 72 h 691"/>
                <a:gd name="T6" fmla="*/ 524 w 614"/>
                <a:gd name="T7" fmla="*/ 44 h 691"/>
                <a:gd name="T8" fmla="*/ 452 w 614"/>
                <a:gd name="T9" fmla="*/ 16 h 691"/>
                <a:gd name="T10" fmla="*/ 354 w 614"/>
                <a:gd name="T11" fmla="*/ 2 h 691"/>
                <a:gd name="T12" fmla="*/ 276 w 614"/>
                <a:gd name="T13" fmla="*/ 2 h 691"/>
                <a:gd name="T14" fmla="*/ 170 w 614"/>
                <a:gd name="T15" fmla="*/ 20 h 691"/>
                <a:gd name="T16" fmla="*/ 92 w 614"/>
                <a:gd name="T17" fmla="*/ 60 h 691"/>
                <a:gd name="T18" fmla="*/ 56 w 614"/>
                <a:gd name="T19" fmla="*/ 98 h 691"/>
                <a:gd name="T20" fmla="*/ 18 w 614"/>
                <a:gd name="T21" fmla="*/ 184 h 691"/>
                <a:gd name="T22" fmla="*/ 0 w 614"/>
                <a:gd name="T23" fmla="*/ 300 h 691"/>
                <a:gd name="T24" fmla="*/ 0 w 614"/>
                <a:gd name="T25" fmla="*/ 391 h 691"/>
                <a:gd name="T26" fmla="*/ 18 w 614"/>
                <a:gd name="T27" fmla="*/ 505 h 691"/>
                <a:gd name="T28" fmla="*/ 56 w 614"/>
                <a:gd name="T29" fmla="*/ 591 h 691"/>
                <a:gd name="T30" fmla="*/ 94 w 614"/>
                <a:gd name="T31" fmla="*/ 629 h 691"/>
                <a:gd name="T32" fmla="*/ 174 w 614"/>
                <a:gd name="T33" fmla="*/ 671 h 691"/>
                <a:gd name="T34" fmla="*/ 284 w 614"/>
                <a:gd name="T35" fmla="*/ 689 h 691"/>
                <a:gd name="T36" fmla="*/ 370 w 614"/>
                <a:gd name="T37" fmla="*/ 689 h 691"/>
                <a:gd name="T38" fmla="*/ 484 w 614"/>
                <a:gd name="T39" fmla="*/ 679 h 691"/>
                <a:gd name="T40" fmla="*/ 572 w 614"/>
                <a:gd name="T41" fmla="*/ 657 h 691"/>
                <a:gd name="T42" fmla="*/ 582 w 614"/>
                <a:gd name="T43" fmla="*/ 541 h 691"/>
                <a:gd name="T44" fmla="*/ 400 w 614"/>
                <a:gd name="T45" fmla="*/ 557 h 691"/>
                <a:gd name="T46" fmla="*/ 306 w 614"/>
                <a:gd name="T47" fmla="*/ 557 h 691"/>
                <a:gd name="T48" fmla="*/ 242 w 614"/>
                <a:gd name="T49" fmla="*/ 541 h 691"/>
                <a:gd name="T50" fmla="*/ 220 w 614"/>
                <a:gd name="T51" fmla="*/ 529 h 691"/>
                <a:gd name="T52" fmla="*/ 194 w 614"/>
                <a:gd name="T53" fmla="*/ 499 h 691"/>
                <a:gd name="T54" fmla="*/ 178 w 614"/>
                <a:gd name="T55" fmla="*/ 455 h 691"/>
                <a:gd name="T56" fmla="*/ 440 w 614"/>
                <a:gd name="T57" fmla="*/ 415 h 691"/>
                <a:gd name="T58" fmla="*/ 480 w 614"/>
                <a:gd name="T59" fmla="*/ 411 h 691"/>
                <a:gd name="T60" fmla="*/ 532 w 614"/>
                <a:gd name="T61" fmla="*/ 397 h 691"/>
                <a:gd name="T62" fmla="*/ 570 w 614"/>
                <a:gd name="T63" fmla="*/ 367 h 691"/>
                <a:gd name="T64" fmla="*/ 598 w 614"/>
                <a:gd name="T65" fmla="*/ 328 h 691"/>
                <a:gd name="T66" fmla="*/ 612 w 614"/>
                <a:gd name="T67" fmla="*/ 272 h 691"/>
                <a:gd name="T68" fmla="*/ 614 w 614"/>
                <a:gd name="T69" fmla="*/ 228 h 691"/>
                <a:gd name="T70" fmla="*/ 170 w 614"/>
                <a:gd name="T71" fmla="*/ 302 h 691"/>
                <a:gd name="T72" fmla="*/ 180 w 614"/>
                <a:gd name="T73" fmla="*/ 216 h 691"/>
                <a:gd name="T74" fmla="*/ 196 w 614"/>
                <a:gd name="T75" fmla="*/ 174 h 691"/>
                <a:gd name="T76" fmla="*/ 214 w 614"/>
                <a:gd name="T77" fmla="*/ 156 h 691"/>
                <a:gd name="T78" fmla="*/ 250 w 614"/>
                <a:gd name="T79" fmla="*/ 138 h 691"/>
                <a:gd name="T80" fmla="*/ 322 w 614"/>
                <a:gd name="T81" fmla="*/ 130 h 691"/>
                <a:gd name="T82" fmla="*/ 386 w 614"/>
                <a:gd name="T83" fmla="*/ 134 h 691"/>
                <a:gd name="T84" fmla="*/ 424 w 614"/>
                <a:gd name="T85" fmla="*/ 150 h 691"/>
                <a:gd name="T86" fmla="*/ 436 w 614"/>
                <a:gd name="T87" fmla="*/ 164 h 691"/>
                <a:gd name="T88" fmla="*/ 452 w 614"/>
                <a:gd name="T89" fmla="*/ 200 h 691"/>
                <a:gd name="T90" fmla="*/ 452 w 614"/>
                <a:gd name="T91" fmla="*/ 244 h 691"/>
                <a:gd name="T92" fmla="*/ 438 w 614"/>
                <a:gd name="T93" fmla="*/ 282 h 691"/>
                <a:gd name="T94" fmla="*/ 408 w 614"/>
                <a:gd name="T95" fmla="*/ 30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14" h="691">
                  <a:moveTo>
                    <a:pt x="614" y="228"/>
                  </a:moveTo>
                  <a:lnTo>
                    <a:pt x="614" y="228"/>
                  </a:lnTo>
                  <a:lnTo>
                    <a:pt x="614" y="200"/>
                  </a:lnTo>
                  <a:lnTo>
                    <a:pt x="610" y="176"/>
                  </a:lnTo>
                  <a:lnTo>
                    <a:pt x="604" y="152"/>
                  </a:lnTo>
                  <a:lnTo>
                    <a:pt x="598" y="128"/>
                  </a:lnTo>
                  <a:lnTo>
                    <a:pt x="588" y="108"/>
                  </a:lnTo>
                  <a:lnTo>
                    <a:pt x="574" y="90"/>
                  </a:lnTo>
                  <a:lnTo>
                    <a:pt x="560" y="72"/>
                  </a:lnTo>
                  <a:lnTo>
                    <a:pt x="544" y="58"/>
                  </a:lnTo>
                  <a:lnTo>
                    <a:pt x="544" y="58"/>
                  </a:lnTo>
                  <a:lnTo>
                    <a:pt x="524" y="44"/>
                  </a:lnTo>
                  <a:lnTo>
                    <a:pt x="502" y="32"/>
                  </a:lnTo>
                  <a:lnTo>
                    <a:pt x="478" y="24"/>
                  </a:lnTo>
                  <a:lnTo>
                    <a:pt x="452" y="16"/>
                  </a:lnTo>
                  <a:lnTo>
                    <a:pt x="422" y="8"/>
                  </a:lnTo>
                  <a:lnTo>
                    <a:pt x="390" y="4"/>
                  </a:lnTo>
                  <a:lnTo>
                    <a:pt x="354" y="2"/>
                  </a:lnTo>
                  <a:lnTo>
                    <a:pt x="316" y="0"/>
                  </a:lnTo>
                  <a:lnTo>
                    <a:pt x="316" y="0"/>
                  </a:lnTo>
                  <a:lnTo>
                    <a:pt x="276" y="2"/>
                  </a:lnTo>
                  <a:lnTo>
                    <a:pt x="238" y="6"/>
                  </a:lnTo>
                  <a:lnTo>
                    <a:pt x="202" y="12"/>
                  </a:lnTo>
                  <a:lnTo>
                    <a:pt x="170" y="20"/>
                  </a:lnTo>
                  <a:lnTo>
                    <a:pt x="142" y="30"/>
                  </a:lnTo>
                  <a:lnTo>
                    <a:pt x="116" y="44"/>
                  </a:lnTo>
                  <a:lnTo>
                    <a:pt x="92" y="60"/>
                  </a:lnTo>
                  <a:lnTo>
                    <a:pt x="72" y="78"/>
                  </a:lnTo>
                  <a:lnTo>
                    <a:pt x="72" y="78"/>
                  </a:lnTo>
                  <a:lnTo>
                    <a:pt x="56" y="98"/>
                  </a:lnTo>
                  <a:lnTo>
                    <a:pt x="40" y="124"/>
                  </a:lnTo>
                  <a:lnTo>
                    <a:pt x="28" y="152"/>
                  </a:lnTo>
                  <a:lnTo>
                    <a:pt x="18" y="184"/>
                  </a:lnTo>
                  <a:lnTo>
                    <a:pt x="10" y="218"/>
                  </a:lnTo>
                  <a:lnTo>
                    <a:pt x="4" y="258"/>
                  </a:lnTo>
                  <a:lnTo>
                    <a:pt x="0" y="300"/>
                  </a:lnTo>
                  <a:lnTo>
                    <a:pt x="0" y="346"/>
                  </a:lnTo>
                  <a:lnTo>
                    <a:pt x="0" y="346"/>
                  </a:lnTo>
                  <a:lnTo>
                    <a:pt x="0" y="391"/>
                  </a:lnTo>
                  <a:lnTo>
                    <a:pt x="4" y="433"/>
                  </a:lnTo>
                  <a:lnTo>
                    <a:pt x="10" y="471"/>
                  </a:lnTo>
                  <a:lnTo>
                    <a:pt x="18" y="505"/>
                  </a:lnTo>
                  <a:lnTo>
                    <a:pt x="28" y="537"/>
                  </a:lnTo>
                  <a:lnTo>
                    <a:pt x="42" y="565"/>
                  </a:lnTo>
                  <a:lnTo>
                    <a:pt x="56" y="591"/>
                  </a:lnTo>
                  <a:lnTo>
                    <a:pt x="74" y="611"/>
                  </a:lnTo>
                  <a:lnTo>
                    <a:pt x="74" y="611"/>
                  </a:lnTo>
                  <a:lnTo>
                    <a:pt x="94" y="629"/>
                  </a:lnTo>
                  <a:lnTo>
                    <a:pt x="118" y="647"/>
                  </a:lnTo>
                  <a:lnTo>
                    <a:pt x="144" y="659"/>
                  </a:lnTo>
                  <a:lnTo>
                    <a:pt x="174" y="671"/>
                  </a:lnTo>
                  <a:lnTo>
                    <a:pt x="208" y="679"/>
                  </a:lnTo>
                  <a:lnTo>
                    <a:pt x="244" y="685"/>
                  </a:lnTo>
                  <a:lnTo>
                    <a:pt x="284" y="689"/>
                  </a:lnTo>
                  <a:lnTo>
                    <a:pt x="326" y="691"/>
                  </a:lnTo>
                  <a:lnTo>
                    <a:pt x="326" y="691"/>
                  </a:lnTo>
                  <a:lnTo>
                    <a:pt x="370" y="689"/>
                  </a:lnTo>
                  <a:lnTo>
                    <a:pt x="410" y="687"/>
                  </a:lnTo>
                  <a:lnTo>
                    <a:pt x="448" y="685"/>
                  </a:lnTo>
                  <a:lnTo>
                    <a:pt x="484" y="679"/>
                  </a:lnTo>
                  <a:lnTo>
                    <a:pt x="516" y="673"/>
                  </a:lnTo>
                  <a:lnTo>
                    <a:pt x="546" y="665"/>
                  </a:lnTo>
                  <a:lnTo>
                    <a:pt x="572" y="657"/>
                  </a:lnTo>
                  <a:lnTo>
                    <a:pt x="598" y="647"/>
                  </a:lnTo>
                  <a:lnTo>
                    <a:pt x="582" y="541"/>
                  </a:lnTo>
                  <a:lnTo>
                    <a:pt x="582" y="541"/>
                  </a:lnTo>
                  <a:lnTo>
                    <a:pt x="518" y="549"/>
                  </a:lnTo>
                  <a:lnTo>
                    <a:pt x="456" y="553"/>
                  </a:lnTo>
                  <a:lnTo>
                    <a:pt x="400" y="557"/>
                  </a:lnTo>
                  <a:lnTo>
                    <a:pt x="348" y="557"/>
                  </a:lnTo>
                  <a:lnTo>
                    <a:pt x="348" y="557"/>
                  </a:lnTo>
                  <a:lnTo>
                    <a:pt x="306" y="557"/>
                  </a:lnTo>
                  <a:lnTo>
                    <a:pt x="272" y="551"/>
                  </a:lnTo>
                  <a:lnTo>
                    <a:pt x="256" y="547"/>
                  </a:lnTo>
                  <a:lnTo>
                    <a:pt x="242" y="541"/>
                  </a:lnTo>
                  <a:lnTo>
                    <a:pt x="230" y="535"/>
                  </a:lnTo>
                  <a:lnTo>
                    <a:pt x="220" y="529"/>
                  </a:lnTo>
                  <a:lnTo>
                    <a:pt x="220" y="529"/>
                  </a:lnTo>
                  <a:lnTo>
                    <a:pt x="210" y="521"/>
                  </a:lnTo>
                  <a:lnTo>
                    <a:pt x="202" y="511"/>
                  </a:lnTo>
                  <a:lnTo>
                    <a:pt x="194" y="499"/>
                  </a:lnTo>
                  <a:lnTo>
                    <a:pt x="188" y="487"/>
                  </a:lnTo>
                  <a:lnTo>
                    <a:pt x="182" y="471"/>
                  </a:lnTo>
                  <a:lnTo>
                    <a:pt x="178" y="455"/>
                  </a:lnTo>
                  <a:lnTo>
                    <a:pt x="174" y="435"/>
                  </a:lnTo>
                  <a:lnTo>
                    <a:pt x="172" y="415"/>
                  </a:lnTo>
                  <a:lnTo>
                    <a:pt x="440" y="415"/>
                  </a:lnTo>
                  <a:lnTo>
                    <a:pt x="440" y="415"/>
                  </a:lnTo>
                  <a:lnTo>
                    <a:pt x="460" y="413"/>
                  </a:lnTo>
                  <a:lnTo>
                    <a:pt x="480" y="411"/>
                  </a:lnTo>
                  <a:lnTo>
                    <a:pt x="498" y="409"/>
                  </a:lnTo>
                  <a:lnTo>
                    <a:pt x="516" y="403"/>
                  </a:lnTo>
                  <a:lnTo>
                    <a:pt x="532" y="397"/>
                  </a:lnTo>
                  <a:lnTo>
                    <a:pt x="546" y="389"/>
                  </a:lnTo>
                  <a:lnTo>
                    <a:pt x="560" y="379"/>
                  </a:lnTo>
                  <a:lnTo>
                    <a:pt x="570" y="367"/>
                  </a:lnTo>
                  <a:lnTo>
                    <a:pt x="582" y="355"/>
                  </a:lnTo>
                  <a:lnTo>
                    <a:pt x="590" y="342"/>
                  </a:lnTo>
                  <a:lnTo>
                    <a:pt x="598" y="328"/>
                  </a:lnTo>
                  <a:lnTo>
                    <a:pt x="604" y="310"/>
                  </a:lnTo>
                  <a:lnTo>
                    <a:pt x="608" y="292"/>
                  </a:lnTo>
                  <a:lnTo>
                    <a:pt x="612" y="272"/>
                  </a:lnTo>
                  <a:lnTo>
                    <a:pt x="614" y="252"/>
                  </a:lnTo>
                  <a:lnTo>
                    <a:pt x="614" y="228"/>
                  </a:lnTo>
                  <a:lnTo>
                    <a:pt x="614" y="228"/>
                  </a:lnTo>
                  <a:close/>
                  <a:moveTo>
                    <a:pt x="394" y="302"/>
                  </a:moveTo>
                  <a:lnTo>
                    <a:pt x="170" y="302"/>
                  </a:lnTo>
                  <a:lnTo>
                    <a:pt x="170" y="302"/>
                  </a:lnTo>
                  <a:lnTo>
                    <a:pt x="172" y="256"/>
                  </a:lnTo>
                  <a:lnTo>
                    <a:pt x="176" y="234"/>
                  </a:lnTo>
                  <a:lnTo>
                    <a:pt x="180" y="216"/>
                  </a:lnTo>
                  <a:lnTo>
                    <a:pt x="184" y="200"/>
                  </a:lnTo>
                  <a:lnTo>
                    <a:pt x="190" y="186"/>
                  </a:lnTo>
                  <a:lnTo>
                    <a:pt x="196" y="174"/>
                  </a:lnTo>
                  <a:lnTo>
                    <a:pt x="204" y="164"/>
                  </a:lnTo>
                  <a:lnTo>
                    <a:pt x="204" y="164"/>
                  </a:lnTo>
                  <a:lnTo>
                    <a:pt x="214" y="156"/>
                  </a:lnTo>
                  <a:lnTo>
                    <a:pt x="224" y="150"/>
                  </a:lnTo>
                  <a:lnTo>
                    <a:pt x="236" y="144"/>
                  </a:lnTo>
                  <a:lnTo>
                    <a:pt x="250" y="138"/>
                  </a:lnTo>
                  <a:lnTo>
                    <a:pt x="266" y="134"/>
                  </a:lnTo>
                  <a:lnTo>
                    <a:pt x="284" y="132"/>
                  </a:lnTo>
                  <a:lnTo>
                    <a:pt x="322" y="130"/>
                  </a:lnTo>
                  <a:lnTo>
                    <a:pt x="322" y="130"/>
                  </a:lnTo>
                  <a:lnTo>
                    <a:pt x="356" y="130"/>
                  </a:lnTo>
                  <a:lnTo>
                    <a:pt x="386" y="134"/>
                  </a:lnTo>
                  <a:lnTo>
                    <a:pt x="408" y="142"/>
                  </a:lnTo>
                  <a:lnTo>
                    <a:pt x="416" y="146"/>
                  </a:lnTo>
                  <a:lnTo>
                    <a:pt x="424" y="150"/>
                  </a:lnTo>
                  <a:lnTo>
                    <a:pt x="424" y="150"/>
                  </a:lnTo>
                  <a:lnTo>
                    <a:pt x="432" y="156"/>
                  </a:lnTo>
                  <a:lnTo>
                    <a:pt x="436" y="164"/>
                  </a:lnTo>
                  <a:lnTo>
                    <a:pt x="442" y="172"/>
                  </a:lnTo>
                  <a:lnTo>
                    <a:pt x="446" y="180"/>
                  </a:lnTo>
                  <a:lnTo>
                    <a:pt x="452" y="200"/>
                  </a:lnTo>
                  <a:lnTo>
                    <a:pt x="452" y="226"/>
                  </a:lnTo>
                  <a:lnTo>
                    <a:pt x="452" y="226"/>
                  </a:lnTo>
                  <a:lnTo>
                    <a:pt x="452" y="244"/>
                  </a:lnTo>
                  <a:lnTo>
                    <a:pt x="450" y="260"/>
                  </a:lnTo>
                  <a:lnTo>
                    <a:pt x="444" y="272"/>
                  </a:lnTo>
                  <a:lnTo>
                    <a:pt x="438" y="282"/>
                  </a:lnTo>
                  <a:lnTo>
                    <a:pt x="430" y="292"/>
                  </a:lnTo>
                  <a:lnTo>
                    <a:pt x="420" y="298"/>
                  </a:lnTo>
                  <a:lnTo>
                    <a:pt x="408" y="300"/>
                  </a:lnTo>
                  <a:lnTo>
                    <a:pt x="394" y="302"/>
                  </a:lnTo>
                  <a:lnTo>
                    <a:pt x="394" y="302"/>
                  </a:lnTo>
                  <a:close/>
                </a:path>
              </a:pathLst>
            </a:custGeom>
            <a:solidFill>
              <a:srgbClr val="FF8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56106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146</Words>
  <Application>Microsoft Office PowerPoint</Application>
  <PresentationFormat>Laajakuva</PresentationFormat>
  <Paragraphs>12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Maaperätietohankkeet  - kommentti kasvihuonekaasulaskennan näkökulmasta</vt:lpstr>
      <vt:lpstr>1. Miten hankkeissa saavutettuja tuloksia voidaan hyödyntää kasvihuonekaasulaskennassa?</vt:lpstr>
      <vt:lpstr>2. Missä lisätutkimuksesta olisi vielä hyötyä?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Kommenttipuheenvuoro kansallisen kasvihuonekaasuinventaarion näkökulmasta</dc:title>
  <dc:creator>Mikola Juha (LUKE)</dc:creator>
  <cp:lastModifiedBy>Niina Riissanen</cp:lastModifiedBy>
  <cp:revision>4</cp:revision>
  <dcterms:created xsi:type="dcterms:W3CDTF">2023-11-01T20:29:29Z</dcterms:created>
  <dcterms:modified xsi:type="dcterms:W3CDTF">2023-11-03T10:20:34Z</dcterms:modified>
</cp:coreProperties>
</file>