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7" r:id="rId2"/>
    <p:sldMasterId id="2147483863" r:id="rId3"/>
  </p:sldMasterIdLst>
  <p:notesMasterIdLst>
    <p:notesMasterId r:id="rId22"/>
  </p:notesMasterIdLst>
  <p:handoutMasterIdLst>
    <p:handoutMasterId r:id="rId23"/>
  </p:handoutMasterIdLst>
  <p:sldIdLst>
    <p:sldId id="256" r:id="rId4"/>
    <p:sldId id="304" r:id="rId5"/>
    <p:sldId id="346" r:id="rId6"/>
    <p:sldId id="347" r:id="rId7"/>
    <p:sldId id="332" r:id="rId8"/>
    <p:sldId id="334" r:id="rId9"/>
    <p:sldId id="340" r:id="rId10"/>
    <p:sldId id="345" r:id="rId11"/>
    <p:sldId id="338" r:id="rId12"/>
    <p:sldId id="348" r:id="rId13"/>
    <p:sldId id="349" r:id="rId14"/>
    <p:sldId id="350" r:id="rId15"/>
    <p:sldId id="336" r:id="rId16"/>
    <p:sldId id="337" r:id="rId17"/>
    <p:sldId id="339" r:id="rId18"/>
    <p:sldId id="352" r:id="rId19"/>
    <p:sldId id="353" r:id="rId20"/>
    <p:sldId id="267" r:id="rId2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Geneva" pitchFamily="124"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pitchFamily="124"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pitchFamily="12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pitchFamily="12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pitchFamily="124" charset="-128"/>
        <a:cs typeface="+mn-cs"/>
      </a:defRPr>
    </a:lvl5pPr>
    <a:lvl6pPr marL="2286000" algn="l" defTabSz="914400" rtl="0" eaLnBrk="1" latinLnBrk="0" hangingPunct="1">
      <a:defRPr kern="1200">
        <a:solidFill>
          <a:schemeClr val="tx1"/>
        </a:solidFill>
        <a:latin typeface="Calibri" pitchFamily="34" charset="0"/>
        <a:ea typeface="Geneva" pitchFamily="124" charset="-128"/>
        <a:cs typeface="+mn-cs"/>
      </a:defRPr>
    </a:lvl6pPr>
    <a:lvl7pPr marL="2743200" algn="l" defTabSz="914400" rtl="0" eaLnBrk="1" latinLnBrk="0" hangingPunct="1">
      <a:defRPr kern="1200">
        <a:solidFill>
          <a:schemeClr val="tx1"/>
        </a:solidFill>
        <a:latin typeface="Calibri" pitchFamily="34" charset="0"/>
        <a:ea typeface="Geneva" pitchFamily="124" charset="-128"/>
        <a:cs typeface="+mn-cs"/>
      </a:defRPr>
    </a:lvl7pPr>
    <a:lvl8pPr marL="3200400" algn="l" defTabSz="914400" rtl="0" eaLnBrk="1" latinLnBrk="0" hangingPunct="1">
      <a:defRPr kern="1200">
        <a:solidFill>
          <a:schemeClr val="tx1"/>
        </a:solidFill>
        <a:latin typeface="Calibri" pitchFamily="34" charset="0"/>
        <a:ea typeface="Geneva" pitchFamily="124" charset="-128"/>
        <a:cs typeface="+mn-cs"/>
      </a:defRPr>
    </a:lvl8pPr>
    <a:lvl9pPr marL="3657600" algn="l" defTabSz="914400" rtl="0" eaLnBrk="1" latinLnBrk="0" hangingPunct="1">
      <a:defRPr kern="1200">
        <a:solidFill>
          <a:schemeClr val="tx1"/>
        </a:solidFill>
        <a:latin typeface="Calibri" pitchFamily="34" charset="0"/>
        <a:ea typeface="Geneva" pitchFamily="124" charset="-128"/>
        <a:cs typeface="+mn-cs"/>
      </a:defRPr>
    </a:lvl9pPr>
  </p:defaultTextStyle>
  <p:extLst>
    <p:ext uri="{521415D9-36F7-43E2-AB2F-B90AF26B5E84}">
      <p14:sectionLst xmlns:p14="http://schemas.microsoft.com/office/powerpoint/2010/main">
        <p14:section name="Oletusosa" id="{445CBED9-459C-4B09-A749-8AC8AF460CC5}">
          <p14:sldIdLst>
            <p14:sldId id="256"/>
            <p14:sldId id="304"/>
            <p14:sldId id="346"/>
            <p14:sldId id="347"/>
            <p14:sldId id="332"/>
            <p14:sldId id="334"/>
            <p14:sldId id="340"/>
            <p14:sldId id="345"/>
            <p14:sldId id="338"/>
            <p14:sldId id="348"/>
            <p14:sldId id="349"/>
            <p14:sldId id="350"/>
            <p14:sldId id="336"/>
            <p14:sldId id="337"/>
            <p14:sldId id="339"/>
            <p14:sldId id="352"/>
            <p14:sldId id="353"/>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084"/>
    <a:srgbClr val="E37222"/>
    <a:srgbClr val="970254"/>
    <a:srgbClr val="DE3831"/>
    <a:srgbClr val="00B092"/>
    <a:srgbClr val="0075B0"/>
    <a:srgbClr val="8CB8C6"/>
    <a:srgbClr val="D7D3C7"/>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1" autoAdjust="0"/>
  </p:normalViewPr>
  <p:slideViewPr>
    <p:cSldViewPr snapToGrid="0" snapToObjects="1" showGuides="1">
      <p:cViewPr varScale="1">
        <p:scale>
          <a:sx n="83" d="100"/>
          <a:sy n="83" d="100"/>
        </p:scale>
        <p:origin x="147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76" d="100"/>
          <a:sy n="76" d="100"/>
        </p:scale>
        <p:origin x="-33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laskentataulukko.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i-FI" sz="2000" dirty="0"/>
              <a:t>Riskien- ja jatkuvuudenhallinnan suunnitelmat virastoissa</a:t>
            </a:r>
          </a:p>
        </c:rich>
      </c:tx>
      <c:layout>
        <c:manualLayout>
          <c:xMode val="edge"/>
          <c:yMode val="edge"/>
          <c:x val="0.13098611111111111"/>
          <c:y val="3.88888888888888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doughnutChart>
        <c:varyColors val="1"/>
        <c:ser>
          <c:idx val="0"/>
          <c:order val="0"/>
          <c:tx>
            <c:strRef>
              <c:f>Taul1!$B$1</c:f>
              <c:strCache>
                <c:ptCount val="1"/>
                <c:pt idx="0">
                  <c:v>Riskien- ja jatkuvuudenhallinnan suunnitelmat virastoissa</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3013-47DB-95B6-B43D53171AC7}"/>
              </c:ext>
            </c:extLst>
          </c:dPt>
          <c:dPt>
            <c:idx val="1"/>
            <c:bubble3D val="0"/>
            <c:spPr>
              <a:solidFill>
                <a:schemeClr val="accent2"/>
              </a:solidFill>
              <a:ln>
                <a:noFill/>
              </a:ln>
              <a:effectLst/>
            </c:spPr>
            <c:extLst>
              <c:ext xmlns:c16="http://schemas.microsoft.com/office/drawing/2014/chart" uri="{C3380CC4-5D6E-409C-BE32-E72D297353CC}">
                <c16:uniqueId val="{00000003-3013-47DB-95B6-B43D53171AC7}"/>
              </c:ext>
            </c:extLst>
          </c:dPt>
          <c:dPt>
            <c:idx val="2"/>
            <c:bubble3D val="0"/>
            <c:spPr>
              <a:solidFill>
                <a:schemeClr val="accent3"/>
              </a:solidFill>
              <a:ln>
                <a:noFill/>
              </a:ln>
              <a:effectLst/>
            </c:spPr>
            <c:extLst>
              <c:ext xmlns:c16="http://schemas.microsoft.com/office/drawing/2014/chart" uri="{C3380CC4-5D6E-409C-BE32-E72D297353CC}">
                <c16:uniqueId val="{00000005-3013-47DB-95B6-B43D53171AC7}"/>
              </c:ext>
            </c:extLst>
          </c:dPt>
          <c:dPt>
            <c:idx val="3"/>
            <c:bubble3D val="0"/>
            <c:spPr>
              <a:solidFill>
                <a:schemeClr val="accent4"/>
              </a:solidFill>
              <a:ln>
                <a:noFill/>
              </a:ln>
              <a:effectLst/>
            </c:spPr>
            <c:extLst>
              <c:ext xmlns:c16="http://schemas.microsoft.com/office/drawing/2014/chart" uri="{C3380CC4-5D6E-409C-BE32-E72D297353CC}">
                <c16:uniqueId val="{00000007-71C2-48F0-A9BA-EF35BA9B2C06}"/>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fi-FI"/>
                </a:p>
              </c:txPr>
              <c:showLegendKey val="0"/>
              <c:showVal val="0"/>
              <c:showCatName val="0"/>
              <c:showSerName val="0"/>
              <c:showPercent val="1"/>
              <c:showBubbleSize val="0"/>
              <c:extLst>
                <c:ext xmlns:c16="http://schemas.microsoft.com/office/drawing/2014/chart" uri="{C3380CC4-5D6E-409C-BE32-E72D297353CC}">
                  <c16:uniqueId val="{00000001-3013-47DB-95B6-B43D53171AC7}"/>
                </c:ext>
              </c:extLst>
            </c:dLbl>
            <c:dLbl>
              <c:idx val="1"/>
              <c:layout>
                <c:manualLayout>
                  <c:x val="-8.1944444444444445E-2"/>
                  <c:y val="-0.12222222222222222"/>
                </c:manualLayout>
              </c:layout>
              <c:tx>
                <c:rich>
                  <a:bodyPr/>
                  <a:lstStyle/>
                  <a:p>
                    <a:fld id="{344370CF-4CFD-46A0-B2C0-DAA24A458E5D}" type="PERCENTAGE">
                      <a:rPr lang="en-US" sz="3200"/>
                      <a:pPr/>
                      <a:t>[PROSENTTI]</a:t>
                    </a:fld>
                    <a:endParaRPr lang="fi-FI"/>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013-47DB-95B6-B43D53171AC7}"/>
                </c:ext>
              </c:extLst>
            </c:dLbl>
            <c:dLbl>
              <c:idx val="2"/>
              <c:layout>
                <c:manualLayout>
                  <c:x val="4.8611111111111112E-2"/>
                  <c:y val="-6.2962962962962998E-2"/>
                </c:manualLayout>
              </c:layout>
              <c:tx>
                <c:rich>
                  <a:bodyPr/>
                  <a:lstStyle/>
                  <a:p>
                    <a:fld id="{9D4A6A8A-B94C-48F1-96FF-61F5270F9C2A}" type="PERCENTAGE">
                      <a:rPr lang="en-US" sz="3200"/>
                      <a:pPr/>
                      <a:t>[PROSENTTI]</a:t>
                    </a:fld>
                    <a:endParaRPr lang="fi-FI"/>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3013-47DB-95B6-B43D53171AC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i-FI"/>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Taul1!$A$2:$A$5</c:f>
              <c:strCache>
                <c:ptCount val="3"/>
                <c:pt idx="0">
                  <c:v>Ei mitään suunnitelmia, kolmannes virastoista</c:v>
                </c:pt>
                <c:pt idx="1">
                  <c:v>Riskien- ja jatkuvuudenhallinta suunnitelmat tai toinen niistä, puolella virastoista</c:v>
                </c:pt>
                <c:pt idx="2">
                  <c:v>Asiaa sivuavia suunnitelmia, kuudenneksella virastoista</c:v>
                </c:pt>
              </c:strCache>
            </c:strRef>
          </c:cat>
          <c:val>
            <c:numRef>
              <c:f>Taul1!$B$2:$B$5</c:f>
              <c:numCache>
                <c:formatCode>0%</c:formatCode>
                <c:ptCount val="4"/>
                <c:pt idx="0">
                  <c:v>0.33</c:v>
                </c:pt>
                <c:pt idx="1">
                  <c:v>0.5</c:v>
                </c:pt>
                <c:pt idx="2">
                  <c:v>0.17</c:v>
                </c:pt>
              </c:numCache>
            </c:numRef>
          </c:val>
          <c:extLst>
            <c:ext xmlns:c16="http://schemas.microsoft.com/office/drawing/2014/chart" uri="{C3380CC4-5D6E-409C-BE32-E72D297353CC}">
              <c16:uniqueId val="{00000000-7057-4931-9FD5-9A77BAEAEAD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0.66092</cdr:x>
      <cdr:y>0.43919</cdr:y>
    </cdr:from>
    <cdr:to>
      <cdr:x>0.80115</cdr:x>
      <cdr:y>0.59245</cdr:y>
    </cdr:to>
    <cdr:sp macro="" textlink="">
      <cdr:nvSpPr>
        <cdr:cNvPr id="2" name="Tekstiruutu 1"/>
        <cdr:cNvSpPr txBox="1"/>
      </cdr:nvSpPr>
      <cdr:spPr>
        <a:xfrm xmlns:a="http://schemas.openxmlformats.org/drawingml/2006/main">
          <a:off x="6043448" y="3011955"/>
          <a:ext cx="1282262" cy="1051034"/>
        </a:xfrm>
        <a:prstGeom xmlns:a="http://schemas.openxmlformats.org/drawingml/2006/main" prst="rect">
          <a:avLst/>
        </a:prstGeom>
      </cdr:spPr>
      <cdr:txBody>
        <a:bodyPr xmlns:a="http://schemas.openxmlformats.org/drawingml/2006/main" vertOverflow="clip" vert="horz" wrap="square" lIns="0" tIns="0" rIns="0" bIns="0" rtlCol="0" anchor="t" anchorCtr="0">
          <a:normAutofit/>
        </a:bodyPr>
        <a:lstStyle xmlns:a="http://schemas.openxmlformats.org/drawingml/2006/main"/>
        <a:p xmlns:a="http://schemas.openxmlformats.org/drawingml/2006/main">
          <a:r>
            <a:rPr lang="fi-FI" sz="1600" b="0" i="0" dirty="0" smtClean="0">
              <a:solidFill>
                <a:schemeClr val="bg1"/>
              </a:solidFill>
            </a:rPr>
            <a:t>Ei mitään suunnitelmia, kolmannes virastoista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E2F1201-0E76-4103-B9C0-FDE86B00D476}" type="datetimeFigureOut">
              <a:rPr lang="en-US" altLang="fi-FI"/>
              <a:pPr>
                <a:defRPr/>
              </a:pPr>
              <a:t>3/7/2019</a:t>
            </a:fld>
            <a:endParaRPr lang="en-US" altLang="fi-FI"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7D3A12-3A78-429C-8356-28EF1484BE77}" type="slidenum">
              <a:rPr lang="en-US" altLang="fi-FI"/>
              <a:pPr>
                <a:defRPr/>
              </a:pPr>
              <a:t>‹#›</a:t>
            </a:fld>
            <a:endParaRPr lang="en-US" altLang="fi-FI" dirty="0"/>
          </a:p>
        </p:txBody>
      </p:sp>
    </p:spTree>
    <p:extLst>
      <p:ext uri="{BB962C8B-B14F-4D97-AF65-F5344CB8AC3E}">
        <p14:creationId xmlns:p14="http://schemas.microsoft.com/office/powerpoint/2010/main" val="16158109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5A2DA677-E466-4F63-B98C-CBE3D56EBD58}" type="datetimeFigureOut">
              <a:rPr lang="en-US" altLang="fi-FI"/>
              <a:pPr>
                <a:defRPr/>
              </a:pPr>
              <a:t>3/7/2019</a:t>
            </a:fld>
            <a:endParaRPr lang="en-US" altLang="fi-FI"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9A0ACD1-02BD-4C62-98C2-E5DDA6EEF28F}" type="slidenum">
              <a:rPr lang="en-US" altLang="fi-FI"/>
              <a:pPr>
                <a:defRPr/>
              </a:pPr>
              <a:t>‹#›</a:t>
            </a:fld>
            <a:endParaRPr lang="en-US" altLang="fi-FI" dirty="0"/>
          </a:p>
        </p:txBody>
      </p:sp>
    </p:spTree>
    <p:extLst>
      <p:ext uri="{BB962C8B-B14F-4D97-AF65-F5344CB8AC3E}">
        <p14:creationId xmlns:p14="http://schemas.microsoft.com/office/powerpoint/2010/main" val="1783812903"/>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56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i-FI" dirty="0"/>
          </a:p>
        </p:txBody>
      </p:sp>
    </p:spTree>
    <p:extLst>
      <p:ext uri="{BB962C8B-B14F-4D97-AF65-F5344CB8AC3E}">
        <p14:creationId xmlns:p14="http://schemas.microsoft.com/office/powerpoint/2010/main" val="292809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a:ln>
            <a:noFill/>
          </a:ln>
        </p:spPr>
      </p:sp>
      <p:sp>
        <p:nvSpPr>
          <p:cNvPr id="3" name="Huomautusten paikkamerkki 2"/>
          <p:cNvSpPr>
            <a:spLocks noGrp="1"/>
          </p:cNvSpPr>
          <p:nvPr>
            <p:ph type="body" idx="1"/>
          </p:nvPr>
        </p:nvSpPr>
        <p:spPr/>
        <p:txBody>
          <a:bodyPr/>
          <a:lstStyle/>
          <a:p>
            <a:r>
              <a:rPr lang="fi-FI" dirty="0" smtClean="0"/>
              <a:t>13. Uudet toimintatavat,</a:t>
            </a:r>
            <a:r>
              <a:rPr lang="fi-FI" baseline="0" dirty="0" smtClean="0"/>
              <a:t> joiden on tarkoitus johtaa tuloksellisempaan ja kustannustehokkaampaan toimintaan, tuovat mukanaan uusia haasteita riskienhallintaan ja toiminnan jatkuvuuden varmistamiseen. Pitkässä toimijaketjussa vastuu riskistä hämärtyy helpommin; kuka on se riskinomistaja. Ja kun keskitetään toimintaa niin tavallaan pannaan kaikki munat riskialttiisti yhteen koriin ja tämän korin pettäessä riskin realisoituminen koskettaa laajaa joukkoa valtionhallinnossa.</a:t>
            </a:r>
            <a:endParaRPr lang="fi-FI" dirty="0"/>
          </a:p>
        </p:txBody>
      </p:sp>
    </p:spTree>
    <p:extLst>
      <p:ext uri="{BB962C8B-B14F-4D97-AF65-F5344CB8AC3E}">
        <p14:creationId xmlns:p14="http://schemas.microsoft.com/office/powerpoint/2010/main" val="273729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i-FI" dirty="0"/>
          </a:p>
        </p:txBody>
      </p:sp>
    </p:spTree>
    <p:extLst>
      <p:ext uri="{BB962C8B-B14F-4D97-AF65-F5344CB8AC3E}">
        <p14:creationId xmlns:p14="http://schemas.microsoft.com/office/powerpoint/2010/main" val="152725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95259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99099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44013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12964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sivu 01">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407583"/>
            <a:ext cx="8001000" cy="1979084"/>
          </a:xfrm>
        </p:spPr>
        <p:txBody>
          <a:bodyPr>
            <a:normAutofit/>
          </a:bodyPr>
          <a:lstStyle>
            <a:lvl1pPr algn="l">
              <a:defRPr sz="5000" b="1" i="0"/>
            </a:lvl1pPr>
          </a:lstStyle>
          <a:p>
            <a:r>
              <a:rPr lang="fi-FI" smtClean="0"/>
              <a:t>Muokkaa perustyyl. napsautt.</a:t>
            </a:r>
            <a:endParaRPr lang="en-US" dirty="0"/>
          </a:p>
        </p:txBody>
      </p:sp>
      <p:sp>
        <p:nvSpPr>
          <p:cNvPr id="3"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4247143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stosivu 07">
    <p:bg>
      <p:bgPr>
        <a:solidFill>
          <a:srgbClr val="E3722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B92A2274-E2C3-4BBE-9984-AEE201A2EECE}" type="slidenum">
              <a:rPr lang="en-US" altLang="fi-FI"/>
              <a:pPr>
                <a:defRPr/>
              </a:pPr>
              <a:t>‹#›</a:t>
            </a:fld>
            <a:endParaRPr lang="en-US" altLang="fi-FI" dirty="0"/>
          </a:p>
        </p:txBody>
      </p:sp>
    </p:spTree>
    <p:extLst>
      <p:ext uri="{BB962C8B-B14F-4D97-AF65-F5344CB8AC3E}">
        <p14:creationId xmlns:p14="http://schemas.microsoft.com/office/powerpoint/2010/main" val="38678418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Sisältösivu, 2 palstaa">
    <p:spTree>
      <p:nvGrpSpPr>
        <p:cNvPr id="1" name=""/>
        <p:cNvGrpSpPr/>
        <p:nvPr/>
      </p:nvGrpSpPr>
      <p:grpSpPr>
        <a:xfrm>
          <a:off x="0" y="0"/>
          <a:ext cx="0" cy="0"/>
          <a:chOff x="0" y="0"/>
          <a:chExt cx="0" cy="0"/>
        </a:xfrm>
      </p:grpSpPr>
      <p:pic>
        <p:nvPicPr>
          <p:cNvPr id="5"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baseline="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p:txBody>
      </p:sp>
      <p:sp>
        <p:nvSpPr>
          <p:cNvPr id="6" name="Date Placeholder 4"/>
          <p:cNvSpPr>
            <a:spLocks noGrp="1"/>
          </p:cNvSpPr>
          <p:nvPr>
            <p:ph type="dt" sz="half" idx="10"/>
          </p:nvPr>
        </p:nvSpPr>
        <p:spPr/>
        <p:txBody>
          <a:bodyPr/>
          <a:lstStyle>
            <a:lvl1pPr>
              <a:defRPr smtClean="0">
                <a:solidFill>
                  <a:schemeClr val="tx2"/>
                </a:solidFill>
              </a:defRPr>
            </a:lvl1pPr>
          </a:lstStyle>
          <a:p>
            <a:pPr>
              <a:defRPr/>
            </a:pPr>
            <a:fld id="{F8609FEA-3C1F-429C-BBC4-52E41A4CCAAC}" type="datetime1">
              <a:rPr lang="fi-FI" altLang="fi-FI" smtClean="0"/>
              <a:t>7.3.2019</a:t>
            </a:fld>
            <a:endParaRPr lang="en-US" altLang="fi-FI" dirty="0"/>
          </a:p>
        </p:txBody>
      </p:sp>
      <p:sp>
        <p:nvSpPr>
          <p:cNvPr id="7"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smtClean="0">
                <a:solidFill>
                  <a:schemeClr val="tx2"/>
                </a:solidFill>
              </a:defRPr>
            </a:lvl1pPr>
          </a:lstStyle>
          <a:p>
            <a:pPr>
              <a:defRPr/>
            </a:pPr>
            <a:fld id="{64CF5EF3-D692-4CDF-A665-7B9EC3DB961F}" type="slidenum">
              <a:rPr lang="en-US" altLang="fi-FI" smtClean="0"/>
              <a:pPr>
                <a:defRPr/>
              </a:pPr>
              <a:t>‹#›</a:t>
            </a:fld>
            <a:endParaRPr lang="en-US" altLang="fi-FI" dirty="0"/>
          </a:p>
        </p:txBody>
      </p:sp>
    </p:spTree>
    <p:extLst>
      <p:ext uri="{BB962C8B-B14F-4D97-AF65-F5344CB8AC3E}">
        <p14:creationId xmlns:p14="http://schemas.microsoft.com/office/powerpoint/2010/main" val="2902892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isältösivu, 2 palstaa väliotsikoilla">
    <p:spTree>
      <p:nvGrpSpPr>
        <p:cNvPr id="1" name=""/>
        <p:cNvGrpSpPr/>
        <p:nvPr/>
      </p:nvGrpSpPr>
      <p:grpSpPr>
        <a:xfrm>
          <a:off x="0" y="0"/>
          <a:ext cx="0" cy="0"/>
          <a:chOff x="0" y="0"/>
          <a:chExt cx="0" cy="0"/>
        </a:xfrm>
      </p:grpSpPr>
      <p:pic>
        <p:nvPicPr>
          <p:cNvPr id="7" name="Picture 6" descr="PPT_cover_VTV_0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fi-FI" smtClean="0"/>
              <a:t>Muokkaa perustyyl. napsautt.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baseline="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baseline="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p:txBody>
      </p:sp>
      <p:sp>
        <p:nvSpPr>
          <p:cNvPr id="8" name="Date Placeholder 6"/>
          <p:cNvSpPr>
            <a:spLocks noGrp="1"/>
          </p:cNvSpPr>
          <p:nvPr>
            <p:ph type="dt" sz="half" idx="10"/>
          </p:nvPr>
        </p:nvSpPr>
        <p:spPr/>
        <p:txBody>
          <a:bodyPr/>
          <a:lstStyle>
            <a:lvl1pPr>
              <a:defRPr smtClean="0">
                <a:solidFill>
                  <a:schemeClr val="tx2"/>
                </a:solidFill>
              </a:defRPr>
            </a:lvl1pPr>
          </a:lstStyle>
          <a:p>
            <a:pPr>
              <a:defRPr/>
            </a:pPr>
            <a:fld id="{449F047D-D671-46F0-AC96-4D023446B53F}" type="datetime1">
              <a:rPr lang="fi-FI" altLang="fi-FI" smtClean="0"/>
              <a:t>7.3.2019</a:t>
            </a:fld>
            <a:endParaRPr lang="en-US" altLang="fi-FI" dirty="0"/>
          </a:p>
        </p:txBody>
      </p:sp>
      <p:sp>
        <p:nvSpPr>
          <p:cNvPr id="9" name="Footer Placeholder 7"/>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smtClean="0">
                <a:solidFill>
                  <a:schemeClr val="tx2"/>
                </a:solidFill>
              </a:defRPr>
            </a:lvl1pPr>
          </a:lstStyle>
          <a:p>
            <a:pPr>
              <a:defRPr/>
            </a:pPr>
            <a:fld id="{B736D849-7EF8-4397-96A6-7901E4535E9D}" type="slidenum">
              <a:rPr lang="en-US" altLang="fi-FI" smtClean="0"/>
              <a:pPr>
                <a:defRPr/>
              </a:pPr>
              <a:t>‹#›</a:t>
            </a:fld>
            <a:endParaRPr lang="en-US" altLang="fi-FI" dirty="0"/>
          </a:p>
        </p:txBody>
      </p:sp>
    </p:spTree>
    <p:extLst>
      <p:ext uri="{BB962C8B-B14F-4D97-AF65-F5344CB8AC3E}">
        <p14:creationId xmlns:p14="http://schemas.microsoft.com/office/powerpoint/2010/main" val="3383716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 / graafisivu">
    <p:spTree>
      <p:nvGrpSpPr>
        <p:cNvPr id="1" name=""/>
        <p:cNvGrpSpPr/>
        <p:nvPr/>
      </p:nvGrpSpPr>
      <p:grpSpPr>
        <a:xfrm>
          <a:off x="0" y="0"/>
          <a:ext cx="0" cy="0"/>
          <a:chOff x="0" y="0"/>
          <a:chExt cx="0" cy="0"/>
        </a:xfrm>
      </p:grpSpPr>
      <p:pic>
        <p:nvPicPr>
          <p:cNvPr id="2" name="Picture 6" descr="PPT_logopag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fi-FI" smtClean="0"/>
              <a:t>Muokkaa perustyyl. napsautt.</a:t>
            </a:r>
            <a:endParaRPr lang="en-US" dirty="0"/>
          </a:p>
        </p:txBody>
      </p:sp>
      <p:sp>
        <p:nvSpPr>
          <p:cNvPr id="4" name="Content Placeholder 9"/>
          <p:cNvSpPr>
            <a:spLocks noGrp="1"/>
          </p:cNvSpPr>
          <p:nvPr>
            <p:ph sz="quarter" idx="13"/>
          </p:nvPr>
        </p:nvSpPr>
        <p:spPr>
          <a:xfrm>
            <a:off x="457200" y="1512892"/>
            <a:ext cx="8229600" cy="4340225"/>
          </a:xfrm>
        </p:spPr>
        <p:txBody>
          <a:bodyPr/>
          <a:lstStyle>
            <a:lvl1pPr>
              <a:defRPr baseline="0"/>
            </a:lvl1pPr>
          </a:lstStyle>
          <a:p>
            <a:pPr lvl="0"/>
            <a:r>
              <a:rPr lang="fi-FI" smtClean="0"/>
              <a:t>Muokkaa tekstin perustyylejä</a:t>
            </a:r>
          </a:p>
        </p:txBody>
      </p:sp>
      <p:sp>
        <p:nvSpPr>
          <p:cNvPr id="5" name="Date Placeholder 2"/>
          <p:cNvSpPr>
            <a:spLocks noGrp="1"/>
          </p:cNvSpPr>
          <p:nvPr>
            <p:ph type="dt" sz="half" idx="14"/>
          </p:nvPr>
        </p:nvSpPr>
        <p:spPr>
          <a:xfrm>
            <a:off x="793750" y="6113467"/>
            <a:ext cx="730250" cy="401637"/>
          </a:xfrm>
        </p:spPr>
        <p:txBody>
          <a:bodyPr/>
          <a:lstStyle>
            <a:lvl1pPr>
              <a:defRPr smtClean="0">
                <a:solidFill>
                  <a:schemeClr val="tx2"/>
                </a:solidFill>
              </a:defRPr>
            </a:lvl1pPr>
          </a:lstStyle>
          <a:p>
            <a:pPr>
              <a:defRPr/>
            </a:pPr>
            <a:fld id="{4D3AED0D-6A0B-4830-A5D5-0F9476614E99}" type="datetime1">
              <a:rPr lang="fi-FI" altLang="fi-FI" smtClean="0"/>
              <a:t>7.3.2019</a:t>
            </a:fld>
            <a:endParaRPr lang="en-US" altLang="fi-FI" dirty="0"/>
          </a:p>
        </p:txBody>
      </p:sp>
      <p:sp>
        <p:nvSpPr>
          <p:cNvPr id="6" name="Footer Placeholder 3"/>
          <p:cNvSpPr>
            <a:spLocks noGrp="1"/>
          </p:cNvSpPr>
          <p:nvPr>
            <p:ph type="ftr" sz="quarter" idx="15"/>
          </p:nvPr>
        </p:nvSpPr>
        <p:spPr>
          <a:xfrm>
            <a:off x="1524002" y="6113467"/>
            <a:ext cx="3662363" cy="401637"/>
          </a:xfrm>
        </p:spPr>
        <p:txBody>
          <a:bodyPr/>
          <a:lstStyle>
            <a:lvl1pPr>
              <a:defRPr>
                <a:solidFill>
                  <a:schemeClr val="tx2"/>
                </a:solidFill>
              </a:defRPr>
            </a:lvl1pPr>
          </a:lstStyle>
          <a:p>
            <a:pPr>
              <a:defRPr/>
            </a:pPr>
            <a:endParaRPr lang="en-US" dirty="0"/>
          </a:p>
        </p:txBody>
      </p:sp>
      <p:sp>
        <p:nvSpPr>
          <p:cNvPr id="7" name="Slide Number Placeholder 4"/>
          <p:cNvSpPr>
            <a:spLocks noGrp="1"/>
          </p:cNvSpPr>
          <p:nvPr>
            <p:ph type="sldNum" sz="quarter" idx="16"/>
          </p:nvPr>
        </p:nvSpPr>
        <p:spPr>
          <a:xfrm>
            <a:off x="457200" y="6113467"/>
            <a:ext cx="336550" cy="401637"/>
          </a:xfrm>
        </p:spPr>
        <p:txBody>
          <a:bodyPr/>
          <a:lstStyle>
            <a:lvl1pPr>
              <a:defRPr smtClean="0">
                <a:solidFill>
                  <a:schemeClr val="tx2"/>
                </a:solidFill>
              </a:defRPr>
            </a:lvl1pPr>
          </a:lstStyle>
          <a:p>
            <a:pPr>
              <a:defRPr/>
            </a:pPr>
            <a:fld id="{1FA087F1-8FB8-480C-AA1D-040A1422189C}" type="slidenum">
              <a:rPr lang="en-US" altLang="fi-FI" smtClean="0"/>
              <a:pPr>
                <a:defRPr/>
              </a:pPr>
              <a:t>‹#›</a:t>
            </a:fld>
            <a:endParaRPr lang="en-US" altLang="fi-FI" dirty="0"/>
          </a:p>
        </p:txBody>
      </p:sp>
    </p:spTree>
    <p:extLst>
      <p:ext uri="{BB962C8B-B14F-4D97-AF65-F5344CB8AC3E}">
        <p14:creationId xmlns:p14="http://schemas.microsoft.com/office/powerpoint/2010/main" val="755562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2894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opetussivu">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88" y="0"/>
            <a:ext cx="92233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B92A2274-E2C3-4BBE-9984-AEE201A2EECE}" type="slidenum">
              <a:rPr lang="en-US" altLang="fi-FI"/>
              <a:pPr>
                <a:defRPr/>
              </a:pPr>
              <a:t>‹#›</a:t>
            </a:fld>
            <a:endParaRPr lang="en-US" altLang="fi-FI" dirty="0"/>
          </a:p>
        </p:txBody>
      </p:sp>
    </p:spTree>
    <p:extLst>
      <p:ext uri="{BB962C8B-B14F-4D97-AF65-F5344CB8AC3E}">
        <p14:creationId xmlns:p14="http://schemas.microsoft.com/office/powerpoint/2010/main" val="34296552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sivu 01">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407583"/>
            <a:ext cx="8001000" cy="1979084"/>
          </a:xfrm>
        </p:spPr>
        <p:txBody>
          <a:bodyPr>
            <a:normAutofit/>
          </a:bodyPr>
          <a:lstStyle>
            <a:lvl1pPr algn="l">
              <a:defRPr sz="5000" b="1" i="0"/>
            </a:lvl1pPr>
          </a:lstStyle>
          <a:p>
            <a:r>
              <a:rPr lang="fi-FI" smtClean="0"/>
              <a:t>Muokkaa perustyyl. napsautt.</a:t>
            </a:r>
            <a:endParaRPr lang="en-US" dirty="0"/>
          </a:p>
        </p:txBody>
      </p:sp>
      <p:sp>
        <p:nvSpPr>
          <p:cNvPr id="3"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26618976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sivu 02">
    <p:spTree>
      <p:nvGrpSpPr>
        <p:cNvPr id="1" name=""/>
        <p:cNvGrpSpPr/>
        <p:nvPr/>
      </p:nvGrpSpPr>
      <p:grpSpPr>
        <a:xfrm>
          <a:off x="0" y="0"/>
          <a:ext cx="0" cy="0"/>
          <a:chOff x="0" y="0"/>
          <a:chExt cx="0" cy="0"/>
        </a:xfrm>
      </p:grpSpPr>
      <p:pic>
        <p:nvPicPr>
          <p:cNvPr id="4" name="Picture 6" descr="PPT_cover_VTV_02.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57200" y="1407583"/>
            <a:ext cx="8001000" cy="1979084"/>
          </a:xfrm>
        </p:spPr>
        <p:txBody>
          <a:bodyPr>
            <a:normAutofit/>
          </a:bodyPr>
          <a:lstStyle>
            <a:lvl1pPr algn="l">
              <a:defRPr sz="5000" b="1" i="0">
                <a:solidFill>
                  <a:schemeClr val="bg1"/>
                </a:solidFill>
              </a:defRPr>
            </a:lvl1pPr>
          </a:lstStyle>
          <a:p>
            <a:r>
              <a:rPr lang="fi-FI" smtClean="0"/>
              <a:t>Muokkaa perustyyl. napsautt.</a:t>
            </a:r>
            <a:endParaRPr lang="en-US" dirty="0"/>
          </a:p>
        </p:txBody>
      </p:sp>
      <p:sp>
        <p:nvSpPr>
          <p:cNvPr id="7"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24454259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isältösivu, perusmalli">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3"/>
          <p:cNvSpPr>
            <a:spLocks noGrp="1"/>
          </p:cNvSpPr>
          <p:nvPr>
            <p:ph type="dt" sz="half" idx="10"/>
          </p:nvPr>
        </p:nvSpPr>
        <p:spPr/>
        <p:txBody>
          <a:bodyPr/>
          <a:lstStyle>
            <a:lvl1pPr>
              <a:defRPr smtClean="0">
                <a:solidFill>
                  <a:schemeClr val="tx2"/>
                </a:solidFill>
              </a:defRPr>
            </a:lvl1pPr>
          </a:lstStyle>
          <a:p>
            <a:pPr>
              <a:defRPr/>
            </a:pPr>
            <a:fld id="{3078E543-6125-4CE5-82A5-D21F61BB9D97}" type="datetime1">
              <a:rPr lang="fi-FI" altLang="fi-FI" smtClean="0"/>
              <a:t>7.3.2019</a:t>
            </a:fld>
            <a:endParaRPr lang="en-US" altLang="fi-FI" dirty="0"/>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solidFill>
                  <a:schemeClr val="tx2"/>
                </a:solidFill>
              </a:defRPr>
            </a:lvl1pPr>
          </a:lstStyle>
          <a:p>
            <a:pPr>
              <a:defRPr/>
            </a:pPr>
            <a:fld id="{9D88ED5C-1A88-4253-A7D1-3670ACBC71FC}" type="slidenum">
              <a:rPr lang="en-US" altLang="fi-FI" smtClean="0"/>
              <a:pPr>
                <a:defRPr/>
              </a:pPr>
              <a:t>‹#›</a:t>
            </a:fld>
            <a:endParaRPr lang="en-US" altLang="fi-FI" dirty="0"/>
          </a:p>
        </p:txBody>
      </p:sp>
    </p:spTree>
    <p:extLst>
      <p:ext uri="{BB962C8B-B14F-4D97-AF65-F5344CB8AC3E}">
        <p14:creationId xmlns:p14="http://schemas.microsoft.com/office/powerpoint/2010/main" val="24303292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stosivu 01">
    <p:spTree>
      <p:nvGrpSpPr>
        <p:cNvPr id="1" name=""/>
        <p:cNvGrpSpPr/>
        <p:nvPr/>
      </p:nvGrpSpPr>
      <p:grpSpPr>
        <a:xfrm>
          <a:off x="0" y="0"/>
          <a:ext cx="0" cy="0"/>
          <a:chOff x="0" y="0"/>
          <a:chExt cx="0" cy="0"/>
        </a:xfrm>
      </p:grpSpPr>
      <p:pic>
        <p:nvPicPr>
          <p:cNvPr id="3" name="Picture 6" descr="PPT_cover_VTV_01-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518583"/>
            <a:ext cx="8001000" cy="5250392"/>
          </a:xfrm>
        </p:spPr>
        <p:txBody>
          <a:bodyPr>
            <a:normAutofit/>
          </a:bodyPr>
          <a:lstStyle>
            <a:lvl1pPr algn="l">
              <a:defRPr sz="5000" b="0" i="0">
                <a:solidFill>
                  <a:srgbClr val="0075B0"/>
                </a:solidFill>
              </a:defRPr>
            </a:lvl1pPr>
          </a:lstStyle>
          <a:p>
            <a:r>
              <a:rPr lang="fi-FI" smtClean="0"/>
              <a:t>Muokkaa perustyyl. napsautt.</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899582C6-E76F-4EA0-B27F-08068019E59E}" type="slidenum">
              <a:rPr lang="en-US" altLang="fi-FI"/>
              <a:pPr>
                <a:defRPr/>
              </a:pPr>
              <a:t>‹#›</a:t>
            </a:fld>
            <a:endParaRPr lang="en-US" altLang="fi-FI" dirty="0"/>
          </a:p>
        </p:txBody>
      </p:sp>
    </p:spTree>
    <p:extLst>
      <p:ext uri="{BB962C8B-B14F-4D97-AF65-F5344CB8AC3E}">
        <p14:creationId xmlns:p14="http://schemas.microsoft.com/office/powerpoint/2010/main" val="563155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sivu 02">
    <p:spTree>
      <p:nvGrpSpPr>
        <p:cNvPr id="1" name=""/>
        <p:cNvGrpSpPr/>
        <p:nvPr/>
      </p:nvGrpSpPr>
      <p:grpSpPr>
        <a:xfrm>
          <a:off x="0" y="0"/>
          <a:ext cx="0" cy="0"/>
          <a:chOff x="0" y="0"/>
          <a:chExt cx="0" cy="0"/>
        </a:xfrm>
      </p:grpSpPr>
      <p:pic>
        <p:nvPicPr>
          <p:cNvPr id="4" name="Picture 6" descr="PPT_cover_VTV_02.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57200" y="1407583"/>
            <a:ext cx="8001000" cy="1979084"/>
          </a:xfrm>
        </p:spPr>
        <p:txBody>
          <a:bodyPr>
            <a:normAutofit/>
          </a:bodyPr>
          <a:lstStyle>
            <a:lvl1pPr algn="l">
              <a:defRPr sz="5000" b="1" i="0">
                <a:solidFill>
                  <a:schemeClr val="bg1"/>
                </a:solidFill>
              </a:defRPr>
            </a:lvl1pPr>
          </a:lstStyle>
          <a:p>
            <a:r>
              <a:rPr lang="fi-FI" smtClean="0"/>
              <a:t>Muokkaa perustyyl. napsautt.</a:t>
            </a:r>
            <a:endParaRPr lang="en-US" dirty="0"/>
          </a:p>
        </p:txBody>
      </p:sp>
      <p:sp>
        <p:nvSpPr>
          <p:cNvPr id="7"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3192064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stosivu 02">
    <p:bg>
      <p:bgPr>
        <a:solidFill>
          <a:srgbClr val="C50084"/>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17513904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stosivu 03">
    <p:bg>
      <p:bgPr>
        <a:solidFill>
          <a:srgbClr val="8CB8C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C15EB45C-23FC-49A5-B6D3-131EB5591A1A}" type="slidenum">
              <a:rPr lang="en-US" altLang="fi-FI"/>
              <a:pPr>
                <a:defRPr/>
              </a:pPr>
              <a:t>‹#›</a:t>
            </a:fld>
            <a:endParaRPr lang="en-US" altLang="fi-FI" dirty="0"/>
          </a:p>
        </p:txBody>
      </p:sp>
    </p:spTree>
    <p:extLst>
      <p:ext uri="{BB962C8B-B14F-4D97-AF65-F5344CB8AC3E}">
        <p14:creationId xmlns:p14="http://schemas.microsoft.com/office/powerpoint/2010/main" val="38550290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stosivu 04">
    <p:bg>
      <p:bgPr>
        <a:solidFill>
          <a:srgbClr val="0075B0"/>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1E6107A2-BE08-46E4-9FF3-2FF3206B0CBF}" type="slidenum">
              <a:rPr lang="en-US" altLang="fi-FI"/>
              <a:pPr>
                <a:defRPr/>
              </a:pPr>
              <a:t>‹#›</a:t>
            </a:fld>
            <a:endParaRPr lang="en-US" altLang="fi-FI" dirty="0"/>
          </a:p>
        </p:txBody>
      </p:sp>
    </p:spTree>
    <p:extLst>
      <p:ext uri="{BB962C8B-B14F-4D97-AF65-F5344CB8AC3E}">
        <p14:creationId xmlns:p14="http://schemas.microsoft.com/office/powerpoint/2010/main" val="14428330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stosivu 05">
    <p:bg>
      <p:bgPr>
        <a:solidFill>
          <a:srgbClr val="00B09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25522911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stosivu 06">
    <p:bg>
      <p:bgPr>
        <a:solidFill>
          <a:srgbClr val="970254"/>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298D9137-0A9D-470D-9DAE-DDE58171FDD1}" type="slidenum">
              <a:rPr lang="en-US" altLang="fi-FI"/>
              <a:pPr>
                <a:defRPr/>
              </a:pPr>
              <a:t>‹#›</a:t>
            </a:fld>
            <a:endParaRPr lang="en-US" altLang="fi-FI" dirty="0"/>
          </a:p>
        </p:txBody>
      </p:sp>
    </p:spTree>
    <p:extLst>
      <p:ext uri="{BB962C8B-B14F-4D97-AF65-F5344CB8AC3E}">
        <p14:creationId xmlns:p14="http://schemas.microsoft.com/office/powerpoint/2010/main" val="39761236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stosivu 07">
    <p:bg>
      <p:bgPr>
        <a:solidFill>
          <a:srgbClr val="E3722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B92A2274-E2C3-4BBE-9984-AEE201A2EECE}" type="slidenum">
              <a:rPr lang="en-US" altLang="fi-FI"/>
              <a:pPr>
                <a:defRPr/>
              </a:pPr>
              <a:t>‹#›</a:t>
            </a:fld>
            <a:endParaRPr lang="en-US" altLang="fi-FI" dirty="0"/>
          </a:p>
        </p:txBody>
      </p:sp>
    </p:spTree>
    <p:extLst>
      <p:ext uri="{BB962C8B-B14F-4D97-AF65-F5344CB8AC3E}">
        <p14:creationId xmlns:p14="http://schemas.microsoft.com/office/powerpoint/2010/main" val="2978468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isältösivu, 2 palstaa">
    <p:spTree>
      <p:nvGrpSpPr>
        <p:cNvPr id="1" name=""/>
        <p:cNvGrpSpPr/>
        <p:nvPr/>
      </p:nvGrpSpPr>
      <p:grpSpPr>
        <a:xfrm>
          <a:off x="0" y="0"/>
          <a:ext cx="0" cy="0"/>
          <a:chOff x="0" y="0"/>
          <a:chExt cx="0" cy="0"/>
        </a:xfrm>
      </p:grpSpPr>
      <p:pic>
        <p:nvPicPr>
          <p:cNvPr id="5" name="Picture 6" descr="PPT_cover_VTV_01-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baseline="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p:txBody>
      </p:sp>
      <p:sp>
        <p:nvSpPr>
          <p:cNvPr id="6" name="Date Placeholder 4"/>
          <p:cNvSpPr>
            <a:spLocks noGrp="1"/>
          </p:cNvSpPr>
          <p:nvPr>
            <p:ph type="dt" sz="half" idx="10"/>
          </p:nvPr>
        </p:nvSpPr>
        <p:spPr/>
        <p:txBody>
          <a:bodyPr/>
          <a:lstStyle>
            <a:lvl1pPr>
              <a:defRPr smtClean="0">
                <a:solidFill>
                  <a:schemeClr val="tx2"/>
                </a:solidFill>
              </a:defRPr>
            </a:lvl1pPr>
          </a:lstStyle>
          <a:p>
            <a:pPr>
              <a:defRPr/>
            </a:pPr>
            <a:fld id="{F8609FEA-3C1F-429C-BBC4-52E41A4CCAAC}" type="datetime1">
              <a:rPr lang="fi-FI" altLang="fi-FI" smtClean="0"/>
              <a:t>7.3.2019</a:t>
            </a:fld>
            <a:endParaRPr lang="en-US" altLang="fi-FI" dirty="0"/>
          </a:p>
        </p:txBody>
      </p:sp>
      <p:sp>
        <p:nvSpPr>
          <p:cNvPr id="7"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smtClean="0">
                <a:solidFill>
                  <a:schemeClr val="tx2"/>
                </a:solidFill>
              </a:defRPr>
            </a:lvl1pPr>
          </a:lstStyle>
          <a:p>
            <a:pPr>
              <a:defRPr/>
            </a:pPr>
            <a:fld id="{64CF5EF3-D692-4CDF-A665-7B9EC3DB961F}" type="slidenum">
              <a:rPr lang="en-US" altLang="fi-FI" smtClean="0"/>
              <a:pPr>
                <a:defRPr/>
              </a:pPr>
              <a:t>‹#›</a:t>
            </a:fld>
            <a:endParaRPr lang="en-US" altLang="fi-FI" dirty="0"/>
          </a:p>
        </p:txBody>
      </p:sp>
    </p:spTree>
    <p:extLst>
      <p:ext uri="{BB962C8B-B14F-4D97-AF65-F5344CB8AC3E}">
        <p14:creationId xmlns:p14="http://schemas.microsoft.com/office/powerpoint/2010/main" val="17960533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isältösivu, 2 palstaa väliotsikoilla">
    <p:spTree>
      <p:nvGrpSpPr>
        <p:cNvPr id="1" name=""/>
        <p:cNvGrpSpPr/>
        <p:nvPr/>
      </p:nvGrpSpPr>
      <p:grpSpPr>
        <a:xfrm>
          <a:off x="0" y="0"/>
          <a:ext cx="0" cy="0"/>
          <a:chOff x="0" y="0"/>
          <a:chExt cx="0" cy="0"/>
        </a:xfrm>
      </p:grpSpPr>
      <p:pic>
        <p:nvPicPr>
          <p:cNvPr id="7" name="Picture 6" descr="PPT_cover_VTV_01.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fi-FI" smtClean="0"/>
              <a:t>Muokkaa perustyyl. napsautt.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baseline="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baseline="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p:txBody>
      </p:sp>
      <p:sp>
        <p:nvSpPr>
          <p:cNvPr id="8" name="Date Placeholder 6"/>
          <p:cNvSpPr>
            <a:spLocks noGrp="1"/>
          </p:cNvSpPr>
          <p:nvPr>
            <p:ph type="dt" sz="half" idx="10"/>
          </p:nvPr>
        </p:nvSpPr>
        <p:spPr/>
        <p:txBody>
          <a:bodyPr/>
          <a:lstStyle>
            <a:lvl1pPr>
              <a:defRPr smtClean="0">
                <a:solidFill>
                  <a:schemeClr val="tx2"/>
                </a:solidFill>
              </a:defRPr>
            </a:lvl1pPr>
          </a:lstStyle>
          <a:p>
            <a:pPr>
              <a:defRPr/>
            </a:pPr>
            <a:fld id="{449F047D-D671-46F0-AC96-4D023446B53F}" type="datetime1">
              <a:rPr lang="fi-FI" altLang="fi-FI" smtClean="0"/>
              <a:t>7.3.2019</a:t>
            </a:fld>
            <a:endParaRPr lang="en-US" altLang="fi-FI" dirty="0"/>
          </a:p>
        </p:txBody>
      </p:sp>
      <p:sp>
        <p:nvSpPr>
          <p:cNvPr id="9" name="Footer Placeholder 7"/>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smtClean="0">
                <a:solidFill>
                  <a:schemeClr val="tx2"/>
                </a:solidFill>
              </a:defRPr>
            </a:lvl1pPr>
          </a:lstStyle>
          <a:p>
            <a:pPr>
              <a:defRPr/>
            </a:pPr>
            <a:fld id="{B736D849-7EF8-4397-96A6-7901E4535E9D}" type="slidenum">
              <a:rPr lang="en-US" altLang="fi-FI" smtClean="0"/>
              <a:pPr>
                <a:defRPr/>
              </a:pPr>
              <a:t>‹#›</a:t>
            </a:fld>
            <a:endParaRPr lang="en-US" altLang="fi-FI" dirty="0"/>
          </a:p>
        </p:txBody>
      </p:sp>
    </p:spTree>
    <p:extLst>
      <p:ext uri="{BB962C8B-B14F-4D97-AF65-F5344CB8AC3E}">
        <p14:creationId xmlns:p14="http://schemas.microsoft.com/office/powerpoint/2010/main" val="11716907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 graafisivu">
    <p:spTree>
      <p:nvGrpSpPr>
        <p:cNvPr id="1" name=""/>
        <p:cNvGrpSpPr/>
        <p:nvPr/>
      </p:nvGrpSpPr>
      <p:grpSpPr>
        <a:xfrm>
          <a:off x="0" y="0"/>
          <a:ext cx="0" cy="0"/>
          <a:chOff x="0" y="0"/>
          <a:chExt cx="0" cy="0"/>
        </a:xfrm>
      </p:grpSpPr>
      <p:pic>
        <p:nvPicPr>
          <p:cNvPr id="2" name="Picture 6" descr="PPT_logopage.g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fi-FI" smtClean="0"/>
              <a:t>Muokkaa perustyyl. napsautt.</a:t>
            </a:r>
            <a:endParaRPr lang="en-US" dirty="0"/>
          </a:p>
        </p:txBody>
      </p:sp>
      <p:sp>
        <p:nvSpPr>
          <p:cNvPr id="4" name="Content Placeholder 9"/>
          <p:cNvSpPr>
            <a:spLocks noGrp="1"/>
          </p:cNvSpPr>
          <p:nvPr>
            <p:ph sz="quarter" idx="13"/>
          </p:nvPr>
        </p:nvSpPr>
        <p:spPr>
          <a:xfrm>
            <a:off x="457200" y="1512892"/>
            <a:ext cx="8229600" cy="4340225"/>
          </a:xfrm>
        </p:spPr>
        <p:txBody>
          <a:bodyPr/>
          <a:lstStyle>
            <a:lvl1pPr>
              <a:defRPr baseline="0"/>
            </a:lvl1pPr>
          </a:lstStyle>
          <a:p>
            <a:pPr lvl="0"/>
            <a:r>
              <a:rPr lang="fi-FI" smtClean="0"/>
              <a:t>Muokkaa tekstin perustyylejä</a:t>
            </a:r>
          </a:p>
        </p:txBody>
      </p:sp>
      <p:sp>
        <p:nvSpPr>
          <p:cNvPr id="5" name="Date Placeholder 2"/>
          <p:cNvSpPr>
            <a:spLocks noGrp="1"/>
          </p:cNvSpPr>
          <p:nvPr>
            <p:ph type="dt" sz="half" idx="14"/>
          </p:nvPr>
        </p:nvSpPr>
        <p:spPr>
          <a:xfrm>
            <a:off x="793750" y="6113467"/>
            <a:ext cx="730250" cy="401637"/>
          </a:xfrm>
        </p:spPr>
        <p:txBody>
          <a:bodyPr/>
          <a:lstStyle>
            <a:lvl1pPr>
              <a:defRPr smtClean="0">
                <a:solidFill>
                  <a:schemeClr val="tx2"/>
                </a:solidFill>
              </a:defRPr>
            </a:lvl1pPr>
          </a:lstStyle>
          <a:p>
            <a:pPr>
              <a:defRPr/>
            </a:pPr>
            <a:fld id="{4D3AED0D-6A0B-4830-A5D5-0F9476614E99}" type="datetime1">
              <a:rPr lang="fi-FI" altLang="fi-FI" smtClean="0"/>
              <a:t>7.3.2019</a:t>
            </a:fld>
            <a:endParaRPr lang="en-US" altLang="fi-FI" dirty="0"/>
          </a:p>
        </p:txBody>
      </p:sp>
      <p:sp>
        <p:nvSpPr>
          <p:cNvPr id="6" name="Footer Placeholder 3"/>
          <p:cNvSpPr>
            <a:spLocks noGrp="1"/>
          </p:cNvSpPr>
          <p:nvPr>
            <p:ph type="ftr" sz="quarter" idx="15"/>
          </p:nvPr>
        </p:nvSpPr>
        <p:spPr>
          <a:xfrm>
            <a:off x="1524002" y="6113467"/>
            <a:ext cx="3662363" cy="401637"/>
          </a:xfrm>
        </p:spPr>
        <p:txBody>
          <a:bodyPr/>
          <a:lstStyle>
            <a:lvl1pPr>
              <a:defRPr>
                <a:solidFill>
                  <a:schemeClr val="tx2"/>
                </a:solidFill>
              </a:defRPr>
            </a:lvl1pPr>
          </a:lstStyle>
          <a:p>
            <a:pPr>
              <a:defRPr/>
            </a:pPr>
            <a:endParaRPr lang="en-US" dirty="0"/>
          </a:p>
        </p:txBody>
      </p:sp>
      <p:sp>
        <p:nvSpPr>
          <p:cNvPr id="7" name="Slide Number Placeholder 4"/>
          <p:cNvSpPr>
            <a:spLocks noGrp="1"/>
          </p:cNvSpPr>
          <p:nvPr>
            <p:ph type="sldNum" sz="quarter" idx="16"/>
          </p:nvPr>
        </p:nvSpPr>
        <p:spPr>
          <a:xfrm>
            <a:off x="457200" y="6113467"/>
            <a:ext cx="336550" cy="401637"/>
          </a:xfrm>
        </p:spPr>
        <p:txBody>
          <a:bodyPr/>
          <a:lstStyle>
            <a:lvl1pPr>
              <a:defRPr smtClean="0">
                <a:solidFill>
                  <a:schemeClr val="tx2"/>
                </a:solidFill>
              </a:defRPr>
            </a:lvl1pPr>
          </a:lstStyle>
          <a:p>
            <a:pPr>
              <a:defRPr/>
            </a:pPr>
            <a:fld id="{1FA087F1-8FB8-480C-AA1D-040A1422189C}" type="slidenum">
              <a:rPr lang="en-US" altLang="fi-FI" smtClean="0"/>
              <a:pPr>
                <a:defRPr/>
              </a:pPr>
              <a:t>‹#›</a:t>
            </a:fld>
            <a:endParaRPr lang="en-US" altLang="fi-FI" dirty="0"/>
          </a:p>
        </p:txBody>
      </p:sp>
    </p:spTree>
    <p:extLst>
      <p:ext uri="{BB962C8B-B14F-4D97-AF65-F5344CB8AC3E}">
        <p14:creationId xmlns:p14="http://schemas.microsoft.com/office/powerpoint/2010/main" val="10682683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448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sivu, perusmalli">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3"/>
          <p:cNvSpPr>
            <a:spLocks noGrp="1"/>
          </p:cNvSpPr>
          <p:nvPr>
            <p:ph type="dt" sz="half" idx="10"/>
          </p:nvPr>
        </p:nvSpPr>
        <p:spPr/>
        <p:txBody>
          <a:bodyPr/>
          <a:lstStyle>
            <a:lvl1pPr>
              <a:defRPr smtClean="0">
                <a:solidFill>
                  <a:schemeClr val="tx2"/>
                </a:solidFill>
              </a:defRPr>
            </a:lvl1pPr>
          </a:lstStyle>
          <a:p>
            <a:pPr>
              <a:defRPr/>
            </a:pPr>
            <a:fld id="{3078E543-6125-4CE5-82A5-D21F61BB9D97}" type="datetime1">
              <a:rPr lang="fi-FI" altLang="fi-FI" smtClean="0"/>
              <a:t>7.3.2019</a:t>
            </a:fld>
            <a:endParaRPr lang="en-US" altLang="fi-FI" dirty="0"/>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solidFill>
                  <a:schemeClr val="tx2"/>
                </a:solidFill>
              </a:defRPr>
            </a:lvl1pPr>
          </a:lstStyle>
          <a:p>
            <a:pPr>
              <a:defRPr/>
            </a:pPr>
            <a:fld id="{9D88ED5C-1A88-4253-A7D1-3670ACBC71FC}" type="slidenum">
              <a:rPr lang="en-US" altLang="fi-FI" smtClean="0"/>
              <a:pPr>
                <a:defRPr/>
              </a:pPr>
              <a:t>‹#›</a:t>
            </a:fld>
            <a:endParaRPr lang="en-US" altLang="fi-FI" dirty="0"/>
          </a:p>
        </p:txBody>
      </p:sp>
    </p:spTree>
    <p:extLst>
      <p:ext uri="{BB962C8B-B14F-4D97-AF65-F5344CB8AC3E}">
        <p14:creationId xmlns:p14="http://schemas.microsoft.com/office/powerpoint/2010/main" val="9685726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opetussivu">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688" y="0"/>
            <a:ext cx="92233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B92A2274-E2C3-4BBE-9984-AEE201A2EECE}" type="slidenum">
              <a:rPr lang="en-US" altLang="fi-FI"/>
              <a:pPr>
                <a:defRPr/>
              </a:pPr>
              <a:t>‹#›</a:t>
            </a:fld>
            <a:endParaRPr lang="en-US" altLang="fi-FI" dirty="0"/>
          </a:p>
        </p:txBody>
      </p:sp>
    </p:spTree>
    <p:extLst>
      <p:ext uri="{BB962C8B-B14F-4D97-AF65-F5344CB8AC3E}">
        <p14:creationId xmlns:p14="http://schemas.microsoft.com/office/powerpoint/2010/main" val="37467345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sivu 01">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407583"/>
            <a:ext cx="8001000" cy="1979084"/>
          </a:xfrm>
        </p:spPr>
        <p:txBody>
          <a:bodyPr>
            <a:normAutofit/>
          </a:bodyPr>
          <a:lstStyle>
            <a:lvl1pPr algn="l">
              <a:defRPr sz="3750" b="1" i="0"/>
            </a:lvl1pPr>
          </a:lstStyle>
          <a:p>
            <a:r>
              <a:rPr lang="fi-FI" smtClean="0"/>
              <a:t>Muokkaa perustyyl. napsautt.</a:t>
            </a:r>
            <a:endParaRPr lang="en-US" dirty="0"/>
          </a:p>
        </p:txBody>
      </p:sp>
      <p:sp>
        <p:nvSpPr>
          <p:cNvPr id="3"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3355071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sivu 02">
    <p:spTree>
      <p:nvGrpSpPr>
        <p:cNvPr id="1" name=""/>
        <p:cNvGrpSpPr/>
        <p:nvPr/>
      </p:nvGrpSpPr>
      <p:grpSpPr>
        <a:xfrm>
          <a:off x="0" y="0"/>
          <a:ext cx="0" cy="0"/>
          <a:chOff x="0" y="0"/>
          <a:chExt cx="0" cy="0"/>
        </a:xfrm>
      </p:grpSpPr>
      <p:pic>
        <p:nvPicPr>
          <p:cNvPr id="8" name="Kuva 7"/>
          <p:cNvPicPr>
            <a:picLocks noChangeAspect="1"/>
          </p:cNvPicPr>
          <p:nvPr userDrawn="1"/>
        </p:nvPicPr>
        <p:blipFill rotWithShape="1">
          <a:blip r:embed="rId2">
            <a:extLst>
              <a:ext uri="{28A0092B-C50C-407E-A947-70E740481C1C}">
                <a14:useLocalDpi xmlns:a14="http://schemas.microsoft.com/office/drawing/2010/main" val="0"/>
              </a:ext>
            </a:extLst>
          </a:blip>
          <a:srcRect t="26628"/>
          <a:stretch/>
        </p:blipFill>
        <p:spPr>
          <a:xfrm>
            <a:off x="0" y="1"/>
            <a:ext cx="9184958" cy="6857999"/>
          </a:xfrm>
          <a:prstGeom prst="rect">
            <a:avLst/>
          </a:prstGeom>
        </p:spPr>
      </p:pic>
      <p:pic>
        <p:nvPicPr>
          <p:cNvPr id="5" name="Kuva 4"/>
          <p:cNvPicPr>
            <a:picLocks noChangeAspect="1"/>
          </p:cNvPicPr>
          <p:nvPr userDrawn="1"/>
        </p:nvPicPr>
        <p:blipFill rotWithShape="1">
          <a:blip r:embed="rId2">
            <a:extLst>
              <a:ext uri="{28A0092B-C50C-407E-A947-70E740481C1C}">
                <a14:useLocalDpi xmlns:a14="http://schemas.microsoft.com/office/drawing/2010/main" val="0"/>
              </a:ext>
            </a:extLst>
          </a:blip>
          <a:srcRect t="26628"/>
          <a:stretch/>
        </p:blipFill>
        <p:spPr>
          <a:xfrm>
            <a:off x="1677224" y="1282890"/>
            <a:ext cx="7466776" cy="5575109"/>
          </a:xfrm>
          <a:prstGeom prst="rect">
            <a:avLst/>
          </a:prstGeom>
        </p:spPr>
      </p:pic>
      <p:sp>
        <p:nvSpPr>
          <p:cNvPr id="6" name="Title 1"/>
          <p:cNvSpPr>
            <a:spLocks noGrp="1"/>
          </p:cNvSpPr>
          <p:nvPr>
            <p:ph type="ctrTitle"/>
          </p:nvPr>
        </p:nvSpPr>
        <p:spPr>
          <a:xfrm>
            <a:off x="457200" y="1407583"/>
            <a:ext cx="8001000" cy="1979084"/>
          </a:xfrm>
        </p:spPr>
        <p:txBody>
          <a:bodyPr>
            <a:normAutofit/>
          </a:bodyPr>
          <a:lstStyle>
            <a:lvl1pPr algn="l">
              <a:defRPr sz="3750" b="1" i="0">
                <a:solidFill>
                  <a:schemeClr val="bg1"/>
                </a:solidFill>
              </a:defRPr>
            </a:lvl1pPr>
          </a:lstStyle>
          <a:p>
            <a:r>
              <a:rPr lang="fi-FI" smtClean="0"/>
              <a:t>Muokkaa perustyyl. napsautt.</a:t>
            </a:r>
            <a:endParaRPr lang="en-US" dirty="0"/>
          </a:p>
        </p:txBody>
      </p:sp>
      <p:sp>
        <p:nvSpPr>
          <p:cNvPr id="7" name="Subtitle 2"/>
          <p:cNvSpPr>
            <a:spLocks noGrp="1"/>
          </p:cNvSpPr>
          <p:nvPr>
            <p:ph type="subTitle" idx="1"/>
          </p:nvPr>
        </p:nvSpPr>
        <p:spPr>
          <a:xfrm>
            <a:off x="457200" y="3386667"/>
            <a:ext cx="4603750" cy="2328334"/>
          </a:xfrm>
        </p:spPr>
        <p:txBody>
          <a:bodyPr lIns="0" tIns="0" rIns="0" bIns="0"/>
          <a:lstStyle>
            <a:lvl1pPr marL="0" indent="0" algn="l">
              <a:spcBef>
                <a:spcPts val="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5568206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isältösivu, perusmalli">
    <p:spTree>
      <p:nvGrpSpPr>
        <p:cNvPr id="1" name=""/>
        <p:cNvGrpSpPr/>
        <p:nvPr/>
      </p:nvGrpSpPr>
      <p:grpSpPr>
        <a:xfrm>
          <a:off x="0" y="0"/>
          <a:ext cx="0" cy="0"/>
          <a:chOff x="0" y="0"/>
          <a:chExt cx="0" cy="0"/>
        </a:xfrm>
      </p:grpSpPr>
      <p:pic>
        <p:nvPicPr>
          <p:cNvPr id="4"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3"/>
          <p:cNvSpPr>
            <a:spLocks noGrp="1"/>
          </p:cNvSpPr>
          <p:nvPr>
            <p:ph type="dt" sz="half" idx="10"/>
          </p:nvPr>
        </p:nvSpPr>
        <p:spPr/>
        <p:txBody>
          <a:bodyPr/>
          <a:lstStyle>
            <a:lvl1pPr>
              <a:defRPr smtClean="0">
                <a:solidFill>
                  <a:schemeClr val="tx2"/>
                </a:solidFill>
              </a:defRPr>
            </a:lvl1pPr>
          </a:lstStyle>
          <a:p>
            <a:pPr>
              <a:defRPr/>
            </a:pPr>
            <a:fld id="{3078E543-6125-4CE5-82A5-D21F61BB9D97}" type="datetime1">
              <a:rPr lang="fi-FI" altLang="fi-FI" smtClean="0"/>
              <a:t>7.3.2019</a:t>
            </a:fld>
            <a:endParaRPr lang="en-US" altLang="fi-FI" dirty="0"/>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solidFill>
                  <a:schemeClr val="tx2"/>
                </a:solidFill>
              </a:defRPr>
            </a:lvl1pPr>
          </a:lstStyle>
          <a:p>
            <a:pPr>
              <a:defRPr/>
            </a:pPr>
            <a:fld id="{9D88ED5C-1A88-4253-A7D1-3670ACBC71FC}" type="slidenum">
              <a:rPr lang="en-US" altLang="fi-FI" smtClean="0"/>
              <a:pPr>
                <a:defRPr/>
              </a:pPr>
              <a:t>‹#›</a:t>
            </a:fld>
            <a:endParaRPr lang="en-US" altLang="fi-FI" dirty="0"/>
          </a:p>
        </p:txBody>
      </p:sp>
    </p:spTree>
    <p:extLst>
      <p:ext uri="{BB962C8B-B14F-4D97-AF65-F5344CB8AC3E}">
        <p14:creationId xmlns:p14="http://schemas.microsoft.com/office/powerpoint/2010/main" val="25663667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stosivu 01">
    <p:spTree>
      <p:nvGrpSpPr>
        <p:cNvPr id="1" name=""/>
        <p:cNvGrpSpPr/>
        <p:nvPr/>
      </p:nvGrpSpPr>
      <p:grpSpPr>
        <a:xfrm>
          <a:off x="0" y="0"/>
          <a:ext cx="0" cy="0"/>
          <a:chOff x="0" y="0"/>
          <a:chExt cx="0" cy="0"/>
        </a:xfrm>
      </p:grpSpPr>
      <p:pic>
        <p:nvPicPr>
          <p:cNvPr id="3"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518583"/>
            <a:ext cx="8001000" cy="5250392"/>
          </a:xfrm>
        </p:spPr>
        <p:txBody>
          <a:bodyPr>
            <a:normAutofit/>
          </a:bodyPr>
          <a:lstStyle>
            <a:lvl1pPr algn="l">
              <a:defRPr sz="3750" b="0" i="0">
                <a:solidFill>
                  <a:srgbClr val="0075B0"/>
                </a:solidFill>
              </a:defRPr>
            </a:lvl1pPr>
          </a:lstStyle>
          <a:p>
            <a:r>
              <a:rPr lang="fi-FI" smtClean="0"/>
              <a:t>Muokkaa perustyyl. napsautt.</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899582C6-E76F-4EA0-B27F-08068019E59E}" type="slidenum">
              <a:rPr lang="en-US" altLang="fi-FI"/>
              <a:pPr>
                <a:defRPr/>
              </a:pPr>
              <a:t>‹#›</a:t>
            </a:fld>
            <a:endParaRPr lang="en-US" altLang="fi-FI" dirty="0"/>
          </a:p>
        </p:txBody>
      </p:sp>
    </p:spTree>
    <p:extLst>
      <p:ext uri="{BB962C8B-B14F-4D97-AF65-F5344CB8AC3E}">
        <p14:creationId xmlns:p14="http://schemas.microsoft.com/office/powerpoint/2010/main" val="21519978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stosivu 02">
    <p:bg>
      <p:bgPr>
        <a:solidFill>
          <a:srgbClr val="C50084"/>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20172053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stosivu 03">
    <p:bg>
      <p:bgPr>
        <a:solidFill>
          <a:srgbClr val="8CB8C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C15EB45C-23FC-49A5-B6D3-131EB5591A1A}" type="slidenum">
              <a:rPr lang="en-US" altLang="fi-FI"/>
              <a:pPr>
                <a:defRPr/>
              </a:pPr>
              <a:t>‹#›</a:t>
            </a:fld>
            <a:endParaRPr lang="en-US" altLang="fi-FI" dirty="0"/>
          </a:p>
        </p:txBody>
      </p:sp>
    </p:spTree>
    <p:extLst>
      <p:ext uri="{BB962C8B-B14F-4D97-AF65-F5344CB8AC3E}">
        <p14:creationId xmlns:p14="http://schemas.microsoft.com/office/powerpoint/2010/main" val="26794702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stosivu 04">
    <p:bg>
      <p:bgPr>
        <a:solidFill>
          <a:srgbClr val="0075B0"/>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1E6107A2-BE08-46E4-9FF3-2FF3206B0CBF}" type="slidenum">
              <a:rPr lang="en-US" altLang="fi-FI"/>
              <a:pPr>
                <a:defRPr/>
              </a:pPr>
              <a:t>‹#›</a:t>
            </a:fld>
            <a:endParaRPr lang="en-US" altLang="fi-FI" dirty="0"/>
          </a:p>
        </p:txBody>
      </p:sp>
    </p:spTree>
    <p:extLst>
      <p:ext uri="{BB962C8B-B14F-4D97-AF65-F5344CB8AC3E}">
        <p14:creationId xmlns:p14="http://schemas.microsoft.com/office/powerpoint/2010/main" val="27374600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stosivu 05">
    <p:bg>
      <p:bgPr>
        <a:solidFill>
          <a:srgbClr val="00B09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27962983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stosivu 06">
    <p:bg>
      <p:bgPr>
        <a:solidFill>
          <a:srgbClr val="970254"/>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298D9137-0A9D-470D-9DAE-DDE58171FDD1}" type="slidenum">
              <a:rPr lang="en-US" altLang="fi-FI"/>
              <a:pPr>
                <a:defRPr/>
              </a:pPr>
              <a:t>‹#›</a:t>
            </a:fld>
            <a:endParaRPr lang="en-US" altLang="fi-FI" dirty="0"/>
          </a:p>
        </p:txBody>
      </p:sp>
    </p:spTree>
    <p:extLst>
      <p:ext uri="{BB962C8B-B14F-4D97-AF65-F5344CB8AC3E}">
        <p14:creationId xmlns:p14="http://schemas.microsoft.com/office/powerpoint/2010/main" val="3653621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stosivu 01">
    <p:spTree>
      <p:nvGrpSpPr>
        <p:cNvPr id="1" name=""/>
        <p:cNvGrpSpPr/>
        <p:nvPr/>
      </p:nvGrpSpPr>
      <p:grpSpPr>
        <a:xfrm>
          <a:off x="0" y="0"/>
          <a:ext cx="0" cy="0"/>
          <a:chOff x="0" y="0"/>
          <a:chExt cx="0" cy="0"/>
        </a:xfrm>
      </p:grpSpPr>
      <p:pic>
        <p:nvPicPr>
          <p:cNvPr id="3"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518583"/>
            <a:ext cx="8001000" cy="5250392"/>
          </a:xfrm>
        </p:spPr>
        <p:txBody>
          <a:bodyPr>
            <a:normAutofit/>
          </a:bodyPr>
          <a:lstStyle>
            <a:lvl1pPr algn="l">
              <a:defRPr sz="5000" b="0" i="0">
                <a:solidFill>
                  <a:srgbClr val="0075B0"/>
                </a:solidFill>
              </a:defRPr>
            </a:lvl1pPr>
          </a:lstStyle>
          <a:p>
            <a:r>
              <a:rPr lang="fi-FI" smtClean="0"/>
              <a:t>Muokkaa perustyyl. napsautt.</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899582C6-E76F-4EA0-B27F-08068019E59E}" type="slidenum">
              <a:rPr lang="en-US" altLang="fi-FI"/>
              <a:pPr>
                <a:defRPr/>
              </a:pPr>
              <a:t>‹#›</a:t>
            </a:fld>
            <a:endParaRPr lang="en-US" altLang="fi-FI" dirty="0"/>
          </a:p>
        </p:txBody>
      </p:sp>
    </p:spTree>
    <p:extLst>
      <p:ext uri="{BB962C8B-B14F-4D97-AF65-F5344CB8AC3E}">
        <p14:creationId xmlns:p14="http://schemas.microsoft.com/office/powerpoint/2010/main" val="39172785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stosivu 07">
    <p:bg>
      <p:bgPr>
        <a:solidFill>
          <a:srgbClr val="E3722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375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B92A2274-E2C3-4BBE-9984-AEE201A2EECE}" type="slidenum">
              <a:rPr lang="en-US" altLang="fi-FI"/>
              <a:pPr>
                <a:defRPr/>
              </a:pPr>
              <a:t>‹#›</a:t>
            </a:fld>
            <a:endParaRPr lang="en-US" altLang="fi-FI" dirty="0"/>
          </a:p>
        </p:txBody>
      </p:sp>
    </p:spTree>
    <p:extLst>
      <p:ext uri="{BB962C8B-B14F-4D97-AF65-F5344CB8AC3E}">
        <p14:creationId xmlns:p14="http://schemas.microsoft.com/office/powerpoint/2010/main" val="362352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Sisältösivu, 2 palstaa">
    <p:spTree>
      <p:nvGrpSpPr>
        <p:cNvPr id="1" name=""/>
        <p:cNvGrpSpPr/>
        <p:nvPr/>
      </p:nvGrpSpPr>
      <p:grpSpPr>
        <a:xfrm>
          <a:off x="0" y="0"/>
          <a:ext cx="0" cy="0"/>
          <a:chOff x="0" y="0"/>
          <a:chExt cx="0" cy="0"/>
        </a:xfrm>
      </p:grpSpPr>
      <p:pic>
        <p:nvPicPr>
          <p:cNvPr id="5" name="Picture 6" descr="PPT_cover_VTV_0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smtClean="0"/>
              <a:t>Muokkaa tekstin perustyylejä</a:t>
            </a:r>
          </a:p>
          <a:p>
            <a:pPr lvl="1"/>
            <a:r>
              <a:rPr lang="fi-FI" smtClean="0"/>
              <a:t>toinen taso</a:t>
            </a:r>
          </a:p>
          <a:p>
            <a:pPr lvl="2"/>
            <a:r>
              <a:rPr lang="fi-FI" smtClean="0"/>
              <a:t>kolmas taso</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baseline="0"/>
            </a:lvl3pPr>
            <a:lvl4pPr>
              <a:defRPr sz="1350"/>
            </a:lvl4pPr>
            <a:lvl5pPr>
              <a:defRPr sz="1350"/>
            </a:lvl5pPr>
            <a:lvl6pPr>
              <a:defRPr sz="1350"/>
            </a:lvl6pPr>
            <a:lvl7pPr>
              <a:defRPr sz="1350"/>
            </a:lvl7pPr>
            <a:lvl8pPr>
              <a:defRPr sz="1350"/>
            </a:lvl8pPr>
            <a:lvl9pPr>
              <a:defRPr sz="1350"/>
            </a:lvl9pPr>
          </a:lstStyle>
          <a:p>
            <a:pPr lvl="0"/>
            <a:r>
              <a:rPr lang="fi-FI" smtClean="0"/>
              <a:t>Muokkaa tekstin perustyylejä</a:t>
            </a:r>
          </a:p>
          <a:p>
            <a:pPr lvl="1"/>
            <a:r>
              <a:rPr lang="fi-FI" smtClean="0"/>
              <a:t>toinen taso</a:t>
            </a:r>
          </a:p>
          <a:p>
            <a:pPr lvl="2"/>
            <a:r>
              <a:rPr lang="fi-FI" smtClean="0"/>
              <a:t>kolmas taso</a:t>
            </a:r>
          </a:p>
        </p:txBody>
      </p:sp>
      <p:sp>
        <p:nvSpPr>
          <p:cNvPr id="6" name="Date Placeholder 4"/>
          <p:cNvSpPr>
            <a:spLocks noGrp="1"/>
          </p:cNvSpPr>
          <p:nvPr>
            <p:ph type="dt" sz="half" idx="10"/>
          </p:nvPr>
        </p:nvSpPr>
        <p:spPr/>
        <p:txBody>
          <a:bodyPr/>
          <a:lstStyle>
            <a:lvl1pPr>
              <a:defRPr smtClean="0">
                <a:solidFill>
                  <a:schemeClr val="tx2"/>
                </a:solidFill>
              </a:defRPr>
            </a:lvl1pPr>
          </a:lstStyle>
          <a:p>
            <a:pPr>
              <a:defRPr/>
            </a:pPr>
            <a:fld id="{F8609FEA-3C1F-429C-BBC4-52E41A4CCAAC}" type="datetime1">
              <a:rPr lang="fi-FI" altLang="fi-FI" smtClean="0"/>
              <a:t>7.3.2019</a:t>
            </a:fld>
            <a:endParaRPr lang="en-US" altLang="fi-FI" dirty="0"/>
          </a:p>
        </p:txBody>
      </p:sp>
      <p:sp>
        <p:nvSpPr>
          <p:cNvPr id="7"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smtClean="0">
                <a:solidFill>
                  <a:schemeClr val="tx2"/>
                </a:solidFill>
              </a:defRPr>
            </a:lvl1pPr>
          </a:lstStyle>
          <a:p>
            <a:pPr>
              <a:defRPr/>
            </a:pPr>
            <a:fld id="{64CF5EF3-D692-4CDF-A665-7B9EC3DB961F}" type="slidenum">
              <a:rPr lang="en-US" altLang="fi-FI" smtClean="0"/>
              <a:pPr>
                <a:defRPr/>
              </a:pPr>
              <a:t>‹#›</a:t>
            </a:fld>
            <a:endParaRPr lang="en-US" altLang="fi-FI" dirty="0"/>
          </a:p>
        </p:txBody>
      </p:sp>
    </p:spTree>
    <p:extLst>
      <p:ext uri="{BB962C8B-B14F-4D97-AF65-F5344CB8AC3E}">
        <p14:creationId xmlns:p14="http://schemas.microsoft.com/office/powerpoint/2010/main" val="1525219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isältösivu, 2 palstaa väliotsikoilla">
    <p:spTree>
      <p:nvGrpSpPr>
        <p:cNvPr id="1" name=""/>
        <p:cNvGrpSpPr/>
        <p:nvPr/>
      </p:nvGrpSpPr>
      <p:grpSpPr>
        <a:xfrm>
          <a:off x="0" y="0"/>
          <a:ext cx="0" cy="0"/>
          <a:chOff x="0" y="0"/>
          <a:chExt cx="0" cy="0"/>
        </a:xfrm>
      </p:grpSpPr>
      <p:pic>
        <p:nvPicPr>
          <p:cNvPr id="7" name="Picture 6" descr="PPT_cover_VTV_0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fi-FI" smtClean="0"/>
              <a:t>Muokkaa perustyyl. napsautt.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baseline="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baseline="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p:txBody>
      </p:sp>
      <p:sp>
        <p:nvSpPr>
          <p:cNvPr id="8" name="Date Placeholder 6"/>
          <p:cNvSpPr>
            <a:spLocks noGrp="1"/>
          </p:cNvSpPr>
          <p:nvPr>
            <p:ph type="dt" sz="half" idx="10"/>
          </p:nvPr>
        </p:nvSpPr>
        <p:spPr/>
        <p:txBody>
          <a:bodyPr/>
          <a:lstStyle>
            <a:lvl1pPr>
              <a:defRPr smtClean="0">
                <a:solidFill>
                  <a:schemeClr val="tx2"/>
                </a:solidFill>
              </a:defRPr>
            </a:lvl1pPr>
          </a:lstStyle>
          <a:p>
            <a:pPr>
              <a:defRPr/>
            </a:pPr>
            <a:fld id="{449F047D-D671-46F0-AC96-4D023446B53F}" type="datetime1">
              <a:rPr lang="fi-FI" altLang="fi-FI" smtClean="0"/>
              <a:t>7.3.2019</a:t>
            </a:fld>
            <a:endParaRPr lang="en-US" altLang="fi-FI" dirty="0"/>
          </a:p>
        </p:txBody>
      </p:sp>
      <p:sp>
        <p:nvSpPr>
          <p:cNvPr id="9" name="Footer Placeholder 7"/>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smtClean="0">
                <a:solidFill>
                  <a:schemeClr val="tx2"/>
                </a:solidFill>
              </a:defRPr>
            </a:lvl1pPr>
          </a:lstStyle>
          <a:p>
            <a:pPr>
              <a:defRPr/>
            </a:pPr>
            <a:fld id="{B736D849-7EF8-4397-96A6-7901E4535E9D}" type="slidenum">
              <a:rPr lang="en-US" altLang="fi-FI" smtClean="0"/>
              <a:pPr>
                <a:defRPr/>
              </a:pPr>
              <a:t>‹#›</a:t>
            </a:fld>
            <a:endParaRPr lang="en-US" altLang="fi-FI" dirty="0"/>
          </a:p>
        </p:txBody>
      </p:sp>
    </p:spTree>
    <p:extLst>
      <p:ext uri="{BB962C8B-B14F-4D97-AF65-F5344CB8AC3E}">
        <p14:creationId xmlns:p14="http://schemas.microsoft.com/office/powerpoint/2010/main" val="22667593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 graafisivu">
    <p:spTree>
      <p:nvGrpSpPr>
        <p:cNvPr id="1" name=""/>
        <p:cNvGrpSpPr/>
        <p:nvPr/>
      </p:nvGrpSpPr>
      <p:grpSpPr>
        <a:xfrm>
          <a:off x="0" y="0"/>
          <a:ext cx="0" cy="0"/>
          <a:chOff x="0" y="0"/>
          <a:chExt cx="0" cy="0"/>
        </a:xfrm>
      </p:grpSpPr>
      <p:pic>
        <p:nvPicPr>
          <p:cNvPr id="2" name="Picture 6" descr="PPT_logopag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fi-FI" smtClean="0"/>
              <a:t>Muokkaa perustyyl. napsautt.</a:t>
            </a:r>
            <a:endParaRPr lang="en-US" dirty="0"/>
          </a:p>
        </p:txBody>
      </p:sp>
      <p:sp>
        <p:nvSpPr>
          <p:cNvPr id="4" name="Content Placeholder 9"/>
          <p:cNvSpPr>
            <a:spLocks noGrp="1"/>
          </p:cNvSpPr>
          <p:nvPr>
            <p:ph sz="quarter" idx="13"/>
          </p:nvPr>
        </p:nvSpPr>
        <p:spPr>
          <a:xfrm>
            <a:off x="457200" y="1512895"/>
            <a:ext cx="8229600" cy="4340225"/>
          </a:xfrm>
        </p:spPr>
        <p:txBody>
          <a:bodyPr/>
          <a:lstStyle>
            <a:lvl1pPr>
              <a:defRPr baseline="0"/>
            </a:lvl1pPr>
          </a:lstStyle>
          <a:p>
            <a:pPr lvl="0"/>
            <a:r>
              <a:rPr lang="fi-FI" smtClean="0"/>
              <a:t>Muokkaa tekstin perustyylejä</a:t>
            </a:r>
          </a:p>
        </p:txBody>
      </p:sp>
      <p:sp>
        <p:nvSpPr>
          <p:cNvPr id="5" name="Date Placeholder 2"/>
          <p:cNvSpPr>
            <a:spLocks noGrp="1"/>
          </p:cNvSpPr>
          <p:nvPr>
            <p:ph type="dt" sz="half" idx="14"/>
          </p:nvPr>
        </p:nvSpPr>
        <p:spPr>
          <a:xfrm>
            <a:off x="793750" y="6113471"/>
            <a:ext cx="730250" cy="401637"/>
          </a:xfrm>
        </p:spPr>
        <p:txBody>
          <a:bodyPr/>
          <a:lstStyle>
            <a:lvl1pPr>
              <a:defRPr smtClean="0">
                <a:solidFill>
                  <a:schemeClr val="tx2"/>
                </a:solidFill>
              </a:defRPr>
            </a:lvl1pPr>
          </a:lstStyle>
          <a:p>
            <a:pPr>
              <a:defRPr/>
            </a:pPr>
            <a:fld id="{4D3AED0D-6A0B-4830-A5D5-0F9476614E99}" type="datetime1">
              <a:rPr lang="fi-FI" altLang="fi-FI" smtClean="0"/>
              <a:t>7.3.2019</a:t>
            </a:fld>
            <a:endParaRPr lang="en-US" altLang="fi-FI" dirty="0"/>
          </a:p>
        </p:txBody>
      </p:sp>
      <p:sp>
        <p:nvSpPr>
          <p:cNvPr id="6" name="Footer Placeholder 3"/>
          <p:cNvSpPr>
            <a:spLocks noGrp="1"/>
          </p:cNvSpPr>
          <p:nvPr>
            <p:ph type="ftr" sz="quarter" idx="15"/>
          </p:nvPr>
        </p:nvSpPr>
        <p:spPr>
          <a:xfrm>
            <a:off x="1524004" y="6113471"/>
            <a:ext cx="3662363" cy="401637"/>
          </a:xfrm>
        </p:spPr>
        <p:txBody>
          <a:bodyPr/>
          <a:lstStyle>
            <a:lvl1pPr>
              <a:defRPr>
                <a:solidFill>
                  <a:schemeClr val="tx2"/>
                </a:solidFill>
              </a:defRPr>
            </a:lvl1pPr>
          </a:lstStyle>
          <a:p>
            <a:pPr>
              <a:defRPr/>
            </a:pPr>
            <a:endParaRPr lang="en-US" dirty="0"/>
          </a:p>
        </p:txBody>
      </p:sp>
      <p:sp>
        <p:nvSpPr>
          <p:cNvPr id="7" name="Slide Number Placeholder 4"/>
          <p:cNvSpPr>
            <a:spLocks noGrp="1"/>
          </p:cNvSpPr>
          <p:nvPr>
            <p:ph type="sldNum" sz="quarter" idx="16"/>
          </p:nvPr>
        </p:nvSpPr>
        <p:spPr>
          <a:xfrm>
            <a:off x="457200" y="6113471"/>
            <a:ext cx="336550" cy="401637"/>
          </a:xfrm>
        </p:spPr>
        <p:txBody>
          <a:bodyPr/>
          <a:lstStyle>
            <a:lvl1pPr>
              <a:defRPr smtClean="0">
                <a:solidFill>
                  <a:schemeClr val="tx2"/>
                </a:solidFill>
              </a:defRPr>
            </a:lvl1pPr>
          </a:lstStyle>
          <a:p>
            <a:pPr>
              <a:defRPr/>
            </a:pPr>
            <a:fld id="{1FA087F1-8FB8-480C-AA1D-040A1422189C}" type="slidenum">
              <a:rPr lang="en-US" altLang="fi-FI" smtClean="0"/>
              <a:pPr>
                <a:defRPr/>
              </a:pPr>
              <a:t>‹#›</a:t>
            </a:fld>
            <a:endParaRPr lang="en-US" altLang="fi-FI" dirty="0"/>
          </a:p>
        </p:txBody>
      </p:sp>
    </p:spTree>
    <p:extLst>
      <p:ext uri="{BB962C8B-B14F-4D97-AF65-F5344CB8AC3E}">
        <p14:creationId xmlns:p14="http://schemas.microsoft.com/office/powerpoint/2010/main" val="33008183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022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stosivu 02">
    <p:bg>
      <p:bgPr>
        <a:solidFill>
          <a:srgbClr val="C50084"/>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33408608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stosivu 03">
    <p:bg>
      <p:bgPr>
        <a:solidFill>
          <a:srgbClr val="8CB8C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C15EB45C-23FC-49A5-B6D3-131EB5591A1A}" type="slidenum">
              <a:rPr lang="en-US" altLang="fi-FI"/>
              <a:pPr>
                <a:defRPr/>
              </a:pPr>
              <a:t>‹#›</a:t>
            </a:fld>
            <a:endParaRPr lang="en-US" altLang="fi-FI" dirty="0"/>
          </a:p>
        </p:txBody>
      </p:sp>
    </p:spTree>
    <p:extLst>
      <p:ext uri="{BB962C8B-B14F-4D97-AF65-F5344CB8AC3E}">
        <p14:creationId xmlns:p14="http://schemas.microsoft.com/office/powerpoint/2010/main" val="10535557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stosivu 04">
    <p:bg>
      <p:bgPr>
        <a:solidFill>
          <a:srgbClr val="0075B0"/>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1E6107A2-BE08-46E4-9FF3-2FF3206B0CBF}" type="slidenum">
              <a:rPr lang="en-US" altLang="fi-FI"/>
              <a:pPr>
                <a:defRPr/>
              </a:pPr>
              <a:t>‹#›</a:t>
            </a:fld>
            <a:endParaRPr lang="en-US" altLang="fi-FI" dirty="0"/>
          </a:p>
        </p:txBody>
      </p:sp>
    </p:spTree>
    <p:extLst>
      <p:ext uri="{BB962C8B-B14F-4D97-AF65-F5344CB8AC3E}">
        <p14:creationId xmlns:p14="http://schemas.microsoft.com/office/powerpoint/2010/main" val="38324804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stosivu 05">
    <p:bg>
      <p:bgPr>
        <a:solidFill>
          <a:srgbClr val="00B09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9D081E42-A430-4D91-9BF9-4D445FC8E836}" type="slidenum">
              <a:rPr lang="en-US" altLang="fi-FI"/>
              <a:pPr>
                <a:defRPr/>
              </a:pPr>
              <a:t>‹#›</a:t>
            </a:fld>
            <a:endParaRPr lang="en-US" altLang="fi-FI" dirty="0"/>
          </a:p>
        </p:txBody>
      </p:sp>
    </p:spTree>
    <p:extLst>
      <p:ext uri="{BB962C8B-B14F-4D97-AF65-F5344CB8AC3E}">
        <p14:creationId xmlns:p14="http://schemas.microsoft.com/office/powerpoint/2010/main" val="2767169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stosivu 06">
    <p:bg>
      <p:bgPr>
        <a:solidFill>
          <a:srgbClr val="970254"/>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518583"/>
            <a:ext cx="8001000" cy="5250392"/>
          </a:xfrm>
        </p:spPr>
        <p:txBody>
          <a:bodyPr>
            <a:normAutofit/>
          </a:bodyPr>
          <a:lstStyle>
            <a:lvl1pPr algn="l">
              <a:defRPr sz="5000" b="0" i="0">
                <a:solidFill>
                  <a:schemeClr val="bg1"/>
                </a:solidFill>
              </a:defRPr>
            </a:lvl1pPr>
          </a:lstStyle>
          <a:p>
            <a:r>
              <a:rPr lang="fi-FI" smtClean="0"/>
              <a:t>Muokkaa perustyyl. napsautt.</a:t>
            </a:r>
            <a:endParaRPr lang="en-US" dirty="0"/>
          </a:p>
        </p:txBody>
      </p:sp>
      <p:sp>
        <p:nvSpPr>
          <p:cNvPr id="3" name="Slide Number Placeholder 5"/>
          <p:cNvSpPr>
            <a:spLocks noGrp="1"/>
          </p:cNvSpPr>
          <p:nvPr>
            <p:ph type="sldNum" sz="quarter" idx="10"/>
          </p:nvPr>
        </p:nvSpPr>
        <p:spPr/>
        <p:txBody>
          <a:bodyPr/>
          <a:lstStyle>
            <a:lvl1pPr>
              <a:defRPr smtClean="0">
                <a:solidFill>
                  <a:schemeClr val="bg1"/>
                </a:solidFill>
              </a:defRPr>
            </a:lvl1pPr>
          </a:lstStyle>
          <a:p>
            <a:pPr>
              <a:defRPr/>
            </a:pPr>
            <a:fld id="{298D9137-0A9D-470D-9DAE-DDE58171FDD1}" type="slidenum">
              <a:rPr lang="en-US" altLang="fi-FI"/>
              <a:pPr>
                <a:defRPr/>
              </a:pPr>
              <a:t>‹#›</a:t>
            </a:fld>
            <a:endParaRPr lang="en-US" altLang="fi-FI" dirty="0"/>
          </a:p>
        </p:txBody>
      </p:sp>
    </p:spTree>
    <p:extLst>
      <p:ext uri="{BB962C8B-B14F-4D97-AF65-F5344CB8AC3E}">
        <p14:creationId xmlns:p14="http://schemas.microsoft.com/office/powerpoint/2010/main" val="35266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tyyliä napsauttamalla</a:t>
            </a:r>
            <a:endParaRPr lang="en-US" altLang="fi-FI" smtClean="0"/>
          </a:p>
        </p:txBody>
      </p:sp>
      <p:sp>
        <p:nvSpPr>
          <p:cNvPr id="1027" name="Text Placeholder 2"/>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tyyliä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endParaRPr lang="en-US" altLang="fi-FI" smtClean="0"/>
          </a:p>
        </p:txBody>
      </p:sp>
      <p:sp>
        <p:nvSpPr>
          <p:cNvPr id="4" name="Date Placeholder 3"/>
          <p:cNvSpPr>
            <a:spLocks noGrp="1"/>
          </p:cNvSpPr>
          <p:nvPr>
            <p:ph type="dt" sz="half" idx="2"/>
          </p:nvPr>
        </p:nvSpPr>
        <p:spPr>
          <a:xfrm>
            <a:off x="793750" y="6113467"/>
            <a:ext cx="730250" cy="401637"/>
          </a:xfrm>
          <a:prstGeom prst="rect">
            <a:avLst/>
          </a:prstGeom>
        </p:spPr>
        <p:txBody>
          <a:bodyPr vert="horz" wrap="square" lIns="0" tIns="0" rIns="0" bIns="0" numCol="1" anchor="ctr" anchorCtr="0" compatLnSpc="1">
            <a:prstTxWarp prst="textNoShape">
              <a:avLst/>
            </a:prstTxWarp>
          </a:bodyPr>
          <a:lstStyle>
            <a:lvl1pPr>
              <a:defRPr sz="1200" smtClean="0">
                <a:solidFill>
                  <a:schemeClr val="tx2"/>
                </a:solidFill>
              </a:defRPr>
            </a:lvl1pPr>
          </a:lstStyle>
          <a:p>
            <a:pPr>
              <a:defRPr/>
            </a:pPr>
            <a:fld id="{C8992C9F-35C4-48D1-96AD-03F74675831E}" type="datetime1">
              <a:rPr lang="fi-FI" altLang="fi-FI" smtClean="0"/>
              <a:t>7.3.2019</a:t>
            </a:fld>
            <a:endParaRPr lang="en-US" altLang="fi-FI" dirty="0"/>
          </a:p>
        </p:txBody>
      </p:sp>
      <p:sp>
        <p:nvSpPr>
          <p:cNvPr id="5" name="Footer Placeholder 4"/>
          <p:cNvSpPr>
            <a:spLocks noGrp="1"/>
          </p:cNvSpPr>
          <p:nvPr>
            <p:ph type="ftr" sz="quarter" idx="3"/>
          </p:nvPr>
        </p:nvSpPr>
        <p:spPr>
          <a:xfrm>
            <a:off x="1524002" y="6113467"/>
            <a:ext cx="3662363" cy="401637"/>
          </a:xfrm>
          <a:prstGeom prst="rect">
            <a:avLst/>
          </a:prstGeom>
        </p:spPr>
        <p:txBody>
          <a:bodyPr vert="horz" lIns="0" tIns="0" rIns="0" bIns="0" rtlCol="0" anchor="ctr"/>
          <a:lstStyle>
            <a:lvl1pPr algn="ctr" fontAlgn="auto">
              <a:spcBef>
                <a:spcPts val="0"/>
              </a:spcBef>
              <a:spcAft>
                <a:spcPts val="0"/>
              </a:spcAft>
              <a:defRPr sz="1200" b="0" i="0">
                <a:solidFill>
                  <a:schemeClr val="tx2"/>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457200" y="6113467"/>
            <a:ext cx="336550" cy="401637"/>
          </a:xfrm>
          <a:prstGeom prst="rect">
            <a:avLst/>
          </a:prstGeom>
        </p:spPr>
        <p:txBody>
          <a:bodyPr vert="horz" wrap="square" lIns="0" tIns="0" rIns="0" bIns="0" numCol="1" anchor="ctr" anchorCtr="0" compatLnSpc="1">
            <a:prstTxWarp prst="textNoShape">
              <a:avLst/>
            </a:prstTxWarp>
          </a:bodyPr>
          <a:lstStyle>
            <a:lvl1pPr>
              <a:defRPr sz="1200" smtClean="0">
                <a:solidFill>
                  <a:schemeClr val="tx2"/>
                </a:solidFill>
              </a:defRPr>
            </a:lvl1pPr>
          </a:lstStyle>
          <a:p>
            <a:pPr>
              <a:defRPr/>
            </a:pPr>
            <a:fld id="{E296F9E1-0714-4D1E-8657-29DCFD993B67}" type="slidenum">
              <a:rPr lang="en-US" altLang="fi-FI" smtClean="0"/>
              <a:pPr>
                <a:defRPr/>
              </a:pPr>
              <a:t>‹#›</a:t>
            </a:fld>
            <a:endParaRPr lang="en-US" altLang="fi-FI"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8" r:id="rId6"/>
    <p:sldLayoutId id="2147483835" r:id="rId7"/>
    <p:sldLayoutId id="2147483845" r:id="rId8"/>
    <p:sldLayoutId id="2147483839" r:id="rId9"/>
    <p:sldLayoutId id="2147483837" r:id="rId10"/>
    <p:sldLayoutId id="2147483840" r:id="rId11"/>
    <p:sldLayoutId id="2147483841" r:id="rId12"/>
    <p:sldLayoutId id="2147483843" r:id="rId13"/>
    <p:sldLayoutId id="2147483844" r:id="rId14"/>
    <p:sldLayoutId id="2147483846" r:id="rId15"/>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600" b="1" kern="1200">
          <a:solidFill>
            <a:schemeClr val="tx2"/>
          </a:solidFill>
          <a:latin typeface="+mj-lt"/>
          <a:ea typeface="Geneva" charset="0"/>
          <a:cs typeface="Geneva" charset="0"/>
        </a:defRPr>
      </a:lvl1pPr>
      <a:lvl2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2pPr>
      <a:lvl3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3pPr>
      <a:lvl4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4pPr>
      <a:lvl5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5pPr>
      <a:lvl6pPr marL="4572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6pPr>
      <a:lvl7pPr marL="9144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7pPr>
      <a:lvl8pPr marL="13716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8pPr>
      <a:lvl9pPr marL="18288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Clr>
          <a:schemeClr val="tx2"/>
        </a:buClr>
        <a:buFont typeface="Arial" pitchFamily="34"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6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tyyliä napsauttamalla</a:t>
            </a:r>
            <a:endParaRPr lang="en-US" altLang="fi-FI" smtClean="0"/>
          </a:p>
        </p:txBody>
      </p:sp>
      <p:sp>
        <p:nvSpPr>
          <p:cNvPr id="1027" name="Text Placeholder 2"/>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tyyliä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endParaRPr lang="en-US" altLang="fi-FI" smtClean="0"/>
          </a:p>
        </p:txBody>
      </p:sp>
      <p:sp>
        <p:nvSpPr>
          <p:cNvPr id="4" name="Date Placeholder 3"/>
          <p:cNvSpPr>
            <a:spLocks noGrp="1"/>
          </p:cNvSpPr>
          <p:nvPr>
            <p:ph type="dt" sz="half" idx="2"/>
          </p:nvPr>
        </p:nvSpPr>
        <p:spPr>
          <a:xfrm>
            <a:off x="793750" y="6113467"/>
            <a:ext cx="730250" cy="401637"/>
          </a:xfrm>
          <a:prstGeom prst="rect">
            <a:avLst/>
          </a:prstGeom>
        </p:spPr>
        <p:txBody>
          <a:bodyPr vert="horz" wrap="square" lIns="0" tIns="0" rIns="0" bIns="0" numCol="1" anchor="ctr" anchorCtr="0" compatLnSpc="1">
            <a:prstTxWarp prst="textNoShape">
              <a:avLst/>
            </a:prstTxWarp>
          </a:bodyPr>
          <a:lstStyle>
            <a:lvl1pPr>
              <a:defRPr sz="1200" smtClean="0">
                <a:solidFill>
                  <a:schemeClr val="tx2"/>
                </a:solidFill>
              </a:defRPr>
            </a:lvl1pPr>
          </a:lstStyle>
          <a:p>
            <a:pPr>
              <a:defRPr/>
            </a:pPr>
            <a:fld id="{C8992C9F-35C4-48D1-96AD-03F74675831E}" type="datetime1">
              <a:rPr lang="fi-FI" altLang="fi-FI" smtClean="0"/>
              <a:t>7.3.2019</a:t>
            </a:fld>
            <a:endParaRPr lang="en-US" altLang="fi-FI" dirty="0"/>
          </a:p>
        </p:txBody>
      </p:sp>
      <p:sp>
        <p:nvSpPr>
          <p:cNvPr id="5" name="Footer Placeholder 4"/>
          <p:cNvSpPr>
            <a:spLocks noGrp="1"/>
          </p:cNvSpPr>
          <p:nvPr>
            <p:ph type="ftr" sz="quarter" idx="3"/>
          </p:nvPr>
        </p:nvSpPr>
        <p:spPr>
          <a:xfrm>
            <a:off x="1524002" y="6113467"/>
            <a:ext cx="3662363" cy="401637"/>
          </a:xfrm>
          <a:prstGeom prst="rect">
            <a:avLst/>
          </a:prstGeom>
        </p:spPr>
        <p:txBody>
          <a:bodyPr vert="horz" lIns="0" tIns="0" rIns="0" bIns="0" rtlCol="0" anchor="ctr"/>
          <a:lstStyle>
            <a:lvl1pPr algn="ctr" fontAlgn="auto">
              <a:spcBef>
                <a:spcPts val="0"/>
              </a:spcBef>
              <a:spcAft>
                <a:spcPts val="0"/>
              </a:spcAft>
              <a:defRPr sz="1200" b="0" i="0">
                <a:solidFill>
                  <a:schemeClr val="tx2"/>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457200" y="6113467"/>
            <a:ext cx="336550" cy="401637"/>
          </a:xfrm>
          <a:prstGeom prst="rect">
            <a:avLst/>
          </a:prstGeom>
        </p:spPr>
        <p:txBody>
          <a:bodyPr vert="horz" wrap="square" lIns="0" tIns="0" rIns="0" bIns="0" numCol="1" anchor="ctr" anchorCtr="0" compatLnSpc="1">
            <a:prstTxWarp prst="textNoShape">
              <a:avLst/>
            </a:prstTxWarp>
          </a:bodyPr>
          <a:lstStyle>
            <a:lvl1pPr>
              <a:defRPr sz="1200" smtClean="0">
                <a:solidFill>
                  <a:schemeClr val="tx2"/>
                </a:solidFill>
              </a:defRPr>
            </a:lvl1pPr>
          </a:lstStyle>
          <a:p>
            <a:pPr>
              <a:defRPr/>
            </a:pPr>
            <a:fld id="{E296F9E1-0714-4D1E-8657-29DCFD993B67}" type="slidenum">
              <a:rPr lang="en-US" altLang="fi-FI" smtClean="0"/>
              <a:pPr>
                <a:defRPr/>
              </a:pPr>
              <a:t>‹#›</a:t>
            </a:fld>
            <a:endParaRPr lang="en-US" altLang="fi-FI" dirty="0"/>
          </a:p>
        </p:txBody>
      </p:sp>
    </p:spTree>
    <p:extLst>
      <p:ext uri="{BB962C8B-B14F-4D97-AF65-F5344CB8AC3E}">
        <p14:creationId xmlns:p14="http://schemas.microsoft.com/office/powerpoint/2010/main" val="169737547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600" b="1" kern="1200">
          <a:solidFill>
            <a:schemeClr val="tx2"/>
          </a:solidFill>
          <a:latin typeface="+mj-lt"/>
          <a:ea typeface="Geneva" charset="0"/>
          <a:cs typeface="Geneva" charset="0"/>
        </a:defRPr>
      </a:lvl1pPr>
      <a:lvl2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2pPr>
      <a:lvl3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3pPr>
      <a:lvl4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4pPr>
      <a:lvl5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5pPr>
      <a:lvl6pPr marL="4572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6pPr>
      <a:lvl7pPr marL="9144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7pPr>
      <a:lvl8pPr marL="13716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8pPr>
      <a:lvl9pPr marL="18288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Clr>
          <a:schemeClr val="tx2"/>
        </a:buClr>
        <a:buFont typeface="Arial" pitchFamily="34"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6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tyyliä napsauttamalla</a:t>
            </a:r>
            <a:endParaRPr lang="en-US" altLang="fi-FI" smtClean="0"/>
          </a:p>
        </p:txBody>
      </p:sp>
      <p:sp>
        <p:nvSpPr>
          <p:cNvPr id="1027" name="Text Placeholder 2"/>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tyyliä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endParaRPr lang="en-US" altLang="fi-FI" smtClean="0"/>
          </a:p>
        </p:txBody>
      </p:sp>
      <p:sp>
        <p:nvSpPr>
          <p:cNvPr id="4" name="Date Placeholder 3"/>
          <p:cNvSpPr>
            <a:spLocks noGrp="1"/>
          </p:cNvSpPr>
          <p:nvPr>
            <p:ph type="dt" sz="half" idx="2"/>
          </p:nvPr>
        </p:nvSpPr>
        <p:spPr>
          <a:xfrm>
            <a:off x="793750" y="6113471"/>
            <a:ext cx="730250" cy="401637"/>
          </a:xfrm>
          <a:prstGeom prst="rect">
            <a:avLst/>
          </a:prstGeom>
        </p:spPr>
        <p:txBody>
          <a:bodyPr vert="horz" wrap="square" lIns="0" tIns="0" rIns="0" bIns="0" numCol="1" anchor="ctr" anchorCtr="0" compatLnSpc="1">
            <a:prstTxWarp prst="textNoShape">
              <a:avLst/>
            </a:prstTxWarp>
          </a:bodyPr>
          <a:lstStyle>
            <a:lvl1pPr>
              <a:defRPr sz="900" smtClean="0">
                <a:solidFill>
                  <a:schemeClr val="tx2"/>
                </a:solidFill>
              </a:defRPr>
            </a:lvl1pPr>
          </a:lstStyle>
          <a:p>
            <a:pPr>
              <a:defRPr/>
            </a:pPr>
            <a:fld id="{C8992C9F-35C4-48D1-96AD-03F74675831E}" type="datetime1">
              <a:rPr lang="fi-FI" altLang="fi-FI" smtClean="0"/>
              <a:t>7.3.2019</a:t>
            </a:fld>
            <a:endParaRPr lang="en-US" altLang="fi-FI" dirty="0"/>
          </a:p>
        </p:txBody>
      </p:sp>
      <p:sp>
        <p:nvSpPr>
          <p:cNvPr id="5" name="Footer Placeholder 4"/>
          <p:cNvSpPr>
            <a:spLocks noGrp="1"/>
          </p:cNvSpPr>
          <p:nvPr>
            <p:ph type="ftr" sz="quarter" idx="3"/>
          </p:nvPr>
        </p:nvSpPr>
        <p:spPr>
          <a:xfrm>
            <a:off x="1524004" y="6113471"/>
            <a:ext cx="3662363" cy="401637"/>
          </a:xfrm>
          <a:prstGeom prst="rect">
            <a:avLst/>
          </a:prstGeom>
        </p:spPr>
        <p:txBody>
          <a:bodyPr vert="horz" lIns="0" tIns="0" rIns="0" bIns="0" rtlCol="0" anchor="ctr"/>
          <a:lstStyle>
            <a:lvl1pPr algn="ctr" fontAlgn="auto">
              <a:spcBef>
                <a:spcPts val="0"/>
              </a:spcBef>
              <a:spcAft>
                <a:spcPts val="0"/>
              </a:spcAft>
              <a:defRPr sz="900" b="0" i="0">
                <a:solidFill>
                  <a:schemeClr val="tx2"/>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457200" y="6113471"/>
            <a:ext cx="336550" cy="401637"/>
          </a:xfrm>
          <a:prstGeom prst="rect">
            <a:avLst/>
          </a:prstGeom>
        </p:spPr>
        <p:txBody>
          <a:bodyPr vert="horz" wrap="square" lIns="0" tIns="0" rIns="0" bIns="0" numCol="1" anchor="ctr" anchorCtr="0" compatLnSpc="1">
            <a:prstTxWarp prst="textNoShape">
              <a:avLst/>
            </a:prstTxWarp>
          </a:bodyPr>
          <a:lstStyle>
            <a:lvl1pPr>
              <a:defRPr sz="900" smtClean="0">
                <a:solidFill>
                  <a:schemeClr val="tx2"/>
                </a:solidFill>
              </a:defRPr>
            </a:lvl1pPr>
          </a:lstStyle>
          <a:p>
            <a:pPr>
              <a:defRPr/>
            </a:pPr>
            <a:fld id="{E296F9E1-0714-4D1E-8657-29DCFD993B67}" type="slidenum">
              <a:rPr lang="en-US" altLang="fi-FI" smtClean="0"/>
              <a:pPr>
                <a:defRPr/>
              </a:pPr>
              <a:t>‹#›</a:t>
            </a:fld>
            <a:endParaRPr lang="en-US" altLang="fi-FI" dirty="0"/>
          </a:p>
        </p:txBody>
      </p:sp>
    </p:spTree>
    <p:extLst>
      <p:ext uri="{BB962C8B-B14F-4D97-AF65-F5344CB8AC3E}">
        <p14:creationId xmlns:p14="http://schemas.microsoft.com/office/powerpoint/2010/main" val="56523490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iming>
    <p:tnLst>
      <p:par>
        <p:cTn id="1" dur="indefinite" restart="never" nodeType="tmRoot"/>
      </p:par>
    </p:tnLst>
  </p:timing>
  <p:hf hdr="0" ftr="0" dt="0"/>
  <p:txStyles>
    <p:titleStyle>
      <a:lvl1pPr algn="l" defTabSz="342900" rtl="0" eaLnBrk="1" fontAlgn="base" hangingPunct="1">
        <a:spcBef>
          <a:spcPct val="0"/>
        </a:spcBef>
        <a:spcAft>
          <a:spcPct val="0"/>
        </a:spcAft>
        <a:defRPr sz="2700" b="1" kern="1200">
          <a:solidFill>
            <a:schemeClr val="tx2"/>
          </a:solidFill>
          <a:latin typeface="+mj-lt"/>
          <a:ea typeface="Geneva" charset="0"/>
          <a:cs typeface="Geneva" charset="0"/>
        </a:defRPr>
      </a:lvl1pPr>
      <a:lvl2pPr algn="l" defTabSz="342900" rtl="0" eaLnBrk="1" fontAlgn="base" hangingPunct="1">
        <a:spcBef>
          <a:spcPct val="0"/>
        </a:spcBef>
        <a:spcAft>
          <a:spcPct val="0"/>
        </a:spcAft>
        <a:defRPr sz="2700" b="1">
          <a:solidFill>
            <a:schemeClr val="tx2"/>
          </a:solidFill>
          <a:latin typeface="Calibri" charset="0"/>
          <a:ea typeface="Geneva" charset="0"/>
          <a:cs typeface="Geneva" charset="0"/>
        </a:defRPr>
      </a:lvl2pPr>
      <a:lvl3pPr algn="l" defTabSz="342900" rtl="0" eaLnBrk="1" fontAlgn="base" hangingPunct="1">
        <a:spcBef>
          <a:spcPct val="0"/>
        </a:spcBef>
        <a:spcAft>
          <a:spcPct val="0"/>
        </a:spcAft>
        <a:defRPr sz="2700" b="1">
          <a:solidFill>
            <a:schemeClr val="tx2"/>
          </a:solidFill>
          <a:latin typeface="Calibri" charset="0"/>
          <a:ea typeface="Geneva" charset="0"/>
          <a:cs typeface="Geneva" charset="0"/>
        </a:defRPr>
      </a:lvl3pPr>
      <a:lvl4pPr algn="l" defTabSz="342900" rtl="0" eaLnBrk="1" fontAlgn="base" hangingPunct="1">
        <a:spcBef>
          <a:spcPct val="0"/>
        </a:spcBef>
        <a:spcAft>
          <a:spcPct val="0"/>
        </a:spcAft>
        <a:defRPr sz="2700" b="1">
          <a:solidFill>
            <a:schemeClr val="tx2"/>
          </a:solidFill>
          <a:latin typeface="Calibri" charset="0"/>
          <a:ea typeface="Geneva" charset="0"/>
          <a:cs typeface="Geneva" charset="0"/>
        </a:defRPr>
      </a:lvl4pPr>
      <a:lvl5pPr algn="l" defTabSz="342900" rtl="0" eaLnBrk="1" fontAlgn="base" hangingPunct="1">
        <a:spcBef>
          <a:spcPct val="0"/>
        </a:spcBef>
        <a:spcAft>
          <a:spcPct val="0"/>
        </a:spcAft>
        <a:defRPr sz="2700" b="1">
          <a:solidFill>
            <a:schemeClr val="tx2"/>
          </a:solidFill>
          <a:latin typeface="Calibri" charset="0"/>
          <a:ea typeface="Geneva" charset="0"/>
          <a:cs typeface="Geneva" charset="0"/>
        </a:defRPr>
      </a:lvl5pPr>
      <a:lvl6pPr marL="342900" algn="l" defTabSz="342900" rtl="0" eaLnBrk="1" fontAlgn="base" hangingPunct="1">
        <a:spcBef>
          <a:spcPct val="0"/>
        </a:spcBef>
        <a:spcAft>
          <a:spcPct val="0"/>
        </a:spcAft>
        <a:defRPr sz="2700" b="1">
          <a:solidFill>
            <a:schemeClr val="tx2"/>
          </a:solidFill>
          <a:latin typeface="Calibri" charset="0"/>
          <a:ea typeface="Geneva" charset="0"/>
          <a:cs typeface="Geneva" charset="0"/>
        </a:defRPr>
      </a:lvl6pPr>
      <a:lvl7pPr marL="685800" algn="l" defTabSz="342900" rtl="0" eaLnBrk="1" fontAlgn="base" hangingPunct="1">
        <a:spcBef>
          <a:spcPct val="0"/>
        </a:spcBef>
        <a:spcAft>
          <a:spcPct val="0"/>
        </a:spcAft>
        <a:defRPr sz="2700" b="1">
          <a:solidFill>
            <a:schemeClr val="tx2"/>
          </a:solidFill>
          <a:latin typeface="Calibri" charset="0"/>
          <a:ea typeface="Geneva" charset="0"/>
          <a:cs typeface="Geneva" charset="0"/>
        </a:defRPr>
      </a:lvl7pPr>
      <a:lvl8pPr marL="1028700" algn="l" defTabSz="342900" rtl="0" eaLnBrk="1" fontAlgn="base" hangingPunct="1">
        <a:spcBef>
          <a:spcPct val="0"/>
        </a:spcBef>
        <a:spcAft>
          <a:spcPct val="0"/>
        </a:spcAft>
        <a:defRPr sz="2700" b="1">
          <a:solidFill>
            <a:schemeClr val="tx2"/>
          </a:solidFill>
          <a:latin typeface="Calibri" charset="0"/>
          <a:ea typeface="Geneva" charset="0"/>
          <a:cs typeface="Geneva" charset="0"/>
        </a:defRPr>
      </a:lvl8pPr>
      <a:lvl9pPr marL="1371600" algn="l" defTabSz="342900" rtl="0" eaLnBrk="1" fontAlgn="base" hangingPunct="1">
        <a:spcBef>
          <a:spcPct val="0"/>
        </a:spcBef>
        <a:spcAft>
          <a:spcPct val="0"/>
        </a:spcAft>
        <a:defRPr sz="2700" b="1">
          <a:solidFill>
            <a:schemeClr val="tx2"/>
          </a:solidFill>
          <a:latin typeface="Calibri" charset="0"/>
          <a:ea typeface="Geneva" charset="0"/>
          <a:cs typeface="Geneva" charset="0"/>
        </a:defRPr>
      </a:lvl9pPr>
    </p:titleStyle>
    <p:bodyStyle>
      <a:lvl1pPr marL="257175" indent="-257175" algn="l" defTabSz="342900" rtl="0" eaLnBrk="1" fontAlgn="base" hangingPunct="1">
        <a:spcBef>
          <a:spcPct val="20000"/>
        </a:spcBef>
        <a:spcAft>
          <a:spcPct val="0"/>
        </a:spcAft>
        <a:buClr>
          <a:schemeClr val="tx2"/>
        </a:buClr>
        <a:buFont typeface="Arial" pitchFamily="34" charset="0"/>
        <a:buChar char="•"/>
        <a:defRPr sz="2400" kern="1200">
          <a:solidFill>
            <a:schemeClr val="tx1"/>
          </a:solidFill>
          <a:latin typeface="+mn-lt"/>
          <a:ea typeface="Geneva" charset="0"/>
          <a:cs typeface="Geneva" charset="0"/>
        </a:defRPr>
      </a:lvl1pPr>
      <a:lvl2pPr marL="557213" indent="-214313" algn="l" defTabSz="342900" rtl="0" eaLnBrk="1" fontAlgn="base" hangingPunct="1">
        <a:spcBef>
          <a:spcPct val="20000"/>
        </a:spcBef>
        <a:spcAft>
          <a:spcPct val="0"/>
        </a:spcAft>
        <a:buFont typeface="Arial" pitchFamily="34" charset="0"/>
        <a:buChar char="–"/>
        <a:defRPr sz="1950" kern="1200">
          <a:solidFill>
            <a:schemeClr val="tx1"/>
          </a:solidFill>
          <a:latin typeface="+mn-lt"/>
          <a:ea typeface="Geneva" charset="0"/>
          <a:cs typeface="+mn-cs"/>
        </a:defRPr>
      </a:lvl2pPr>
      <a:lvl3pPr marL="857250" indent="-171450" algn="l" defTabSz="342900" rtl="0" eaLnBrk="1" fontAlgn="base" hangingPunct="1">
        <a:spcBef>
          <a:spcPct val="20000"/>
        </a:spcBef>
        <a:spcAft>
          <a:spcPct val="0"/>
        </a:spcAft>
        <a:buFont typeface="Arial" pitchFamily="34" charset="0"/>
        <a:buChar char="•"/>
        <a:defRPr sz="1800" kern="1200">
          <a:solidFill>
            <a:schemeClr val="tx1"/>
          </a:solidFill>
          <a:latin typeface="+mn-lt"/>
          <a:ea typeface="Geneva" charset="0"/>
          <a:cs typeface="+mn-cs"/>
        </a:defRPr>
      </a:lvl3pPr>
      <a:lvl4pPr marL="12001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Geneva" charset="0"/>
          <a:cs typeface="+mn-cs"/>
        </a:defRPr>
      </a:lvl4pPr>
      <a:lvl5pPr marL="15430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Geneva"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1923" y="602963"/>
            <a:ext cx="8001000" cy="2201175"/>
          </a:xfrm>
        </p:spPr>
        <p:txBody>
          <a:bodyPr>
            <a:normAutofit fontScale="90000"/>
          </a:bodyPr>
          <a:lstStyle/>
          <a:p>
            <a:r>
              <a:rPr lang="fi-FI" altLang="fi-FI" sz="5300" dirty="0">
                <a:ea typeface="Geneva" pitchFamily="124" charset="-128"/>
              </a:rPr>
              <a:t>Valtionhallinnon riskienhallinta ja </a:t>
            </a:r>
            <a:r>
              <a:rPr lang="fi-FI" altLang="fi-FI" sz="5300" dirty="0" smtClean="0">
                <a:ea typeface="Geneva" pitchFamily="124" charset="-128"/>
              </a:rPr>
              <a:t>toimintojen jatkuvuus</a:t>
            </a:r>
            <a:r>
              <a:rPr lang="fi-FI" altLang="fi-FI" dirty="0" smtClean="0">
                <a:ea typeface="Geneva" pitchFamily="124" charset="-128"/>
              </a:rPr>
              <a:t/>
            </a:r>
            <a:br>
              <a:rPr lang="fi-FI" altLang="fi-FI" dirty="0" smtClean="0">
                <a:ea typeface="Geneva" pitchFamily="124" charset="-128"/>
              </a:rPr>
            </a:br>
            <a:endParaRPr lang="fi-FI" altLang="fi-FI" b="0" dirty="0" smtClean="0">
              <a:ea typeface="Geneva" pitchFamily="124" charset="-128"/>
            </a:endParaRPr>
          </a:p>
        </p:txBody>
      </p:sp>
      <p:sp>
        <p:nvSpPr>
          <p:cNvPr id="16387" name="Subtitle 2"/>
          <p:cNvSpPr>
            <a:spLocks noGrp="1"/>
          </p:cNvSpPr>
          <p:nvPr>
            <p:ph type="subTitle" idx="1"/>
          </p:nvPr>
        </p:nvSpPr>
        <p:spPr>
          <a:xfrm>
            <a:off x="451923" y="3545986"/>
            <a:ext cx="4715164" cy="3092511"/>
          </a:xfrm>
        </p:spPr>
        <p:txBody>
          <a:bodyPr/>
          <a:lstStyle/>
          <a:p>
            <a:pPr eaLnBrk="1" hangingPunct="1">
              <a:spcBef>
                <a:spcPct val="0"/>
              </a:spcBef>
            </a:pPr>
            <a:endParaRPr lang="en-US" altLang="fi-FI" dirty="0" smtClean="0">
              <a:ea typeface="Geneva" pitchFamily="124" charset="-128"/>
            </a:endParaRPr>
          </a:p>
          <a:p>
            <a:pPr eaLnBrk="1" hangingPunct="1">
              <a:spcBef>
                <a:spcPct val="0"/>
              </a:spcBef>
            </a:pPr>
            <a:r>
              <a:rPr lang="en-US" altLang="fi-FI" dirty="0" smtClean="0">
                <a:ea typeface="Geneva" pitchFamily="124" charset="-128"/>
              </a:rPr>
              <a:t>Vesa Koivunen </a:t>
            </a:r>
            <a:r>
              <a:rPr lang="en-US" altLang="fi-FI" dirty="0" smtClean="0">
                <a:ea typeface="Geneva" pitchFamily="124" charset="-128"/>
              </a:rPr>
              <a:t> </a:t>
            </a:r>
            <a:endParaRPr lang="en-US" altLang="fi-FI" dirty="0" smtClean="0">
              <a:ea typeface="Geneva" pitchFamily="124" charset="-128"/>
            </a:endParaRPr>
          </a:p>
          <a:p>
            <a:pPr eaLnBrk="1" hangingPunct="1">
              <a:spcBef>
                <a:spcPct val="0"/>
              </a:spcBef>
            </a:pPr>
            <a:r>
              <a:rPr lang="en-US" altLang="fi-FI" dirty="0" smtClean="0">
                <a:ea typeface="Geneva" pitchFamily="124" charset="-128"/>
              </a:rPr>
              <a:t>Valtiontalouden tarkastusvirasto</a:t>
            </a:r>
          </a:p>
          <a:p>
            <a:pPr eaLnBrk="1" hangingPunct="1">
              <a:spcBef>
                <a:spcPct val="0"/>
              </a:spcBef>
            </a:pPr>
            <a:endParaRPr lang="en-US" altLang="fi-FI" dirty="0" smtClean="0">
              <a:ea typeface="Geneva" pitchFamily="124" charset="-128"/>
            </a:endParaRPr>
          </a:p>
          <a:p>
            <a:pPr eaLnBrk="1" hangingPunct="1">
              <a:spcBef>
                <a:spcPct val="0"/>
              </a:spcBef>
            </a:pPr>
            <a:endParaRPr lang="en-US" altLang="fi-FI" dirty="0">
              <a:ea typeface="Geneva" pitchFamily="124" charset="-128"/>
            </a:endParaRPr>
          </a:p>
          <a:p>
            <a:pPr eaLnBrk="1" hangingPunct="1">
              <a:spcBef>
                <a:spcPct val="0"/>
              </a:spcBef>
            </a:pPr>
            <a:r>
              <a:rPr lang="en-US" altLang="fi-FI" dirty="0" smtClean="0">
                <a:ea typeface="Geneva" pitchFamily="124" charset="-128"/>
              </a:rPr>
              <a:t>Sisäisen valvonnan ja riskienhallinnan neuvottelukunta 8.3.2019</a:t>
            </a:r>
            <a:endParaRPr lang="en-US" altLang="fi-FI" dirty="0" smtClean="0">
              <a:ea typeface="Geneva" pitchFamily="124" charset="-128"/>
            </a:endParaRPr>
          </a:p>
          <a:p>
            <a:pPr eaLnBrk="1" hangingPunct="1">
              <a:spcBef>
                <a:spcPct val="0"/>
              </a:spcBef>
            </a:pPr>
            <a:endParaRPr lang="en-US" altLang="fi-FI" dirty="0">
              <a:ea typeface="Geneva" pitchFamily="124" charset="-128"/>
            </a:endParaRPr>
          </a:p>
          <a:p>
            <a:pPr eaLnBrk="1" hangingPunct="1">
              <a:spcBef>
                <a:spcPct val="0"/>
              </a:spcBef>
            </a:pPr>
            <a:endParaRPr lang="en-US" altLang="fi-FI" dirty="0" smtClean="0">
              <a:ea typeface="Geneva" pitchFamily="124" charset="-128"/>
            </a:endParaRPr>
          </a:p>
          <a:p>
            <a:pPr eaLnBrk="1" hangingPunct="1">
              <a:spcBef>
                <a:spcPct val="0"/>
              </a:spcBef>
            </a:pPr>
            <a:endParaRPr lang="en-US" altLang="fi-FI" dirty="0" smtClean="0">
              <a:ea typeface="Geneva" pitchFamily="124" charset="-128"/>
            </a:endParaRPr>
          </a:p>
          <a:p>
            <a:pPr eaLnBrk="1" hangingPunct="1">
              <a:spcBef>
                <a:spcPct val="0"/>
              </a:spcBef>
            </a:pPr>
            <a:endParaRPr lang="en-US" altLang="fi-FI" dirty="0" smtClean="0">
              <a:ea typeface="Geneva" pitchFamily="124" charset="-128"/>
            </a:endParaRPr>
          </a:p>
        </p:txBody>
      </p:sp>
      <p:pic>
        <p:nvPicPr>
          <p:cNvPr id="3" name="Kuva 2"/>
          <p:cNvPicPr>
            <a:picLocks noChangeAspect="1"/>
          </p:cNvPicPr>
          <p:nvPr/>
        </p:nvPicPr>
        <p:blipFill>
          <a:blip r:embed="rId3">
            <a:clrChange>
              <a:clrFrom>
                <a:srgbClr val="0080FF"/>
              </a:clrFrom>
              <a:clrTo>
                <a:srgbClr val="0080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60950" y="3051421"/>
            <a:ext cx="2513878" cy="34635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ian numeron paikkamerkki 3"/>
          <p:cNvSpPr>
            <a:spLocks noGrp="1"/>
          </p:cNvSpPr>
          <p:nvPr>
            <p:ph type="sldNum" sz="quarter" idx="4294967295"/>
          </p:nvPr>
        </p:nvSpPr>
        <p:spPr>
          <a:xfrm>
            <a:off x="0" y="6113463"/>
            <a:ext cx="336550" cy="401637"/>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D88ED5C-1A88-4253-A7D1-3670ACBC71FC}" type="slidenum">
              <a:rPr kumimoji="0" lang="en-US" altLang="fi-FI" sz="1200" b="0" i="0" u="none" strike="noStrike" kern="1200" cap="none" spc="0" normalizeH="0" baseline="0" noProof="0" smtClean="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2" name="Tekstiruutu 1"/>
          <p:cNvSpPr txBox="1"/>
          <p:nvPr/>
        </p:nvSpPr>
        <p:spPr>
          <a:xfrm>
            <a:off x="748145" y="5495636"/>
            <a:ext cx="7647710" cy="858982"/>
          </a:xfrm>
          <a:prstGeom prst="rect">
            <a:avLst/>
          </a:prstGeom>
        </p:spPr>
        <p:txBody>
          <a:bodyPr vert="horz" wrap="square" lIns="0" tIns="0" rIns="0" bIns="0" rtlCol="0" anchor="t" anchorCtr="0">
            <a:normAutofit/>
          </a:bodyPr>
          <a:lstStyle/>
          <a:p>
            <a:endParaRPr lang="fi-FI" b="0" i="0" dirty="0" smtClean="0"/>
          </a:p>
        </p:txBody>
      </p:sp>
      <p:sp>
        <p:nvSpPr>
          <p:cNvPr id="8" name="Tekstiruutu 7"/>
          <p:cNvSpPr txBox="1"/>
          <p:nvPr/>
        </p:nvSpPr>
        <p:spPr>
          <a:xfrm>
            <a:off x="849744" y="985476"/>
            <a:ext cx="4387274" cy="3278909"/>
          </a:xfrm>
          <a:prstGeom prst="rect">
            <a:avLst/>
          </a:prstGeom>
        </p:spPr>
        <p:txBody>
          <a:bodyPr vert="horz" wrap="square" lIns="0" tIns="0" rIns="0" bIns="0" rtlCol="0" anchor="t" anchorCtr="0">
            <a:noAutofit/>
          </a:bodyPr>
          <a:lstStyle/>
          <a:p>
            <a:r>
              <a:rPr lang="fi-FI" sz="7200" b="1" i="0" dirty="0" smtClean="0">
                <a:solidFill>
                  <a:schemeClr val="tx2">
                    <a:lumMod val="20000"/>
                    <a:lumOff val="80000"/>
                  </a:schemeClr>
                </a:solidFill>
              </a:rPr>
              <a:t>Johto-päätöksiä</a:t>
            </a:r>
            <a:endParaRPr lang="fi-FI" sz="7200" b="1" i="0" dirty="0" smtClean="0">
              <a:solidFill>
                <a:schemeClr val="tx2">
                  <a:lumMod val="20000"/>
                  <a:lumOff val="80000"/>
                </a:schemeClr>
              </a:solidFill>
            </a:endParaRPr>
          </a:p>
        </p:txBody>
      </p:sp>
    </p:spTree>
    <p:extLst>
      <p:ext uri="{BB962C8B-B14F-4D97-AF65-F5344CB8AC3E}">
        <p14:creationId xmlns:p14="http://schemas.microsoft.com/office/powerpoint/2010/main" val="375395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92A2274-E2C3-4BBE-9984-AEE201A2EECE}" type="slidenum">
              <a:rPr kumimoji="0" lang="en-US" altLang="fi-FI" sz="1200" b="0" i="0" u="none" strike="noStrike" kern="1200" cap="none" spc="0" normalizeH="0" baseline="0" noProof="0" smtClean="0">
                <a:ln>
                  <a:noFill/>
                </a:ln>
                <a:solidFill>
                  <a:prstClr val="white"/>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fi-FI" sz="1200" b="0" i="0" u="none" strike="noStrike" kern="1200" cap="none" spc="0" normalizeH="0" baseline="0" noProof="0" dirty="0">
              <a:ln>
                <a:noFill/>
              </a:ln>
              <a:solidFill>
                <a:prstClr val="white"/>
              </a:solidFill>
              <a:effectLst/>
              <a:uLnTx/>
              <a:uFillTx/>
              <a:latin typeface="Calibri" pitchFamily="34" charset="0"/>
              <a:ea typeface="Geneva" pitchFamily="124" charset="-128"/>
              <a:cs typeface="+mn-cs"/>
            </a:endParaRPr>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5819"/>
            <a:ext cx="8502161" cy="5959285"/>
          </a:xfrm>
          <a:prstGeom prst="rect">
            <a:avLst/>
          </a:prstGeom>
          <a:noFill/>
        </p:spPr>
      </p:pic>
      <p:sp>
        <p:nvSpPr>
          <p:cNvPr id="7" name="Suorakulmio 6"/>
          <p:cNvSpPr/>
          <p:nvPr/>
        </p:nvSpPr>
        <p:spPr>
          <a:xfrm>
            <a:off x="551585" y="647742"/>
            <a:ext cx="7530233" cy="612475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Kokonaisuutena </a:t>
            </a:r>
            <a:r>
              <a:rPr kumimoji="0" lang="fi-FI" sz="2800" b="1" i="0" u="none" strike="noStrike" kern="1200" cap="none" spc="0" normalizeH="0" baseline="0" noProof="0" dirty="0">
                <a:ln>
                  <a:noFill/>
                </a:ln>
                <a:solidFill>
                  <a:prstClr val="black"/>
                </a:solidFill>
                <a:effectLst/>
                <a:uLnTx/>
                <a:uFillTx/>
                <a:latin typeface="Calibri" pitchFamily="34" charset="0"/>
                <a:ea typeface="Geneva" pitchFamily="124" charset="-128"/>
                <a:cs typeface="+mn-cs"/>
              </a:rPr>
              <a:t>tarkastellen virastojen suunnitelmat toimintansa jatkuvuuden varmistamiseksi eivät ole riittävän hyvällä </a:t>
            </a:r>
            <a:r>
              <a:rPr kumimoji="0" lang="fi-FI" sz="2800" b="1"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tasolla.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prstClr val="black"/>
              </a:solidFill>
              <a:effectLst/>
              <a:uLnTx/>
              <a:uFillTx/>
              <a:latin typeface="Calibri" pitchFamily="34" charset="0"/>
              <a:ea typeface="Geneva" pitchFamily="12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800" b="1"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Mutta </a:t>
            </a:r>
            <a:r>
              <a:rPr kumimoji="0" lang="fi-FI" sz="2800" b="1" i="0" u="none" strike="noStrike" kern="1200" cap="none" spc="0" normalizeH="0" baseline="0" noProof="0" dirty="0">
                <a:ln>
                  <a:noFill/>
                </a:ln>
                <a:solidFill>
                  <a:prstClr val="black"/>
                </a:solidFill>
                <a:effectLst/>
                <a:uLnTx/>
                <a:uFillTx/>
                <a:latin typeface="Calibri" pitchFamily="34" charset="0"/>
                <a:ea typeface="Geneva" pitchFamily="124" charset="-128"/>
                <a:cs typeface="+mn-cs"/>
              </a:rPr>
              <a:t>hyväkään virastotasoinen riskien- ja </a:t>
            </a:r>
            <a:r>
              <a:rPr kumimoji="0" lang="fi-FI" sz="2800" b="1"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jatkuvuudenhallinta </a:t>
            </a:r>
            <a:r>
              <a:rPr kumimoji="0" lang="fi-FI" sz="2800" b="1" i="0" u="none" strike="noStrike" kern="1200" cap="none" spc="0" normalizeH="0" baseline="0" noProof="0" dirty="0">
                <a:ln>
                  <a:noFill/>
                </a:ln>
                <a:solidFill>
                  <a:prstClr val="black"/>
                </a:solidFill>
                <a:effectLst/>
                <a:uLnTx/>
                <a:uFillTx/>
                <a:latin typeface="Calibri" pitchFamily="34" charset="0"/>
                <a:ea typeface="Geneva" pitchFamily="124" charset="-128"/>
                <a:cs typeface="+mn-cs"/>
              </a:rPr>
              <a:t>ei enää yksinään riitä muuttuvan toimintaympäristön uudenlaisiin ja monimutkaistuviin riskeihin.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altLang="fi-FI" sz="2800" b="1" i="0" u="none" strike="noStrike" kern="1200" cap="none" spc="0" normalizeH="0" baseline="0" noProof="0" dirty="0">
                <a:ln>
                  <a:noFill/>
                </a:ln>
                <a:solidFill>
                  <a:prstClr val="black"/>
                </a:solidFill>
                <a:effectLst/>
                <a:uLnTx/>
                <a:uFillTx/>
                <a:latin typeface="Calibri"/>
                <a:ea typeface="Geneva" pitchFamily="124" charset="-128"/>
                <a:cs typeface="+mn-cs"/>
              </a:rPr>
              <a:t>Virastokohtaisesta olisi laajennuttava myös hallinnonalatasoiseen tai valtioneuvostotasoiseen riskien- ja jatkuvuudenhallintaan.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2800" b="1" i="0" u="none" strike="noStrike" kern="1200" cap="none" spc="0" normalizeH="0" baseline="0" noProof="0" dirty="0">
              <a:ln>
                <a:noFill/>
              </a:ln>
              <a:solidFill>
                <a:prstClr val="white"/>
              </a:solidFill>
              <a:effectLst/>
              <a:uLnTx/>
              <a:uFillTx/>
              <a:latin typeface="Calibri" pitchFamily="34" charset="0"/>
              <a:ea typeface="Geneva" pitchFamily="124" charset="-128"/>
              <a:cs typeface="+mn-cs"/>
            </a:endParaRPr>
          </a:p>
        </p:txBody>
      </p:sp>
    </p:spTree>
    <p:extLst>
      <p:ext uri="{BB962C8B-B14F-4D97-AF65-F5344CB8AC3E}">
        <p14:creationId xmlns:p14="http://schemas.microsoft.com/office/powerpoint/2010/main" val="68024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ian numeron paikkamerkki 3"/>
          <p:cNvSpPr>
            <a:spLocks noGrp="1"/>
          </p:cNvSpPr>
          <p:nvPr>
            <p:ph type="sldNum" sz="quarter" idx="4294967295"/>
          </p:nvPr>
        </p:nvSpPr>
        <p:spPr>
          <a:xfrm>
            <a:off x="0" y="6113463"/>
            <a:ext cx="336550" cy="401637"/>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D88ED5C-1A88-4253-A7D1-3670ACBC71FC}" type="slidenum">
              <a:rPr kumimoji="0" lang="en-US" altLang="fi-FI" sz="1200" b="0" i="0" u="none" strike="noStrike" kern="1200" cap="none" spc="0" normalizeH="0" baseline="0" noProof="0" smtClean="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2" name="Tekstiruutu 1"/>
          <p:cNvSpPr txBox="1"/>
          <p:nvPr/>
        </p:nvSpPr>
        <p:spPr>
          <a:xfrm>
            <a:off x="748145" y="5495636"/>
            <a:ext cx="7647710" cy="858982"/>
          </a:xfrm>
          <a:prstGeom prst="rect">
            <a:avLst/>
          </a:prstGeom>
        </p:spPr>
        <p:txBody>
          <a:bodyPr vert="horz" wrap="square" lIns="0" tIns="0" rIns="0" bIns="0" rtlCol="0" anchor="t" anchorCtr="0">
            <a:normAutofit/>
          </a:bodyPr>
          <a:lstStyle/>
          <a:p>
            <a:endParaRPr lang="fi-FI" b="0" i="0" dirty="0" smtClean="0"/>
          </a:p>
        </p:txBody>
      </p:sp>
      <p:sp>
        <p:nvSpPr>
          <p:cNvPr id="8" name="Tekstiruutu 7"/>
          <p:cNvSpPr txBox="1"/>
          <p:nvPr/>
        </p:nvSpPr>
        <p:spPr>
          <a:xfrm>
            <a:off x="748145" y="1096313"/>
            <a:ext cx="4387274" cy="3278909"/>
          </a:xfrm>
          <a:prstGeom prst="rect">
            <a:avLst/>
          </a:prstGeom>
        </p:spPr>
        <p:txBody>
          <a:bodyPr vert="horz" wrap="square" lIns="0" tIns="0" rIns="0" bIns="0" rtlCol="0" anchor="t" anchorCtr="0">
            <a:noAutofit/>
          </a:bodyPr>
          <a:lstStyle/>
          <a:p>
            <a:r>
              <a:rPr lang="fi-FI" sz="7200" b="1" i="0" dirty="0" smtClean="0">
                <a:solidFill>
                  <a:schemeClr val="tx2">
                    <a:lumMod val="20000"/>
                    <a:lumOff val="80000"/>
                  </a:schemeClr>
                </a:solidFill>
              </a:rPr>
              <a:t>VTV:n</a:t>
            </a:r>
          </a:p>
          <a:p>
            <a:r>
              <a:rPr lang="fi-FI" sz="7200" b="1" dirty="0">
                <a:solidFill>
                  <a:schemeClr val="tx2">
                    <a:lumMod val="20000"/>
                    <a:lumOff val="80000"/>
                  </a:schemeClr>
                </a:solidFill>
              </a:rPr>
              <a:t>s</a:t>
            </a:r>
            <a:r>
              <a:rPr lang="fi-FI" sz="7200" b="1" i="0" dirty="0" smtClean="0">
                <a:solidFill>
                  <a:schemeClr val="tx2">
                    <a:lumMod val="20000"/>
                    <a:lumOff val="80000"/>
                  </a:schemeClr>
                </a:solidFill>
              </a:rPr>
              <a:t>uositukset</a:t>
            </a:r>
            <a:endParaRPr lang="fi-FI" sz="7200" b="1" i="0" dirty="0" smtClean="0">
              <a:solidFill>
                <a:schemeClr val="tx2">
                  <a:lumMod val="20000"/>
                  <a:lumOff val="80000"/>
                </a:schemeClr>
              </a:solidFill>
            </a:endParaRPr>
          </a:p>
        </p:txBody>
      </p:sp>
    </p:spTree>
    <p:extLst>
      <p:ext uri="{BB962C8B-B14F-4D97-AF65-F5344CB8AC3E}">
        <p14:creationId xmlns:p14="http://schemas.microsoft.com/office/powerpoint/2010/main" val="2262826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uorakulmio 1"/>
          <p:cNvSpPr/>
          <p:nvPr/>
        </p:nvSpPr>
        <p:spPr>
          <a:xfrm>
            <a:off x="0" y="215444"/>
            <a:ext cx="5587787" cy="4524315"/>
          </a:xfrm>
          <a:prstGeom prst="rect">
            <a:avLst/>
          </a:prstGeom>
        </p:spPr>
        <p:txBody>
          <a:bodyPr wrap="square" anchor="ctr">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fi-FI"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fi-FI"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r>
              <a:rPr kumimoji="0" lang="fi-FI"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Suositus 1: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Kaikki </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laativat valtiovarain controller -toiminnon v.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2017 suosituksen mukaiset riskienhallintapolitiikka-asiakirjat</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t>
            </a:r>
            <a:endParaRPr kumimoji="0" lang="fi-FI" sz="3200" b="0" i="0" u="none" strike="noStrike" kern="1200" cap="none" spc="0" normalizeH="0" baseline="0" noProof="0" dirty="0">
              <a:ln>
                <a:noFill/>
              </a:ln>
              <a:solidFill>
                <a:prstClr val="white"/>
              </a:solidFill>
              <a:effectLst/>
              <a:uLnTx/>
              <a:uFillTx/>
              <a:cs typeface="+mn-cs"/>
            </a:endParaRPr>
          </a:p>
        </p:txBody>
      </p:sp>
      <p:sp>
        <p:nvSpPr>
          <p:cNvPr id="5" name="Tekstiruutu 4"/>
          <p:cNvSpPr txBox="1"/>
          <p:nvPr/>
        </p:nvSpPr>
        <p:spPr>
          <a:xfrm>
            <a:off x="5987562" y="422031"/>
            <a:ext cx="2620107" cy="5328138"/>
          </a:xfrm>
          <a:prstGeom prst="rect">
            <a:avLst/>
          </a:prstGeom>
        </p:spPr>
        <p:txBody>
          <a:bodyPr vert="horz" wrap="square" lIns="0" tIns="0" rIns="0" bIns="0" rtlCol="0"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p:txBody>
      </p:sp>
      <p:pic>
        <p:nvPicPr>
          <p:cNvPr id="6" name="Kuva 5"/>
          <p:cNvPicPr>
            <a:picLocks noChangeAspect="1"/>
          </p:cNvPicPr>
          <p:nvPr/>
        </p:nvPicPr>
        <p:blipFill>
          <a:blip r:embed="rId3"/>
          <a:stretch>
            <a:fillRect/>
          </a:stretch>
        </p:blipFill>
        <p:spPr>
          <a:xfrm>
            <a:off x="6119445" y="0"/>
            <a:ext cx="3103133" cy="6858594"/>
          </a:xfrm>
          <a:prstGeom prst="rect">
            <a:avLst/>
          </a:prstGeom>
        </p:spPr>
      </p:pic>
    </p:spTree>
    <p:extLst>
      <p:ext uri="{BB962C8B-B14F-4D97-AF65-F5344CB8AC3E}">
        <p14:creationId xmlns:p14="http://schemas.microsoft.com/office/powerpoint/2010/main" val="4105939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uorakulmio 1"/>
          <p:cNvSpPr/>
          <p:nvPr/>
        </p:nvSpPr>
        <p:spPr>
          <a:xfrm>
            <a:off x="0" y="738758"/>
            <a:ext cx="6119446" cy="4955203"/>
          </a:xfrm>
          <a:prstGeom prst="rect">
            <a:avLst/>
          </a:prstGeom>
        </p:spPr>
        <p:txBody>
          <a:bodyPr wrap="square">
            <a:spAutoFit/>
          </a:body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fi-FI"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Suositus 2: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Virastojen johto huolehtii osana johtamisjärjestelmää viraston </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oman toiminnan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jatkuvuuden varmistamisesta ja virastot soveltavat </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riskien- ja</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jatkuvuudenhallinnassaan Vahti-ohjeita</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a:t>
            </a: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fi-FI"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endParaRPr>
          </a:p>
        </p:txBody>
      </p:sp>
      <p:sp>
        <p:nvSpPr>
          <p:cNvPr id="3" name="Tekstiruutu 2"/>
          <p:cNvSpPr txBox="1"/>
          <p:nvPr/>
        </p:nvSpPr>
        <p:spPr>
          <a:xfrm>
            <a:off x="6770077" y="1450731"/>
            <a:ext cx="2162908" cy="2980592"/>
          </a:xfrm>
          <a:prstGeom prst="rect">
            <a:avLst/>
          </a:prstGeom>
        </p:spPr>
        <p:txBody>
          <a:bodyPr vert="horz" wrap="square" lIns="0" tIns="0" rIns="0" bIns="0" rtlCol="0"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p:txBody>
      </p:sp>
      <p:pic>
        <p:nvPicPr>
          <p:cNvPr id="4" name="Kuva 3"/>
          <p:cNvPicPr>
            <a:picLocks noChangeAspect="1"/>
          </p:cNvPicPr>
          <p:nvPr/>
        </p:nvPicPr>
        <p:blipFill>
          <a:blip r:embed="rId3"/>
          <a:stretch>
            <a:fillRect/>
          </a:stretch>
        </p:blipFill>
        <p:spPr>
          <a:xfrm>
            <a:off x="6198577" y="-594"/>
            <a:ext cx="2945423" cy="6858594"/>
          </a:xfrm>
          <a:prstGeom prst="rect">
            <a:avLst/>
          </a:prstGeom>
        </p:spPr>
      </p:pic>
    </p:spTree>
    <p:extLst>
      <p:ext uri="{BB962C8B-B14F-4D97-AF65-F5344CB8AC3E}">
        <p14:creationId xmlns:p14="http://schemas.microsoft.com/office/powerpoint/2010/main" val="2752330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uorakulmio 1"/>
          <p:cNvSpPr/>
          <p:nvPr/>
        </p:nvSpPr>
        <p:spPr>
          <a:xfrm>
            <a:off x="0" y="-692985"/>
            <a:ext cx="5741377" cy="7417415"/>
          </a:xfrm>
          <a:prstGeom prst="rect">
            <a:avLst/>
          </a:prstGeom>
        </p:spPr>
        <p:txBody>
          <a:bodyPr wrap="square" anchor="ctr">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fi-FI"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fi-FI"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r>
              <a:rPr kumimoji="0" lang="fi-FI" sz="3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Suositus 3: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r>
            <a:b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b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Valtioneuvoston </a:t>
            </a: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controller -toiminnon johdolla käynnistetään selvitys,</a:t>
            </a:r>
          </a:p>
          <a:p>
            <a:pPr marL="0" marR="0" lvl="0" indent="0" algn="ctr" defTabSz="342900" rtl="0" eaLnBrk="1" fontAlgn="base" latinLnBrk="0" hangingPunct="1">
              <a:lnSpc>
                <a:spcPct val="100000"/>
              </a:lnSpc>
              <a:spcBef>
                <a:spcPct val="0"/>
              </a:spcBef>
              <a:spcAft>
                <a:spcPct val="0"/>
              </a:spcAft>
              <a:buClrTx/>
              <a:buSzTx/>
              <a:buFontTx/>
              <a:buNone/>
              <a:tabLst/>
              <a:defRPr/>
            </a:pPr>
            <a:r>
              <a:rPr kumimoji="0" lang="fi-FI"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Geneva" charset="0"/>
                <a:cs typeface="+mn-cs"/>
              </a:rPr>
              <a:t>jossa arvioidaan tarve laajentaa riskien- ja jatkuvuudenhallinta </a:t>
            </a: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hallinnonala- tai valtioneuvostotasoiseksi sekä </a:t>
            </a:r>
          </a:p>
          <a:p>
            <a:pPr marL="0" marR="0" lvl="0" indent="0" algn="ctr" defTabSz="342900" rtl="0" eaLnBrk="1" fontAlgn="base" latinLnBrk="0" hangingPunct="1">
              <a:lnSpc>
                <a:spcPct val="100000"/>
              </a:lnSpc>
              <a:spcBef>
                <a:spcPct val="0"/>
              </a:spcBef>
              <a:spcAft>
                <a:spcPct val="0"/>
              </a:spcAft>
              <a:buClrTx/>
              <a:buSzTx/>
              <a:buFontTx/>
              <a:buNone/>
              <a:tabLst/>
              <a:defRPr/>
            </a:pPr>
            <a:r>
              <a:rPr kumimoji="0" lang="fi-FI"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selvitetään tarkoituksenmukaiset tavat ohjata ja vastuuttaa riskien- ja jatkuvuudenhallintaa.</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fi-FI" sz="2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Geneva" charset="0"/>
                <a:cs typeface="+mn-cs"/>
              </a:rPr>
              <a:t> </a:t>
            </a:r>
          </a:p>
        </p:txBody>
      </p:sp>
      <p:sp>
        <p:nvSpPr>
          <p:cNvPr id="5" name="Tekstiruutu 4"/>
          <p:cNvSpPr txBox="1"/>
          <p:nvPr/>
        </p:nvSpPr>
        <p:spPr>
          <a:xfrm>
            <a:off x="5987562" y="422031"/>
            <a:ext cx="2620107" cy="5328138"/>
          </a:xfrm>
          <a:prstGeom prst="rect">
            <a:avLst/>
          </a:prstGeom>
        </p:spPr>
        <p:txBody>
          <a:bodyPr vert="horz" wrap="square" lIns="0" tIns="0" rIns="0" bIns="0" rtlCol="0"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p:txBody>
      </p:sp>
      <p:pic>
        <p:nvPicPr>
          <p:cNvPr id="6" name="Kuva 5"/>
          <p:cNvPicPr>
            <a:picLocks noChangeAspect="1"/>
          </p:cNvPicPr>
          <p:nvPr/>
        </p:nvPicPr>
        <p:blipFill>
          <a:blip r:embed="rId3"/>
          <a:stretch>
            <a:fillRect/>
          </a:stretch>
        </p:blipFill>
        <p:spPr>
          <a:xfrm>
            <a:off x="6119445" y="0"/>
            <a:ext cx="3103133" cy="6858594"/>
          </a:xfrm>
          <a:prstGeom prst="rect">
            <a:avLst/>
          </a:prstGeom>
        </p:spPr>
      </p:pic>
    </p:spTree>
    <p:extLst>
      <p:ext uri="{BB962C8B-B14F-4D97-AF65-F5344CB8AC3E}">
        <p14:creationId xmlns:p14="http://schemas.microsoft.com/office/powerpoint/2010/main" val="187193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ian numeron paikkamerkki 3"/>
          <p:cNvSpPr>
            <a:spLocks noGrp="1"/>
          </p:cNvSpPr>
          <p:nvPr>
            <p:ph type="sldNum" sz="quarter" idx="4294967295"/>
          </p:nvPr>
        </p:nvSpPr>
        <p:spPr>
          <a:xfrm>
            <a:off x="0" y="6113463"/>
            <a:ext cx="336550" cy="401637"/>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D88ED5C-1A88-4253-A7D1-3670ACBC71FC}" type="slidenum">
              <a:rPr kumimoji="0" lang="en-US" altLang="fi-FI" sz="1200" b="0" i="0" u="none" strike="noStrike" kern="1200" cap="none" spc="0" normalizeH="0" baseline="0" noProof="0" smtClean="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2" name="Tekstiruutu 1"/>
          <p:cNvSpPr txBox="1"/>
          <p:nvPr/>
        </p:nvSpPr>
        <p:spPr>
          <a:xfrm>
            <a:off x="748145" y="5495636"/>
            <a:ext cx="7647710" cy="858982"/>
          </a:xfrm>
          <a:prstGeom prst="rect">
            <a:avLst/>
          </a:prstGeom>
        </p:spPr>
        <p:txBody>
          <a:bodyPr vert="horz" wrap="square" lIns="0" tIns="0" rIns="0" bIns="0" rtlCol="0" anchor="t" anchorCtr="0">
            <a:normAutofit/>
          </a:bodyPr>
          <a:lstStyle/>
          <a:p>
            <a:endParaRPr lang="fi-FI" b="0" i="0" dirty="0" smtClean="0"/>
          </a:p>
        </p:txBody>
      </p:sp>
      <p:sp>
        <p:nvSpPr>
          <p:cNvPr id="8" name="Tekstiruutu 7"/>
          <p:cNvSpPr txBox="1"/>
          <p:nvPr/>
        </p:nvSpPr>
        <p:spPr>
          <a:xfrm>
            <a:off x="609599" y="1013186"/>
            <a:ext cx="4645891" cy="3278909"/>
          </a:xfrm>
          <a:prstGeom prst="rect">
            <a:avLst/>
          </a:prstGeom>
        </p:spPr>
        <p:txBody>
          <a:bodyPr vert="horz" wrap="square" lIns="0" tIns="0" rIns="0" bIns="0" rtlCol="0" anchor="t" anchorCtr="0">
            <a:noAutofit/>
          </a:bodyPr>
          <a:lstStyle/>
          <a:p>
            <a:r>
              <a:rPr lang="fi-FI" sz="7200" b="1" i="0" dirty="0" smtClean="0">
                <a:solidFill>
                  <a:schemeClr val="tx2">
                    <a:lumMod val="20000"/>
                    <a:lumOff val="80000"/>
                  </a:schemeClr>
                </a:solidFill>
              </a:rPr>
              <a:t>Eduskunnan kannanotto</a:t>
            </a:r>
            <a:endParaRPr lang="fi-FI" sz="7200" b="1" i="0" dirty="0" smtClean="0">
              <a:solidFill>
                <a:schemeClr val="tx2">
                  <a:lumMod val="20000"/>
                  <a:lumOff val="80000"/>
                </a:schemeClr>
              </a:solidFill>
            </a:endParaRPr>
          </a:p>
        </p:txBody>
      </p:sp>
    </p:spTree>
    <p:extLst>
      <p:ext uri="{BB962C8B-B14F-4D97-AF65-F5344CB8AC3E}">
        <p14:creationId xmlns:p14="http://schemas.microsoft.com/office/powerpoint/2010/main" val="2648156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4294967295"/>
          </p:nvPr>
        </p:nvSpPr>
        <p:spPr>
          <a:xfrm>
            <a:off x="0" y="6113463"/>
            <a:ext cx="336550" cy="401637"/>
          </a:xfrm>
        </p:spPr>
        <p:txBody>
          <a:bodyPr/>
          <a:lstStyle/>
          <a:p>
            <a:pPr>
              <a:defRPr/>
            </a:pPr>
            <a:fld id="{899582C6-E76F-4EA0-B27F-08068019E59E}" type="slidenum">
              <a:rPr lang="en-US" altLang="fi-FI" smtClean="0"/>
              <a:pPr>
                <a:defRPr/>
              </a:pPr>
              <a:t>17</a:t>
            </a:fld>
            <a:endParaRPr lang="en-US" alt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225" y="0"/>
            <a:ext cx="4271719" cy="6858000"/>
          </a:xfrm>
          <a:prstGeom prst="rect">
            <a:avLst/>
          </a:prstGeom>
        </p:spPr>
      </p:pic>
      <p:sp>
        <p:nvSpPr>
          <p:cNvPr id="5" name="Tekstiruutu 4"/>
          <p:cNvSpPr txBox="1"/>
          <p:nvPr/>
        </p:nvSpPr>
        <p:spPr>
          <a:xfrm>
            <a:off x="4909226" y="0"/>
            <a:ext cx="4151647" cy="988291"/>
          </a:xfrm>
          <a:prstGeom prst="rect">
            <a:avLst/>
          </a:prstGeom>
        </p:spPr>
        <p:txBody>
          <a:bodyPr vert="horz" wrap="square" lIns="0" tIns="0" rIns="0" bIns="0" rtlCol="0" anchor="t" anchorCtr="0">
            <a:normAutofit/>
          </a:bodyPr>
          <a:lstStyle/>
          <a:p>
            <a:r>
              <a:rPr lang="fi-FI" sz="3200" b="1" dirty="0" smtClean="0">
                <a:solidFill>
                  <a:srgbClr val="0075B0"/>
                </a:solidFill>
                <a:latin typeface="Calibri"/>
                <a:ea typeface="Geneva" charset="0"/>
              </a:rPr>
              <a:t>Eduskunnan kannanotto</a:t>
            </a:r>
            <a:endParaRPr lang="fi-FI" sz="3200" b="0" i="0" dirty="0" smtClean="0"/>
          </a:p>
        </p:txBody>
      </p:sp>
      <p:sp>
        <p:nvSpPr>
          <p:cNvPr id="6" name="Suorakulmio 5"/>
          <p:cNvSpPr/>
          <p:nvPr/>
        </p:nvSpPr>
        <p:spPr>
          <a:xfrm>
            <a:off x="168275" y="600360"/>
            <a:ext cx="4572000" cy="5324535"/>
          </a:xfrm>
          <a:prstGeom prst="rect">
            <a:avLst/>
          </a:prstGeom>
        </p:spPr>
        <p:txBody>
          <a:bodyPr>
            <a:spAutoFit/>
          </a:bodyPr>
          <a:lstStyle/>
          <a:p>
            <a:pPr algn="ctr"/>
            <a:r>
              <a:rPr lang="fi-FI" sz="2000" dirty="0" smtClean="0"/>
              <a:t>Tarkastusvaliokunnan </a:t>
            </a:r>
            <a:r>
              <a:rPr lang="fi-FI" sz="2000" dirty="0"/>
              <a:t>päätösehdotus on, että Eduskunta hyväksyy kannanoton kertomuksen </a:t>
            </a:r>
            <a:r>
              <a:rPr lang="fi-FI" sz="2000" dirty="0" smtClean="0"/>
              <a:t>K </a:t>
            </a:r>
            <a:r>
              <a:rPr lang="fi-FI" sz="2000" dirty="0"/>
              <a:t>19/2018 vp johdosta</a:t>
            </a:r>
            <a:r>
              <a:rPr lang="fi-FI" sz="2000" dirty="0" smtClean="0"/>
              <a:t>.</a:t>
            </a:r>
          </a:p>
          <a:p>
            <a:pPr algn="ctr"/>
            <a:endParaRPr lang="fi-FI" sz="2000" dirty="0"/>
          </a:p>
          <a:p>
            <a:pPr algn="ctr"/>
            <a:r>
              <a:rPr lang="fi-FI" sz="2000" dirty="0" smtClean="0"/>
              <a:t>Valiokunnan </a:t>
            </a:r>
            <a:r>
              <a:rPr lang="fi-FI" sz="2000" dirty="0"/>
              <a:t>kannanottoehdotus on seuraavan lainen:</a:t>
            </a:r>
          </a:p>
          <a:p>
            <a:pPr algn="ctr"/>
            <a:endParaRPr lang="fi-FI" sz="2000" dirty="0"/>
          </a:p>
          <a:p>
            <a:pPr algn="ctr"/>
            <a:r>
              <a:rPr lang="fi-FI" sz="2000" b="1" dirty="0"/>
              <a:t>Eduskunta edellyttää, että hallitus ryhtyy välittömästi toimiin valtion riskienhallinnan parantamiseksi ja määrittelee vuoden 2020 loppuun mennessä valtioneuvostotasoiseen, hallinnonalatasoiseen ja virastotasoiseen riskienhallintaan yhteensopivat ja toimivat menettelytavat sekä määrittää asiassa vastuuministeriöt ja muut vastuusuhteet.</a:t>
            </a:r>
          </a:p>
        </p:txBody>
      </p:sp>
    </p:spTree>
    <p:extLst>
      <p:ext uri="{BB962C8B-B14F-4D97-AF65-F5344CB8AC3E}">
        <p14:creationId xmlns:p14="http://schemas.microsoft.com/office/powerpoint/2010/main" val="152313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p:cNvSpPr>
            <a:spLocks noGrp="1"/>
          </p:cNvSpPr>
          <p:nvPr>
            <p:ph type="ctrTitle"/>
          </p:nvPr>
        </p:nvSpPr>
        <p:spPr/>
        <p:txBody>
          <a:bodyPr/>
          <a:lstStyle/>
          <a:p>
            <a:r>
              <a:rPr lang="en-US" altLang="fi-FI" dirty="0" smtClean="0">
                <a:ea typeface="Geneva" pitchFamily="124" charset="-128"/>
              </a:rPr>
              <a:t>Kiitos!</a:t>
            </a:r>
            <a:endParaRPr lang="fi-FI" altLang="fi-FI" dirty="0" smtClean="0">
              <a:ea typeface="Geneva" pitchFamily="124" charset="-128"/>
            </a:endParaRPr>
          </a:p>
        </p:txBody>
      </p:sp>
      <p:sp>
        <p:nvSpPr>
          <p:cNvPr id="6" name="Tekstiruutu 5"/>
          <p:cNvSpPr txBox="1">
            <a:spLocks noChangeArrowheads="1"/>
          </p:cNvSpPr>
          <p:nvPr/>
        </p:nvSpPr>
        <p:spPr bwMode="auto">
          <a:xfrm>
            <a:off x="268862" y="1935526"/>
            <a:ext cx="780861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pitchFamily="34" charset="0"/>
              <a:buChar char="•"/>
              <a:defRPr sz="3200">
                <a:solidFill>
                  <a:schemeClr val="tx1"/>
                </a:solidFill>
                <a:latin typeface="Calibri" pitchFamily="34" charset="0"/>
                <a:ea typeface="Geneva" pitchFamily="124" charset="-128"/>
              </a:defRPr>
            </a:lvl1pPr>
            <a:lvl2pPr marL="742950" indent="-285750" eaLnBrk="0" hangingPunct="0">
              <a:spcBef>
                <a:spcPct val="20000"/>
              </a:spcBef>
              <a:buFont typeface="Arial" pitchFamily="34" charset="0"/>
              <a:buChar char="–"/>
              <a:defRPr sz="2600">
                <a:solidFill>
                  <a:schemeClr val="tx1"/>
                </a:solidFill>
                <a:latin typeface="Calibri" pitchFamily="34" charset="0"/>
                <a:ea typeface="Geneva" pitchFamily="12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9pPr>
          </a:lstStyle>
          <a:p>
            <a:pPr eaLnBrk="1" hangingPunct="1">
              <a:spcBef>
                <a:spcPct val="0"/>
              </a:spcBef>
              <a:buClrTx/>
              <a:buFontTx/>
              <a:buNone/>
              <a:defRPr/>
            </a:pPr>
            <a:r>
              <a:rPr lang="fi-FI" altLang="fi-FI" sz="2000" dirty="0" smtClean="0">
                <a:solidFill>
                  <a:schemeClr val="bg1"/>
                </a:solidFill>
                <a:latin typeface="+mn-lt"/>
                <a:cs typeface="Arial" pitchFamily="34" charset="0"/>
              </a:rPr>
              <a:t>Vesa Koivunen					</a:t>
            </a:r>
            <a:br>
              <a:rPr lang="fi-FI" altLang="fi-FI" sz="2000" dirty="0" smtClean="0">
                <a:solidFill>
                  <a:schemeClr val="bg1"/>
                </a:solidFill>
                <a:latin typeface="+mn-lt"/>
                <a:cs typeface="Arial" pitchFamily="34" charset="0"/>
              </a:rPr>
            </a:br>
            <a:r>
              <a:rPr lang="fi-FI" altLang="fi-FI" sz="2000" dirty="0" smtClean="0">
                <a:solidFill>
                  <a:schemeClr val="bg1"/>
                </a:solidFill>
                <a:latin typeface="+mn-lt"/>
                <a:cs typeface="Arial" pitchFamily="34" charset="0"/>
              </a:rPr>
              <a:t>tuloksellisuustarkastusneuvos		</a:t>
            </a:r>
            <a:br>
              <a:rPr lang="fi-FI" altLang="fi-FI" sz="2000" dirty="0" smtClean="0">
                <a:solidFill>
                  <a:schemeClr val="bg1"/>
                </a:solidFill>
                <a:latin typeface="+mn-lt"/>
                <a:cs typeface="Arial" pitchFamily="34" charset="0"/>
              </a:rPr>
            </a:br>
            <a:r>
              <a:rPr lang="fi-FI" altLang="fi-FI" sz="2000" dirty="0" smtClean="0">
                <a:solidFill>
                  <a:schemeClr val="bg1"/>
                </a:solidFill>
                <a:latin typeface="+mn-lt"/>
                <a:cs typeface="Arial" pitchFamily="34" charset="0"/>
              </a:rPr>
              <a:t>Valtiontalouden tarkastusvirasto	</a:t>
            </a:r>
            <a:br>
              <a:rPr lang="fi-FI" altLang="fi-FI" sz="2000" dirty="0" smtClean="0">
                <a:solidFill>
                  <a:schemeClr val="bg1"/>
                </a:solidFill>
                <a:latin typeface="+mn-lt"/>
                <a:cs typeface="Arial" pitchFamily="34" charset="0"/>
              </a:rPr>
            </a:br>
            <a:r>
              <a:rPr lang="fi-FI" altLang="fi-FI" sz="2000" dirty="0" smtClean="0">
                <a:solidFill>
                  <a:schemeClr val="bg1"/>
                </a:solidFill>
                <a:latin typeface="+mn-lt"/>
                <a:cs typeface="Arial" pitchFamily="34" charset="0"/>
              </a:rPr>
              <a:t>040 733 0923					</a:t>
            </a:r>
          </a:p>
          <a:p>
            <a:pPr eaLnBrk="1" hangingPunct="1">
              <a:spcBef>
                <a:spcPct val="0"/>
              </a:spcBef>
              <a:buClrTx/>
              <a:buFontTx/>
              <a:buNone/>
              <a:defRPr/>
            </a:pPr>
            <a:r>
              <a:rPr lang="fi-FI" altLang="fi-FI" sz="2000" dirty="0" smtClean="0">
                <a:solidFill>
                  <a:schemeClr val="bg1"/>
                </a:solidFill>
                <a:latin typeface="+mn-lt"/>
                <a:cs typeface="Arial" pitchFamily="34" charset="0"/>
              </a:rPr>
              <a:t>vesa.koivunen@vtv.fi				</a:t>
            </a:r>
          </a:p>
          <a:p>
            <a:pPr eaLnBrk="1" hangingPunct="1">
              <a:spcBef>
                <a:spcPct val="0"/>
              </a:spcBef>
              <a:buClrTx/>
              <a:buFontTx/>
              <a:buNone/>
              <a:defRPr/>
            </a:pPr>
            <a:r>
              <a:rPr lang="fi-FI" altLang="fi-FI" sz="2000" dirty="0" smtClean="0">
                <a:solidFill>
                  <a:srgbClr val="FFFF00"/>
                </a:solidFill>
                <a:latin typeface="+mn-lt"/>
                <a:cs typeface="Arial" pitchFamily="34" charset="0"/>
              </a:rPr>
              <a:t>	</a:t>
            </a:r>
            <a:r>
              <a:rPr lang="fi-FI" altLang="fi-FI" sz="2000" dirty="0" smtClean="0">
                <a:solidFill>
                  <a:schemeClr val="bg1"/>
                </a:solidFill>
                <a:latin typeface="+mn-lt"/>
                <a:cs typeface="Arial" pitchFamily="34" charset="0"/>
              </a:rPr>
              <a:t>			</a:t>
            </a:r>
          </a:p>
          <a:p>
            <a:pPr eaLnBrk="1" hangingPunct="1">
              <a:spcBef>
                <a:spcPct val="0"/>
              </a:spcBef>
              <a:buClrTx/>
              <a:buFontTx/>
              <a:buNone/>
              <a:defRPr/>
            </a:pPr>
            <a:r>
              <a:rPr lang="fi-FI" altLang="fi-FI" sz="2000" dirty="0" smtClean="0">
                <a:solidFill>
                  <a:schemeClr val="bg1"/>
                </a:solidFill>
                <a:latin typeface="+mn-lt"/>
                <a:cs typeface="Arial" pitchFamily="34" charset="0"/>
              </a:rPr>
              <a:t/>
            </a:r>
            <a:br>
              <a:rPr lang="fi-FI" altLang="fi-FI" sz="2000" dirty="0" smtClean="0">
                <a:solidFill>
                  <a:schemeClr val="bg1"/>
                </a:solidFill>
                <a:latin typeface="+mn-lt"/>
                <a:cs typeface="Arial" pitchFamily="34" charset="0"/>
              </a:rPr>
            </a:br>
            <a:endParaRPr lang="fi-FI" altLang="fi-FI" sz="2000" dirty="0" smtClean="0">
              <a:solidFill>
                <a:schemeClr val="bg1"/>
              </a:solidFill>
              <a:latin typeface="+mn-lt"/>
              <a:cs typeface="Arial" pitchFamily="34" charset="0"/>
            </a:endParaRPr>
          </a:p>
          <a:p>
            <a:pPr eaLnBrk="1" hangingPunct="1">
              <a:spcBef>
                <a:spcPct val="0"/>
              </a:spcBef>
              <a:buClrTx/>
              <a:buFontTx/>
              <a:buNone/>
              <a:defRPr/>
            </a:pPr>
            <a:r>
              <a:rPr lang="fi-FI" altLang="fi-FI" sz="2000" dirty="0" smtClean="0">
                <a:solidFill>
                  <a:schemeClr val="bg1"/>
                </a:solidFill>
                <a:latin typeface="+mn-lt"/>
                <a:cs typeface="Arial" pitchFamily="34" charset="0"/>
              </a:rPr>
              <a:t>www.vtv.fi</a:t>
            </a:r>
          </a:p>
          <a:p>
            <a:pPr eaLnBrk="1" hangingPunct="1">
              <a:spcBef>
                <a:spcPct val="0"/>
              </a:spcBef>
              <a:buClrTx/>
              <a:buFontTx/>
              <a:buNone/>
              <a:defRPr/>
            </a:pPr>
            <a:r>
              <a:rPr lang="fi-FI" altLang="fi-FI" sz="2000" dirty="0" smtClean="0">
                <a:solidFill>
                  <a:schemeClr val="bg1"/>
                </a:solidFill>
                <a:latin typeface="+mn-lt"/>
                <a:cs typeface="Arial" pitchFamily="34" charset="0"/>
              </a:rPr>
              <a:t>www.vaalirahoitus.fi</a:t>
            </a:r>
          </a:p>
          <a:p>
            <a:pPr eaLnBrk="1" hangingPunct="1">
              <a:spcBef>
                <a:spcPct val="0"/>
              </a:spcBef>
              <a:buClrTx/>
              <a:buFontTx/>
              <a:buNone/>
              <a:defRPr/>
            </a:pPr>
            <a:r>
              <a:rPr lang="fi-FI" altLang="fi-FI" sz="2000" dirty="0" smtClean="0">
                <a:solidFill>
                  <a:schemeClr val="bg1"/>
                </a:solidFill>
                <a:latin typeface="+mn-lt"/>
                <a:cs typeface="Arial" pitchFamily="34" charset="0"/>
              </a:rPr>
              <a:t>@VTV_fi</a:t>
            </a:r>
          </a:p>
          <a:p>
            <a:pPr eaLnBrk="1" hangingPunct="1">
              <a:spcBef>
                <a:spcPct val="0"/>
              </a:spcBef>
              <a:buClrTx/>
              <a:buFontTx/>
              <a:buNone/>
              <a:defRPr/>
            </a:pPr>
            <a:endParaRPr lang="fi-FI" altLang="fi-FI" sz="2000" dirty="0" smtClean="0">
              <a:latin typeface="+mn-lt"/>
              <a:cs typeface="Arial" pitchFamily="34" charset="0"/>
            </a:endParaRPr>
          </a:p>
          <a:p>
            <a:pPr eaLnBrk="1" hangingPunct="1">
              <a:spcBef>
                <a:spcPct val="0"/>
              </a:spcBef>
              <a:buClrTx/>
              <a:buFontTx/>
              <a:buNone/>
              <a:defRPr/>
            </a:pPr>
            <a:endParaRPr lang="fi-FI" altLang="fi-FI" sz="2000" dirty="0" smtClean="0">
              <a:latin typeface="+mn-lt"/>
              <a:cs typeface="Arial" pitchFamily="34" charset="0"/>
            </a:endParaRPr>
          </a:p>
        </p:txBody>
      </p:sp>
    </p:spTree>
    <p:extLst>
      <p:ext uri="{BB962C8B-B14F-4D97-AF65-F5344CB8AC3E}">
        <p14:creationId xmlns:p14="http://schemas.microsoft.com/office/powerpoint/2010/main" val="2795076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p>
            <a:pPr>
              <a:defRPr/>
            </a:pPr>
            <a:fld id="{B92A2274-E2C3-4BBE-9984-AEE201A2EECE}" type="slidenum">
              <a:rPr lang="en-US" altLang="fi-FI" smtClean="0"/>
              <a:pPr>
                <a:defRPr/>
              </a:pPr>
              <a:t>2</a:t>
            </a:fld>
            <a:endParaRPr lang="en-US" altLang="fi-FI" dirty="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5819"/>
            <a:ext cx="8502161" cy="5391835"/>
          </a:xfrm>
          <a:prstGeom prst="rect">
            <a:avLst/>
          </a:prstGeom>
          <a:noFill/>
        </p:spPr>
      </p:pic>
      <p:sp>
        <p:nvSpPr>
          <p:cNvPr id="7" name="Suorakulmio 6"/>
          <p:cNvSpPr/>
          <p:nvPr/>
        </p:nvSpPr>
        <p:spPr>
          <a:xfrm>
            <a:off x="717838" y="835690"/>
            <a:ext cx="6997457" cy="4401205"/>
          </a:xfrm>
          <a:prstGeom prst="rect">
            <a:avLst/>
          </a:prstGeom>
        </p:spPr>
        <p:txBody>
          <a:bodyPr wrap="square">
            <a:spAutoFit/>
          </a:bodyPr>
          <a:lstStyle/>
          <a:p>
            <a:r>
              <a:rPr lang="fi-FI" sz="2800" b="1" dirty="0" smtClean="0">
                <a:latin typeface="+mn-lt"/>
              </a:rPr>
              <a:t>Tarkastuskysymykset:</a:t>
            </a:r>
          </a:p>
          <a:p>
            <a:endParaRPr lang="fi-FI" sz="2800" b="1" dirty="0" smtClean="0">
              <a:latin typeface="+mn-lt"/>
            </a:endParaRPr>
          </a:p>
          <a:p>
            <a:r>
              <a:rPr lang="fi-FI" sz="2800" b="1" dirty="0" smtClean="0">
                <a:latin typeface="+mn-lt"/>
              </a:rPr>
              <a:t>Miten </a:t>
            </a:r>
            <a:r>
              <a:rPr lang="fi-FI" sz="2800" b="1" dirty="0" smtClean="0">
                <a:latin typeface="+mn-lt"/>
              </a:rPr>
              <a:t>valtion virastot, laitokset ja ministeriöt ovat varautuneet turvaamaan oman toimintansa jatkuvuuden normaaliolojen häiriötilanteissa?</a:t>
            </a:r>
          </a:p>
          <a:p>
            <a:endParaRPr lang="fi-FI" sz="2800" b="1" dirty="0">
              <a:latin typeface="+mn-lt"/>
            </a:endParaRPr>
          </a:p>
          <a:p>
            <a:r>
              <a:rPr lang="fi-FI" sz="2800" b="1" dirty="0" smtClean="0">
                <a:latin typeface="+mn-lt"/>
              </a:rPr>
              <a:t>Millaisia kehittämistarpeita- ja mahdollisuuksia valtion riskien- ja jatkuvuudenhallinnassa on?</a:t>
            </a:r>
            <a:endParaRPr lang="fi-FI" sz="2800" b="1" dirty="0">
              <a:latin typeface="+mn-lt"/>
            </a:endParaRPr>
          </a:p>
        </p:txBody>
      </p:sp>
    </p:spTree>
    <p:extLst>
      <p:ext uri="{BB962C8B-B14F-4D97-AF65-F5344CB8AC3E}">
        <p14:creationId xmlns:p14="http://schemas.microsoft.com/office/powerpoint/2010/main" val="128495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4"/>
          <p:cNvSpPr>
            <a:spLocks noGrp="1"/>
          </p:cNvSpPr>
          <p:nvPr>
            <p:ph type="ctrTitle"/>
          </p:nvPr>
        </p:nvSpPr>
        <p:spPr>
          <a:xfrm>
            <a:off x="457200" y="235132"/>
            <a:ext cx="8001000" cy="670560"/>
          </a:xfrm>
        </p:spPr>
        <p:txBody>
          <a:bodyPr>
            <a:noAutofit/>
          </a:bodyPr>
          <a:lstStyle/>
          <a:p>
            <a:r>
              <a:rPr lang="fi-FI" sz="3600" b="1" dirty="0" smtClean="0"/>
              <a:t>TARKASTUKSEN </a:t>
            </a:r>
            <a:r>
              <a:rPr lang="fi-FI" sz="3600" b="1" dirty="0" smtClean="0"/>
              <a:t>AINEISTOA</a:t>
            </a:r>
            <a:r>
              <a:rPr lang="fi-FI" sz="3600" dirty="0" smtClean="0"/>
              <a:t/>
            </a:r>
            <a:br>
              <a:rPr lang="fi-FI" sz="3600" dirty="0" smtClean="0"/>
            </a:br>
            <a:r>
              <a:rPr lang="fi-FI" sz="3600" dirty="0" smtClean="0"/>
              <a:t/>
            </a:r>
            <a:br>
              <a:rPr lang="fi-FI" sz="3600" dirty="0" smtClean="0"/>
            </a:br>
            <a:r>
              <a:rPr lang="fi-FI" sz="3600" dirty="0"/>
              <a:t/>
            </a:r>
            <a:br>
              <a:rPr lang="fi-FI" sz="3600" dirty="0"/>
            </a:br>
            <a:r>
              <a:rPr lang="fi-FI" sz="3200" dirty="0" smtClean="0"/>
              <a:t/>
            </a:r>
            <a:br>
              <a:rPr lang="fi-FI" sz="3200" dirty="0" smtClean="0"/>
            </a:br>
            <a:r>
              <a:rPr lang="fi-FI" sz="3200" dirty="0" smtClean="0"/>
              <a:t/>
            </a:r>
            <a:br>
              <a:rPr lang="fi-FI" sz="3200" dirty="0" smtClean="0"/>
            </a:br>
            <a:r>
              <a:rPr lang="fi-FI" sz="3600" dirty="0" smtClean="0"/>
              <a:t/>
            </a:r>
            <a:br>
              <a:rPr lang="fi-FI" sz="3600" dirty="0" smtClean="0"/>
            </a:br>
            <a:endParaRPr lang="en-US" altLang="fi-FI" sz="3600" dirty="0" smtClean="0">
              <a:ea typeface="Geneva" pitchFamily="124" charset="-128"/>
            </a:endParaRPr>
          </a:p>
        </p:txBody>
      </p:sp>
      <p:sp>
        <p:nvSpPr>
          <p:cNvPr id="184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3200">
                <a:solidFill>
                  <a:schemeClr val="tx1"/>
                </a:solidFill>
                <a:latin typeface="Calibri" pitchFamily="34" charset="0"/>
                <a:ea typeface="Geneva" pitchFamily="124" charset="-128"/>
              </a:defRPr>
            </a:lvl1pPr>
            <a:lvl2pPr marL="742950" indent="-285750" eaLnBrk="0" hangingPunct="0">
              <a:spcBef>
                <a:spcPct val="20000"/>
              </a:spcBef>
              <a:buFont typeface="Arial" pitchFamily="34" charset="0"/>
              <a:buChar char="–"/>
              <a:defRPr sz="2600">
                <a:solidFill>
                  <a:schemeClr val="tx1"/>
                </a:solidFill>
                <a:latin typeface="Calibri" pitchFamily="34" charset="0"/>
                <a:ea typeface="Geneva" pitchFamily="12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ED481633-2AB6-4C59-9212-D3B5B84BCBE3}" type="slidenum">
              <a:rPr kumimoji="0" lang="en-US" altLang="fi-FI" sz="1200" b="0" i="0" u="none" strike="noStrike" kern="1200" cap="none" spc="0" normalizeH="0" baseline="0" noProof="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4" name="Title 4"/>
          <p:cNvSpPr txBox="1">
            <a:spLocks/>
          </p:cNvSpPr>
          <p:nvPr/>
        </p:nvSpPr>
        <p:spPr bwMode="auto">
          <a:xfrm>
            <a:off x="364835" y="1073643"/>
            <a:ext cx="8363527" cy="542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457200" rtl="0" eaLnBrk="1" fontAlgn="base" hangingPunct="1">
              <a:spcBef>
                <a:spcPct val="0"/>
              </a:spcBef>
              <a:spcAft>
                <a:spcPct val="0"/>
              </a:spcAft>
              <a:defRPr sz="5000" b="0" i="0" kern="1200">
                <a:solidFill>
                  <a:srgbClr val="0075B0"/>
                </a:solidFill>
                <a:latin typeface="+mj-lt"/>
                <a:ea typeface="Geneva" charset="0"/>
                <a:cs typeface="Geneva" charset="0"/>
              </a:defRPr>
            </a:lvl1pPr>
            <a:lvl2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2pPr>
            <a:lvl3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3pPr>
            <a:lvl4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4pPr>
            <a:lvl5pPr algn="l" defTabSz="457200" rtl="0" eaLnBrk="1" fontAlgn="base" hangingPunct="1">
              <a:spcBef>
                <a:spcPct val="0"/>
              </a:spcBef>
              <a:spcAft>
                <a:spcPct val="0"/>
              </a:spcAft>
              <a:defRPr sz="3600" b="1">
                <a:solidFill>
                  <a:schemeClr val="tx2"/>
                </a:solidFill>
                <a:latin typeface="Calibri" charset="0"/>
                <a:ea typeface="Geneva" charset="0"/>
                <a:cs typeface="Geneva" charset="0"/>
              </a:defRPr>
            </a:lvl5pPr>
            <a:lvl6pPr marL="4572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6pPr>
            <a:lvl7pPr marL="9144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7pPr>
            <a:lvl8pPr marL="13716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8pPr>
            <a:lvl9pPr marL="1828800" algn="l" defTabSz="457200" rtl="0" eaLnBrk="1" fontAlgn="base" hangingPunct="1">
              <a:spcBef>
                <a:spcPct val="0"/>
              </a:spcBef>
              <a:spcAft>
                <a:spcPct val="0"/>
              </a:spcAft>
              <a:defRPr sz="3600" b="1">
                <a:solidFill>
                  <a:schemeClr val="tx2"/>
                </a:solidFill>
                <a:latin typeface="Calibri" charset="0"/>
                <a:ea typeface="Geneva" charset="0"/>
                <a:cs typeface="Geneva" charset="0"/>
              </a:defRPr>
            </a:lvl9pPr>
          </a:lstStyle>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2800" b="0" i="0" u="none" strike="noStrike" kern="1200" cap="none" spc="0" normalizeH="0" baseline="0" noProof="0" dirty="0" smtClean="0">
                <a:ln>
                  <a:noFill/>
                </a:ln>
                <a:solidFill>
                  <a:schemeClr val="tx1"/>
                </a:solidFill>
                <a:effectLst/>
                <a:uLnTx/>
                <a:uFillTx/>
                <a:latin typeface="Calibri"/>
                <a:ea typeface="Geneva" charset="0"/>
              </a:rPr>
              <a:t>Työpaja, lokakuu 2017.</a:t>
            </a:r>
            <a:br>
              <a:rPr kumimoji="0" lang="fi-FI" sz="2800" b="0" i="0" u="none" strike="noStrike" kern="1200" cap="none" spc="0" normalizeH="0" baseline="0" noProof="0" dirty="0" smtClean="0">
                <a:ln>
                  <a:noFill/>
                </a:ln>
                <a:solidFill>
                  <a:schemeClr val="tx1"/>
                </a:solidFill>
                <a:effectLst/>
                <a:uLnTx/>
                <a:uFillTx/>
                <a:latin typeface="Calibri"/>
                <a:ea typeface="Geneva" charset="0"/>
              </a:rPr>
            </a:br>
            <a:endParaRPr kumimoji="0" lang="fi-FI" sz="2800" b="0" i="0" u="none" strike="noStrike" kern="1200" cap="none" spc="0" normalizeH="0" baseline="0" noProof="0" dirty="0" smtClean="0">
              <a:ln>
                <a:noFill/>
              </a:ln>
              <a:solidFill>
                <a:schemeClr val="tx1"/>
              </a:solidFill>
              <a:effectLst/>
              <a:uLnTx/>
              <a:uFillTx/>
              <a:latin typeface="Calibri"/>
              <a:ea typeface="Geneva" charset="0"/>
            </a:endParaRP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2800" b="0" i="0" u="none" strike="noStrike" kern="1200" cap="none" spc="0" normalizeH="0" baseline="0" noProof="0" dirty="0" smtClean="0">
                <a:ln>
                  <a:noFill/>
                </a:ln>
                <a:solidFill>
                  <a:schemeClr val="tx1"/>
                </a:solidFill>
                <a:effectLst/>
                <a:uLnTx/>
                <a:uFillTx/>
                <a:latin typeface="Calibri"/>
                <a:ea typeface="Geneva" charset="0"/>
              </a:rPr>
              <a:t>Webropol-kysely kaikille valtionhallinnon noin 180 tulosohjatulle</a:t>
            </a:r>
            <a:r>
              <a:rPr kumimoji="0" lang="fi-FI" sz="2800" b="0" i="0" u="none" strike="noStrike" kern="1200" cap="none" spc="0" normalizeH="0" noProof="0" dirty="0" smtClean="0">
                <a:ln>
                  <a:noFill/>
                </a:ln>
                <a:solidFill>
                  <a:schemeClr val="tx1"/>
                </a:solidFill>
                <a:effectLst/>
                <a:uLnTx/>
                <a:uFillTx/>
                <a:latin typeface="Calibri"/>
                <a:ea typeface="Geneva" charset="0"/>
              </a:rPr>
              <a:t> virastolle ja laitokselle, mukaan lukien ministeriöt</a:t>
            </a:r>
            <a:r>
              <a:rPr kumimoji="0" lang="fi-FI" sz="2800" b="0" i="0" u="none" strike="noStrike" kern="1200" cap="none" spc="0" normalizeH="0" baseline="0" noProof="0" dirty="0" smtClean="0">
                <a:ln>
                  <a:noFill/>
                </a:ln>
                <a:solidFill>
                  <a:schemeClr val="tx1"/>
                </a:solidFill>
                <a:effectLst/>
                <a:uLnTx/>
                <a:uFillTx/>
                <a:latin typeface="Calibri"/>
                <a:ea typeface="Geneva" charset="0"/>
              </a:rPr>
              <a:t>, marraskuu 2017.</a:t>
            </a:r>
          </a:p>
          <a:p>
            <a:pPr marL="457200" lvl="0" indent="-457200">
              <a:buFont typeface="Arial" panose="020B0604020202020204" pitchFamily="34" charset="0"/>
              <a:buChar char="•"/>
            </a:pPr>
            <a:r>
              <a:rPr lang="fi-FI" sz="1600" dirty="0" smtClean="0">
                <a:solidFill>
                  <a:schemeClr val="tx1"/>
                </a:solidFill>
              </a:rPr>
              <a:t>(</a:t>
            </a:r>
            <a:r>
              <a:rPr lang="fi-FI" sz="1600" dirty="0">
                <a:solidFill>
                  <a:schemeClr val="tx1"/>
                </a:solidFill>
              </a:rPr>
              <a:t>Valtiokonttorin lista: Valtion tulosohjatut virastot 1.1.2017</a:t>
            </a:r>
            <a:r>
              <a:rPr lang="fi-FI" sz="1600" dirty="0" smtClean="0">
                <a:solidFill>
                  <a:schemeClr val="tx1"/>
                </a:solidFill>
              </a:rPr>
              <a:t>)</a:t>
            </a:r>
            <a:r>
              <a:rPr kumimoji="0" lang="fi-FI" sz="2800" b="0" i="0" u="none" strike="noStrike" kern="1200" cap="none" spc="0" normalizeH="0" baseline="0" noProof="0" dirty="0" smtClean="0">
                <a:ln>
                  <a:noFill/>
                </a:ln>
                <a:solidFill>
                  <a:schemeClr val="tx1"/>
                </a:solidFill>
                <a:effectLst/>
                <a:uLnTx/>
                <a:uFillTx/>
                <a:latin typeface="Calibri"/>
                <a:ea typeface="Geneva" charset="0"/>
              </a:rPr>
              <a:t/>
            </a:r>
            <a:br>
              <a:rPr kumimoji="0" lang="fi-FI" sz="2800" b="0" i="0" u="none" strike="noStrike" kern="1200" cap="none" spc="0" normalizeH="0" baseline="0" noProof="0" dirty="0" smtClean="0">
                <a:ln>
                  <a:noFill/>
                </a:ln>
                <a:solidFill>
                  <a:schemeClr val="tx1"/>
                </a:solidFill>
                <a:effectLst/>
                <a:uLnTx/>
                <a:uFillTx/>
                <a:latin typeface="Calibri"/>
                <a:ea typeface="Geneva" charset="0"/>
              </a:rPr>
            </a:br>
            <a:endParaRPr kumimoji="0" lang="fi-FI" sz="2800" b="0" i="0" u="none" strike="noStrike" kern="1200" cap="none" spc="0" normalizeH="0" baseline="0" noProof="0" dirty="0" smtClean="0">
              <a:ln>
                <a:noFill/>
              </a:ln>
              <a:solidFill>
                <a:schemeClr val="tx1"/>
              </a:solidFill>
              <a:effectLst/>
              <a:uLnTx/>
              <a:uFillTx/>
              <a:latin typeface="Calibri"/>
              <a:ea typeface="Geneva" charset="0"/>
            </a:endParaRP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2800" b="0" i="0" u="none" strike="noStrike" kern="1200" cap="none" spc="0" normalizeH="0" baseline="0" noProof="0" dirty="0" smtClean="0">
                <a:ln>
                  <a:noFill/>
                </a:ln>
                <a:solidFill>
                  <a:schemeClr val="tx1"/>
                </a:solidFill>
                <a:effectLst/>
                <a:uLnTx/>
                <a:uFillTx/>
                <a:latin typeface="Calibri"/>
                <a:ea typeface="Geneva" charset="0"/>
              </a:rPr>
              <a:t>Haastattelut noin 40 kpl, tammi-huhtikuu 2018.</a:t>
            </a:r>
          </a:p>
          <a:p>
            <a:pPr marR="0" lvl="0" algn="l" defTabSz="457200" rtl="0" eaLnBrk="1" fontAlgn="base" latinLnBrk="0" hangingPunct="1">
              <a:lnSpc>
                <a:spcPct val="100000"/>
              </a:lnSpc>
              <a:spcBef>
                <a:spcPct val="0"/>
              </a:spcBef>
              <a:spcAft>
                <a:spcPct val="0"/>
              </a:spcAft>
              <a:buClrTx/>
              <a:buSzTx/>
              <a:tabLst/>
              <a:defRPr/>
            </a:pPr>
            <a:endParaRPr kumimoji="0" lang="fi-FI" sz="2800" b="0" i="0" u="none" strike="noStrike" kern="1200" cap="none" spc="0" normalizeH="0" baseline="0" noProof="0" dirty="0" smtClean="0">
              <a:ln>
                <a:noFill/>
              </a:ln>
              <a:solidFill>
                <a:schemeClr val="tx1"/>
              </a:solidFill>
              <a:effectLst/>
              <a:uLnTx/>
              <a:uFillTx/>
              <a:latin typeface="Calibri"/>
              <a:ea typeface="Geneva" charset="0"/>
            </a:endParaRP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i-FI" sz="2800" dirty="0" smtClean="0">
                <a:solidFill>
                  <a:schemeClr val="tx1"/>
                </a:solidFill>
                <a:latin typeface="Calibri"/>
              </a:rPr>
              <a:t>Suunnitelma-asiakirjat.</a:t>
            </a:r>
            <a:r>
              <a:rPr kumimoji="0" lang="fi-FI" sz="2800" b="0" i="0" u="none" strike="noStrike" kern="1200" cap="none" spc="0" normalizeH="0" baseline="0" noProof="0" dirty="0" smtClean="0">
                <a:ln>
                  <a:noFill/>
                </a:ln>
                <a:solidFill>
                  <a:schemeClr val="tx1"/>
                </a:solidFill>
                <a:effectLst/>
                <a:uLnTx/>
                <a:uFillTx/>
                <a:latin typeface="Calibri"/>
                <a:ea typeface="Geneva" charset="0"/>
              </a:rPr>
              <a:t/>
            </a:r>
            <a:br>
              <a:rPr kumimoji="0" lang="fi-FI" sz="2800" b="0" i="0" u="none" strike="noStrike" kern="1200" cap="none" spc="0" normalizeH="0" baseline="0" noProof="0" dirty="0" smtClean="0">
                <a:ln>
                  <a:noFill/>
                </a:ln>
                <a:solidFill>
                  <a:schemeClr val="tx1"/>
                </a:solidFill>
                <a:effectLst/>
                <a:uLnTx/>
                <a:uFillTx/>
                <a:latin typeface="Calibri"/>
                <a:ea typeface="Geneva" charset="0"/>
              </a:rPr>
            </a:br>
            <a:endParaRPr kumimoji="0" lang="fi-FI" sz="2800" b="0" i="0" u="none" strike="noStrike" kern="1200" cap="none" spc="0" normalizeH="0" baseline="0" noProof="0" dirty="0" smtClean="0">
              <a:ln>
                <a:noFill/>
              </a:ln>
              <a:solidFill>
                <a:schemeClr val="tx1"/>
              </a:solidFill>
              <a:effectLst/>
              <a:uLnTx/>
              <a:uFillTx/>
              <a:latin typeface="Calibri"/>
              <a:ea typeface="Geneva" charset="0"/>
            </a:endParaRP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sz="2800" b="0" i="0" u="none" strike="noStrike" kern="1200" cap="none" spc="0" normalizeH="0" baseline="0" noProof="0" dirty="0" smtClean="0">
                <a:ln>
                  <a:noFill/>
                </a:ln>
                <a:solidFill>
                  <a:schemeClr val="tx1"/>
                </a:solidFill>
                <a:effectLst/>
                <a:uLnTx/>
                <a:uFillTx/>
                <a:latin typeface="Calibri"/>
                <a:ea typeface="Geneva" charset="0"/>
              </a:rPr>
              <a:t>(Kriteerien</a:t>
            </a:r>
            <a:r>
              <a:rPr kumimoji="0" lang="fi-FI" sz="2800" b="0" i="0" u="none" strike="noStrike" kern="1200" cap="none" spc="0" normalizeH="0" noProof="0" dirty="0" smtClean="0">
                <a:ln>
                  <a:noFill/>
                </a:ln>
                <a:solidFill>
                  <a:schemeClr val="tx1"/>
                </a:solidFill>
                <a:effectLst/>
                <a:uLnTx/>
                <a:uFillTx/>
                <a:latin typeface="Calibri"/>
                <a:ea typeface="Geneva" charset="0"/>
              </a:rPr>
              <a:t> lähteet: </a:t>
            </a:r>
            <a:r>
              <a:rPr kumimoji="0" lang="fi-FI" sz="2800" b="0" i="0" u="none" strike="noStrike" kern="1200" cap="none" spc="0" normalizeH="0" baseline="0" noProof="0" dirty="0" smtClean="0">
                <a:ln>
                  <a:noFill/>
                </a:ln>
                <a:solidFill>
                  <a:schemeClr val="tx1"/>
                </a:solidFill>
                <a:effectLst/>
                <a:uLnTx/>
                <a:uFillTx/>
                <a:latin typeface="Calibri"/>
                <a:ea typeface="Geneva" charset="0"/>
              </a:rPr>
              <a:t>Vahti-ohjeet, controllerin riskienhallintapolitiikkamalli, suositukset, standardit).</a:t>
            </a:r>
            <a:r>
              <a:rPr kumimoji="0" lang="fi-FI" sz="2800" b="0" i="0" u="none" strike="noStrike" kern="1200" cap="none" spc="0" normalizeH="0" baseline="0" noProof="0" dirty="0" smtClean="0">
                <a:ln>
                  <a:noFill/>
                </a:ln>
                <a:solidFill>
                  <a:srgbClr val="0075B0"/>
                </a:solidFill>
                <a:effectLst/>
                <a:uLnTx/>
                <a:uFillTx/>
                <a:latin typeface="Calibri"/>
                <a:ea typeface="Geneva" charset="0"/>
              </a:rPr>
              <a:t/>
            </a:r>
            <a:br>
              <a:rPr kumimoji="0" lang="fi-FI" sz="2800" b="0" i="0" u="none" strike="noStrike" kern="1200" cap="none" spc="0" normalizeH="0" baseline="0" noProof="0" dirty="0" smtClean="0">
                <a:ln>
                  <a:noFill/>
                </a:ln>
                <a:solidFill>
                  <a:srgbClr val="0075B0"/>
                </a:solidFill>
                <a:effectLst/>
                <a:uLnTx/>
                <a:uFillTx/>
                <a:latin typeface="Calibri"/>
                <a:ea typeface="Geneva" charset="0"/>
              </a:rPr>
            </a:br>
            <a:r>
              <a:rPr kumimoji="0" lang="fi-FI" sz="2800" b="0" i="0" u="none" strike="noStrike" kern="1200" cap="none" spc="0" normalizeH="0" baseline="0" noProof="0" dirty="0" smtClean="0">
                <a:ln>
                  <a:noFill/>
                </a:ln>
                <a:solidFill>
                  <a:srgbClr val="0075B0"/>
                </a:solidFill>
                <a:effectLst/>
                <a:uLnTx/>
                <a:uFillTx/>
                <a:latin typeface="Calibri"/>
                <a:ea typeface="Geneva" charset="0"/>
              </a:rPr>
              <a:t/>
            </a:r>
            <a:br>
              <a:rPr kumimoji="0" lang="fi-FI" sz="2800" b="0" i="0" u="none" strike="noStrike" kern="1200" cap="none" spc="0" normalizeH="0" baseline="0" noProof="0" dirty="0" smtClean="0">
                <a:ln>
                  <a:noFill/>
                </a:ln>
                <a:solidFill>
                  <a:srgbClr val="0075B0"/>
                </a:solidFill>
                <a:effectLst/>
                <a:uLnTx/>
                <a:uFillTx/>
                <a:latin typeface="Calibri"/>
                <a:ea typeface="Geneva" charset="0"/>
              </a:rPr>
            </a:br>
            <a:r>
              <a:rPr kumimoji="0" lang="fi-FI" sz="3600" b="0" i="0" u="none" strike="noStrike" kern="1200" cap="none" spc="0" normalizeH="0" baseline="0" noProof="0" dirty="0" smtClean="0">
                <a:ln>
                  <a:noFill/>
                </a:ln>
                <a:solidFill>
                  <a:srgbClr val="0075B0"/>
                </a:solidFill>
                <a:effectLst/>
                <a:uLnTx/>
                <a:uFillTx/>
                <a:latin typeface="Calibri"/>
                <a:ea typeface="Geneva" charset="0"/>
              </a:rPr>
              <a:t/>
            </a:r>
            <a:br>
              <a:rPr kumimoji="0" lang="fi-FI" sz="3600" b="0" i="0" u="none" strike="noStrike" kern="1200" cap="none" spc="0" normalizeH="0" baseline="0" noProof="0" dirty="0" smtClean="0">
                <a:ln>
                  <a:noFill/>
                </a:ln>
                <a:solidFill>
                  <a:srgbClr val="0075B0"/>
                </a:solidFill>
                <a:effectLst/>
                <a:uLnTx/>
                <a:uFillTx/>
                <a:latin typeface="Calibri"/>
                <a:ea typeface="Geneva" charset="0"/>
              </a:rPr>
            </a:br>
            <a:r>
              <a:rPr kumimoji="0" lang="fi-FI" sz="3200" b="0" i="0" u="none" strike="noStrike" kern="1200" cap="none" spc="0" normalizeH="0" baseline="0" noProof="0" dirty="0" smtClean="0">
                <a:ln>
                  <a:noFill/>
                </a:ln>
                <a:solidFill>
                  <a:srgbClr val="0075B0"/>
                </a:solidFill>
                <a:effectLst/>
                <a:uLnTx/>
                <a:uFillTx/>
                <a:latin typeface="Calibri"/>
                <a:ea typeface="Geneva" charset="0"/>
              </a:rPr>
              <a:t/>
            </a:r>
            <a:br>
              <a:rPr kumimoji="0" lang="fi-FI" sz="3200" b="0" i="0" u="none" strike="noStrike" kern="1200" cap="none" spc="0" normalizeH="0" baseline="0" noProof="0" dirty="0" smtClean="0">
                <a:ln>
                  <a:noFill/>
                </a:ln>
                <a:solidFill>
                  <a:srgbClr val="0075B0"/>
                </a:solidFill>
                <a:effectLst/>
                <a:uLnTx/>
                <a:uFillTx/>
                <a:latin typeface="Calibri"/>
                <a:ea typeface="Geneva" charset="0"/>
              </a:rPr>
            </a:br>
            <a:r>
              <a:rPr kumimoji="0" lang="fi-FI" sz="3200" b="0" i="0" u="none" strike="noStrike" kern="1200" cap="none" spc="0" normalizeH="0" baseline="0" noProof="0" dirty="0" smtClean="0">
                <a:ln>
                  <a:noFill/>
                </a:ln>
                <a:solidFill>
                  <a:srgbClr val="0075B0"/>
                </a:solidFill>
                <a:effectLst/>
                <a:uLnTx/>
                <a:uFillTx/>
                <a:latin typeface="Calibri"/>
                <a:ea typeface="Geneva" charset="0"/>
              </a:rPr>
              <a:t/>
            </a:r>
            <a:br>
              <a:rPr kumimoji="0" lang="fi-FI" sz="3200" b="0" i="0" u="none" strike="noStrike" kern="1200" cap="none" spc="0" normalizeH="0" baseline="0" noProof="0" dirty="0" smtClean="0">
                <a:ln>
                  <a:noFill/>
                </a:ln>
                <a:solidFill>
                  <a:srgbClr val="0075B0"/>
                </a:solidFill>
                <a:effectLst/>
                <a:uLnTx/>
                <a:uFillTx/>
                <a:latin typeface="Calibri"/>
                <a:ea typeface="Geneva" charset="0"/>
              </a:rPr>
            </a:br>
            <a:r>
              <a:rPr kumimoji="0" lang="fi-FI" sz="3600" b="0" i="0" u="none" strike="noStrike" kern="1200" cap="none" spc="0" normalizeH="0" baseline="0" noProof="0" dirty="0" smtClean="0">
                <a:ln>
                  <a:noFill/>
                </a:ln>
                <a:solidFill>
                  <a:srgbClr val="0075B0"/>
                </a:solidFill>
                <a:effectLst/>
                <a:uLnTx/>
                <a:uFillTx/>
                <a:latin typeface="Calibri"/>
                <a:ea typeface="Geneva" charset="0"/>
              </a:rPr>
              <a:t/>
            </a:r>
            <a:br>
              <a:rPr kumimoji="0" lang="fi-FI" sz="3600" b="0" i="0" u="none" strike="noStrike" kern="1200" cap="none" spc="0" normalizeH="0" baseline="0" noProof="0" dirty="0" smtClean="0">
                <a:ln>
                  <a:noFill/>
                </a:ln>
                <a:solidFill>
                  <a:srgbClr val="0075B0"/>
                </a:solidFill>
                <a:effectLst/>
                <a:uLnTx/>
                <a:uFillTx/>
                <a:latin typeface="Calibri"/>
                <a:ea typeface="Geneva" charset="0"/>
              </a:rPr>
            </a:br>
            <a:endParaRPr kumimoji="0" lang="en-US" altLang="fi-FI" sz="3600" b="0" i="0" u="none" strike="noStrike" kern="1200" cap="none" spc="0" normalizeH="0" baseline="0" noProof="0" dirty="0" smtClean="0">
              <a:ln>
                <a:noFill/>
              </a:ln>
              <a:solidFill>
                <a:srgbClr val="0075B0"/>
              </a:solidFill>
              <a:effectLst/>
              <a:uLnTx/>
              <a:uFillTx/>
              <a:latin typeface="Calibri"/>
              <a:ea typeface="Geneva" pitchFamily="124" charset="-128"/>
            </a:endParaRPr>
          </a:p>
        </p:txBody>
      </p:sp>
    </p:spTree>
    <p:extLst>
      <p:ext uri="{BB962C8B-B14F-4D97-AF65-F5344CB8AC3E}">
        <p14:creationId xmlns:p14="http://schemas.microsoft.com/office/powerpoint/2010/main" val="218800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ian numeron paikkamerkki 3"/>
          <p:cNvSpPr>
            <a:spLocks noGrp="1"/>
          </p:cNvSpPr>
          <p:nvPr>
            <p:ph type="sldNum" sz="quarter" idx="4294967295"/>
          </p:nvPr>
        </p:nvSpPr>
        <p:spPr>
          <a:xfrm>
            <a:off x="0" y="6113463"/>
            <a:ext cx="336550" cy="401637"/>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D88ED5C-1A88-4253-A7D1-3670ACBC71FC}" type="slidenum">
              <a:rPr kumimoji="0" lang="en-US" altLang="fi-FI" sz="1200" b="0" i="0" u="none" strike="noStrike" kern="1200" cap="none" spc="0" normalizeH="0" baseline="0" noProof="0" smtClean="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2" name="Tekstiruutu 1"/>
          <p:cNvSpPr txBox="1"/>
          <p:nvPr/>
        </p:nvSpPr>
        <p:spPr>
          <a:xfrm>
            <a:off x="748145" y="5495636"/>
            <a:ext cx="7647710" cy="858982"/>
          </a:xfrm>
          <a:prstGeom prst="rect">
            <a:avLst/>
          </a:prstGeom>
        </p:spPr>
        <p:txBody>
          <a:bodyPr vert="horz" wrap="square" lIns="0" tIns="0" rIns="0" bIns="0" rtlCol="0" anchor="t" anchorCtr="0">
            <a:normAutofit/>
          </a:bodyPr>
          <a:lstStyle/>
          <a:p>
            <a:endParaRPr lang="fi-FI" b="0" i="0" dirty="0" smtClean="0"/>
          </a:p>
        </p:txBody>
      </p:sp>
      <p:sp>
        <p:nvSpPr>
          <p:cNvPr id="8" name="Tekstiruutu 7"/>
          <p:cNvSpPr txBox="1"/>
          <p:nvPr/>
        </p:nvSpPr>
        <p:spPr>
          <a:xfrm>
            <a:off x="748145" y="865403"/>
            <a:ext cx="4008582" cy="3278909"/>
          </a:xfrm>
          <a:prstGeom prst="rect">
            <a:avLst/>
          </a:prstGeom>
        </p:spPr>
        <p:txBody>
          <a:bodyPr vert="horz" wrap="square" lIns="0" tIns="0" rIns="0" bIns="0" rtlCol="0" anchor="t" anchorCtr="0">
            <a:noAutofit/>
          </a:bodyPr>
          <a:lstStyle/>
          <a:p>
            <a:r>
              <a:rPr lang="fi-FI" sz="7200" b="1" i="0" dirty="0" smtClean="0">
                <a:solidFill>
                  <a:schemeClr val="tx2">
                    <a:lumMod val="20000"/>
                    <a:lumOff val="80000"/>
                  </a:schemeClr>
                </a:solidFill>
              </a:rPr>
              <a:t>Tarkastus-havaintoja</a:t>
            </a:r>
            <a:endParaRPr lang="fi-FI" sz="7200" b="1" i="0" dirty="0" smtClean="0">
              <a:solidFill>
                <a:schemeClr val="tx2">
                  <a:lumMod val="20000"/>
                  <a:lumOff val="80000"/>
                </a:schemeClr>
              </a:solidFill>
            </a:endParaRPr>
          </a:p>
        </p:txBody>
      </p:sp>
    </p:spTree>
    <p:extLst>
      <p:ext uri="{BB962C8B-B14F-4D97-AF65-F5344CB8AC3E}">
        <p14:creationId xmlns:p14="http://schemas.microsoft.com/office/powerpoint/2010/main" val="156540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lvl1pPr algn="l" defTabSz="457200" rtl="0" eaLnBrk="0" fontAlgn="base" hangingPunct="0">
              <a:spcBef>
                <a:spcPct val="0"/>
              </a:spcBef>
              <a:spcAft>
                <a:spcPct val="0"/>
              </a:spcAft>
              <a:defRPr sz="3600" b="1" kern="1200">
                <a:solidFill>
                  <a:schemeClr val="tx2"/>
                </a:solidFill>
                <a:latin typeface="+mj-lt"/>
                <a:ea typeface="Geneva" charset="0"/>
                <a:cs typeface="Geneva" charset="0"/>
              </a:defRPr>
            </a:lvl1pPr>
            <a:lvl2pPr algn="l" defTabSz="457200" rtl="0" eaLnBrk="0" fontAlgn="base" hangingPunct="0">
              <a:spcBef>
                <a:spcPct val="0"/>
              </a:spcBef>
              <a:spcAft>
                <a:spcPct val="0"/>
              </a:spcAft>
              <a:defRPr sz="3600" b="1">
                <a:solidFill>
                  <a:schemeClr val="tx2"/>
                </a:solidFill>
                <a:latin typeface="Calibri" charset="0"/>
                <a:ea typeface="Geneva" charset="0"/>
                <a:cs typeface="Geneva" charset="0"/>
              </a:defRPr>
            </a:lvl2pPr>
            <a:lvl3pPr algn="l" defTabSz="457200" rtl="0" eaLnBrk="0" fontAlgn="base" hangingPunct="0">
              <a:spcBef>
                <a:spcPct val="0"/>
              </a:spcBef>
              <a:spcAft>
                <a:spcPct val="0"/>
              </a:spcAft>
              <a:defRPr sz="3600" b="1">
                <a:solidFill>
                  <a:schemeClr val="tx2"/>
                </a:solidFill>
                <a:latin typeface="Calibri" charset="0"/>
                <a:ea typeface="Geneva" charset="0"/>
                <a:cs typeface="Geneva" charset="0"/>
              </a:defRPr>
            </a:lvl3pPr>
            <a:lvl4pPr algn="l" defTabSz="457200" rtl="0" eaLnBrk="0" fontAlgn="base" hangingPunct="0">
              <a:spcBef>
                <a:spcPct val="0"/>
              </a:spcBef>
              <a:spcAft>
                <a:spcPct val="0"/>
              </a:spcAft>
              <a:defRPr sz="3600" b="1">
                <a:solidFill>
                  <a:schemeClr val="tx2"/>
                </a:solidFill>
                <a:latin typeface="Calibri" charset="0"/>
                <a:ea typeface="Geneva" charset="0"/>
                <a:cs typeface="Geneva" charset="0"/>
              </a:defRPr>
            </a:lvl4pPr>
            <a:lvl5pPr algn="l" defTabSz="457200" rtl="0" eaLnBrk="0" fontAlgn="base" hangingPunct="0">
              <a:spcBef>
                <a:spcPct val="0"/>
              </a:spcBef>
              <a:spcAft>
                <a:spcPct val="0"/>
              </a:spcAft>
              <a:defRPr sz="3600" b="1">
                <a:solidFill>
                  <a:schemeClr val="tx2"/>
                </a:solidFill>
                <a:latin typeface="Calibri" charset="0"/>
                <a:ea typeface="Geneva" charset="0"/>
                <a:cs typeface="Geneva" charset="0"/>
              </a:defRPr>
            </a:lvl5pPr>
            <a:lvl6pPr marL="457200" algn="l" defTabSz="457200" rtl="0" fontAlgn="base">
              <a:spcBef>
                <a:spcPct val="0"/>
              </a:spcBef>
              <a:spcAft>
                <a:spcPct val="0"/>
              </a:spcAft>
              <a:defRPr sz="3600" b="1">
                <a:solidFill>
                  <a:schemeClr val="tx2"/>
                </a:solidFill>
                <a:latin typeface="Calibri" charset="0"/>
                <a:ea typeface="Geneva" charset="0"/>
                <a:cs typeface="Geneva" charset="0"/>
              </a:defRPr>
            </a:lvl6pPr>
            <a:lvl7pPr marL="914400" algn="l" defTabSz="457200" rtl="0" fontAlgn="base">
              <a:spcBef>
                <a:spcPct val="0"/>
              </a:spcBef>
              <a:spcAft>
                <a:spcPct val="0"/>
              </a:spcAft>
              <a:defRPr sz="3600" b="1">
                <a:solidFill>
                  <a:schemeClr val="tx2"/>
                </a:solidFill>
                <a:latin typeface="Calibri" charset="0"/>
                <a:ea typeface="Geneva" charset="0"/>
                <a:cs typeface="Geneva" charset="0"/>
              </a:defRPr>
            </a:lvl7pPr>
            <a:lvl8pPr marL="1371600" algn="l" defTabSz="457200" rtl="0" fontAlgn="base">
              <a:spcBef>
                <a:spcPct val="0"/>
              </a:spcBef>
              <a:spcAft>
                <a:spcPct val="0"/>
              </a:spcAft>
              <a:defRPr sz="3600" b="1">
                <a:solidFill>
                  <a:schemeClr val="tx2"/>
                </a:solidFill>
                <a:latin typeface="Calibri" charset="0"/>
                <a:ea typeface="Geneva" charset="0"/>
                <a:cs typeface="Geneva" charset="0"/>
              </a:defRPr>
            </a:lvl8pPr>
            <a:lvl9pPr marL="1828800" algn="l" defTabSz="457200" rtl="0" fontAlgn="base">
              <a:spcBef>
                <a:spcPct val="0"/>
              </a:spcBef>
              <a:spcAft>
                <a:spcPct val="0"/>
              </a:spcAft>
              <a:defRPr sz="3600" b="1">
                <a:solidFill>
                  <a:schemeClr val="tx2"/>
                </a:solidFill>
                <a:latin typeface="Calibri"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fi-FI" sz="3600" b="1" i="0" u="none" strike="noStrike" kern="1200" cap="none" spc="0" normalizeH="0" baseline="0" noProof="0" dirty="0" smtClean="0">
              <a:ln>
                <a:noFill/>
              </a:ln>
              <a:solidFill>
                <a:srgbClr val="0075B0"/>
              </a:solidFill>
              <a:effectLst/>
              <a:uLnTx/>
              <a:uFillTx/>
              <a:latin typeface="Calibri"/>
              <a:ea typeface="Geneva" pitchFamily="124" charset="-128"/>
            </a:endParaRPr>
          </a:p>
        </p:txBody>
      </p:sp>
      <p:graphicFrame>
        <p:nvGraphicFramePr>
          <p:cNvPr id="6" name="Kaavio 5"/>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1"/>
          <p:cNvSpPr txBox="1"/>
          <p:nvPr/>
        </p:nvSpPr>
        <p:spPr>
          <a:xfrm>
            <a:off x="3252952" y="4913586"/>
            <a:ext cx="1944414" cy="1051034"/>
          </a:xfrm>
          <a:prstGeom prst="rect">
            <a:avLst/>
          </a:prstGeom>
        </p:spPr>
        <p:txBody>
          <a:bodyPr vert="horz" wrap="square" lIns="0" tIns="0" rIns="0" bIns="0" rtlCol="0" anchor="t" anchorCtr="0">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smtClean="0">
                <a:ln>
                  <a:noFill/>
                </a:ln>
                <a:solidFill>
                  <a:prstClr val="white"/>
                </a:solidFill>
                <a:effectLst/>
                <a:uLnTx/>
                <a:uFillTx/>
                <a:latin typeface="Calibri"/>
                <a:ea typeface="+mn-ea"/>
                <a:cs typeface="+mn-cs"/>
              </a:rPr>
              <a:t>Riskien- ja jatkuvuudenhallinta suunnitelmat tai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smtClean="0">
                <a:ln>
                  <a:noFill/>
                </a:ln>
                <a:solidFill>
                  <a:prstClr val="white"/>
                </a:solidFill>
                <a:effectLst/>
                <a:uLnTx/>
                <a:uFillTx/>
                <a:latin typeface="Calibri"/>
                <a:ea typeface="+mn-ea"/>
                <a:cs typeface="+mn-cs"/>
              </a:rPr>
              <a:t>toinen niistä,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smtClean="0">
                <a:ln>
                  <a:noFill/>
                </a:ln>
                <a:solidFill>
                  <a:prstClr val="white"/>
                </a:solidFill>
                <a:effectLst/>
                <a:uLnTx/>
                <a:uFillTx/>
                <a:latin typeface="Calibri"/>
                <a:ea typeface="+mn-ea"/>
                <a:cs typeface="+mn-cs"/>
              </a:rPr>
              <a:t>puolella virastoista</a:t>
            </a:r>
          </a:p>
        </p:txBody>
      </p:sp>
      <p:sp>
        <p:nvSpPr>
          <p:cNvPr id="8" name="Tekstiruutu 1"/>
          <p:cNvSpPr txBox="1"/>
          <p:nvPr/>
        </p:nvSpPr>
        <p:spPr>
          <a:xfrm>
            <a:off x="2753711" y="1692276"/>
            <a:ext cx="1660634" cy="1051034"/>
          </a:xfrm>
          <a:prstGeom prst="rect">
            <a:avLst/>
          </a:prstGeom>
        </p:spPr>
        <p:txBody>
          <a:bodyPr vert="horz" wrap="square" lIns="0" tIns="0" rIns="0" bIns="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smtClean="0">
                <a:ln>
                  <a:noFill/>
                </a:ln>
                <a:solidFill>
                  <a:prstClr val="white"/>
                </a:solidFill>
                <a:effectLst/>
                <a:uLnTx/>
                <a:uFillTx/>
                <a:latin typeface="Calibri"/>
                <a:ea typeface="+mn-ea"/>
                <a:cs typeface="+mn-cs"/>
              </a:rPr>
              <a:t>Asiaa sivuavia suunnitelmia, kuudenneksella virastoista</a:t>
            </a:r>
          </a:p>
        </p:txBody>
      </p:sp>
    </p:spTree>
    <p:extLst>
      <p:ext uri="{BB962C8B-B14F-4D97-AF65-F5344CB8AC3E}">
        <p14:creationId xmlns:p14="http://schemas.microsoft.com/office/powerpoint/2010/main" val="2892822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958109"/>
            <a:ext cx="8229600" cy="3926076"/>
          </a:xfrm>
        </p:spPr>
        <p:txBody>
          <a:bodyPr/>
          <a:lstStyle/>
          <a:p>
            <a:r>
              <a:rPr lang="fi-FI" dirty="0" smtClean="0"/>
              <a:t>Eri virastot olivat laatineet vaihtelevasti riskien- ja jatkuvuudenhallinnan suunnitelmia. </a:t>
            </a:r>
            <a:endParaRPr lang="fi-FI" dirty="0"/>
          </a:p>
          <a:p>
            <a:pPr lvl="0">
              <a:buClr>
                <a:srgbClr val="0075B0"/>
              </a:buClr>
            </a:pPr>
            <a:r>
              <a:rPr lang="fi-FI" dirty="0" smtClean="0">
                <a:solidFill>
                  <a:prstClr val="black"/>
                </a:solidFill>
              </a:rPr>
              <a:t>Suunnitelmien sisällössä oli huomattavia puutteita.</a:t>
            </a:r>
          </a:p>
          <a:p>
            <a:pPr lvl="0">
              <a:buClr>
                <a:srgbClr val="0075B0"/>
              </a:buClr>
            </a:pPr>
            <a:r>
              <a:rPr lang="fi-FI" dirty="0" smtClean="0">
                <a:solidFill>
                  <a:prstClr val="black"/>
                </a:solidFill>
              </a:rPr>
              <a:t>Jatkuvuussuunnitelmien testaaminen ja häiriötilanteiden harjoittelu ei ole ollut riittävää. </a:t>
            </a:r>
            <a:endParaRPr lang="fi-FI" dirty="0">
              <a:solidFill>
                <a:prstClr val="black"/>
              </a:solidFill>
            </a:endParaRPr>
          </a:p>
          <a:p>
            <a:pPr marL="0" indent="0">
              <a:buNone/>
            </a:pPr>
            <a:endParaRPr lang="fi-FI" sz="3600" dirty="0"/>
          </a:p>
        </p:txBody>
      </p:sp>
      <p:sp>
        <p:nvSpPr>
          <p:cNvPr id="4" name="Tekstiruutu 3"/>
          <p:cNvSpPr txBox="1"/>
          <p:nvPr/>
        </p:nvSpPr>
        <p:spPr>
          <a:xfrm>
            <a:off x="729762" y="4607169"/>
            <a:ext cx="7315200" cy="1415562"/>
          </a:xfrm>
          <a:prstGeom prst="rect">
            <a:avLst/>
          </a:prstGeom>
        </p:spPr>
        <p:txBody>
          <a:bodyPr vert="horz" wrap="square" lIns="0" tIns="0" rIns="0" bIns="0" rtlCol="0"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 </a:t>
            </a:r>
            <a:endParaRPr kumimoji="0" lang="fi-FI" sz="1800" b="0" i="0" u="none" strike="noStrike" kern="1200" cap="none" spc="0" normalizeH="0" baseline="0" noProof="0" dirty="0">
              <a:ln>
                <a:noFill/>
              </a:ln>
              <a:solidFill>
                <a:prstClr val="black"/>
              </a:solidFill>
              <a:effectLst/>
              <a:uLnTx/>
              <a:uFillTx/>
              <a:latin typeface="Calibri" pitchFamily="34" charset="0"/>
              <a:ea typeface="Geneva" pitchFamily="12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p:txBody>
      </p:sp>
      <p:sp>
        <p:nvSpPr>
          <p:cNvPr id="5" name="Suorakulmio 4"/>
          <p:cNvSpPr/>
          <p:nvPr/>
        </p:nvSpPr>
        <p:spPr>
          <a:xfrm>
            <a:off x="729762" y="554619"/>
            <a:ext cx="7476836" cy="646331"/>
          </a:xfrm>
          <a:prstGeom prst="rect">
            <a:avLst/>
          </a:prstGeom>
        </p:spPr>
        <p:txBody>
          <a:bodyPr wrap="square">
            <a:spAutoFit/>
          </a:bodyPr>
          <a:lstStyle/>
          <a:p>
            <a:r>
              <a:rPr lang="fi-FI" sz="3600" b="1" dirty="0" smtClean="0">
                <a:solidFill>
                  <a:srgbClr val="0075B0"/>
                </a:solidFill>
                <a:latin typeface="Calibri"/>
                <a:ea typeface="Geneva" charset="0"/>
              </a:rPr>
              <a:t>Suunnitelmien sisältö ja testaaminen </a:t>
            </a:r>
            <a:endParaRPr lang="fi-FI" dirty="0"/>
          </a:p>
        </p:txBody>
      </p:sp>
    </p:spTree>
    <p:extLst>
      <p:ext uri="{BB962C8B-B14F-4D97-AF65-F5344CB8AC3E}">
        <p14:creationId xmlns:p14="http://schemas.microsoft.com/office/powerpoint/2010/main" val="1384421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93162" y="1608566"/>
            <a:ext cx="8736802" cy="5715869"/>
          </a:xfrm>
        </p:spPr>
        <p:txBody>
          <a:bodyPr/>
          <a:lstStyle/>
          <a:p>
            <a:r>
              <a:rPr lang="fi-FI" altLang="fi-FI" sz="2400" dirty="0" smtClean="0">
                <a:ea typeface="Geneva" pitchFamily="124" charset="-128"/>
              </a:rPr>
              <a:t>Yksittäisen </a:t>
            </a:r>
            <a:r>
              <a:rPr lang="fi-FI" altLang="fi-FI" sz="2400" dirty="0">
                <a:ea typeface="Geneva" pitchFamily="124" charset="-128"/>
              </a:rPr>
              <a:t>viraston niukka keinovalikoima ja virastopohjainen, kapea tilannekuva eivät riitä vastaamaan muuttuvan toimintaympäristön monimutkaistuviin riskeihin</a:t>
            </a:r>
            <a:r>
              <a:rPr lang="fi-FI" altLang="fi-FI" sz="2400" dirty="0" smtClean="0">
                <a:ea typeface="Geneva" pitchFamily="124" charset="-128"/>
              </a:rPr>
              <a:t>.</a:t>
            </a:r>
          </a:p>
          <a:p>
            <a:r>
              <a:rPr lang="fi-FI" altLang="fi-FI" sz="2400" dirty="0" smtClean="0">
                <a:ea typeface="Geneva" pitchFamily="124" charset="-128"/>
              </a:rPr>
              <a:t>Riskien- </a:t>
            </a:r>
            <a:r>
              <a:rPr lang="fi-FI" altLang="fi-FI" sz="2400" dirty="0">
                <a:ea typeface="Geneva" pitchFamily="124" charset="-128"/>
              </a:rPr>
              <a:t>ja jatkuvuudenhallinnan </a:t>
            </a:r>
            <a:r>
              <a:rPr lang="fi-FI" altLang="fi-FI" sz="2400" dirty="0" smtClean="0">
                <a:ea typeface="Geneva" pitchFamily="124" charset="-128"/>
              </a:rPr>
              <a:t>ongelmat koskevat yhä enemmän pitkiä toiminta- ja vuorovaikutusketjuja, koko hallinnonalaa tai poikkihallinnollisia kysymyksiä.</a:t>
            </a:r>
          </a:p>
          <a:p>
            <a:r>
              <a:rPr lang="fi-FI" altLang="fi-FI" sz="2400" dirty="0" smtClean="0">
                <a:ea typeface="Geneva" pitchFamily="124" charset="-128"/>
              </a:rPr>
              <a:t>Monet </a:t>
            </a:r>
            <a:r>
              <a:rPr lang="fi-FI" altLang="fi-FI" sz="2400" dirty="0">
                <a:ea typeface="Geneva" pitchFamily="124" charset="-128"/>
              </a:rPr>
              <a:t>riskit ovat sellaisia, että yksittäisen </a:t>
            </a:r>
            <a:r>
              <a:rPr lang="fi-FI" altLang="fi-FI" sz="2400" dirty="0" smtClean="0">
                <a:ea typeface="Geneva" pitchFamily="124" charset="-128"/>
              </a:rPr>
              <a:t>viraston ei </a:t>
            </a:r>
            <a:r>
              <a:rPr lang="fi-FI" altLang="fi-FI" sz="2400" dirty="0">
                <a:ea typeface="Geneva" pitchFamily="124" charset="-128"/>
              </a:rPr>
              <a:t>ole mahdollista </a:t>
            </a:r>
            <a:r>
              <a:rPr lang="fi-FI" altLang="fi-FI" sz="2400" dirty="0" smtClean="0">
                <a:ea typeface="Geneva" pitchFamily="124" charset="-128"/>
              </a:rPr>
              <a:t>tai taloudellisesti </a:t>
            </a:r>
            <a:r>
              <a:rPr lang="fi-FI" altLang="fi-FI" sz="2400" dirty="0">
                <a:ea typeface="Geneva" pitchFamily="124" charset="-128"/>
              </a:rPr>
              <a:t>tarkoituksenmukaista niitä </a:t>
            </a:r>
            <a:r>
              <a:rPr lang="fi-FI" altLang="fi-FI" sz="2400" dirty="0" smtClean="0">
                <a:ea typeface="Geneva" pitchFamily="124" charset="-128"/>
              </a:rPr>
              <a:t>hallita.</a:t>
            </a:r>
          </a:p>
          <a:p>
            <a:r>
              <a:rPr lang="fi-FI" altLang="fi-FI" sz="2400" dirty="0" smtClean="0">
                <a:ea typeface="Geneva" pitchFamily="124" charset="-128"/>
              </a:rPr>
              <a:t>Vi</a:t>
            </a:r>
            <a:r>
              <a:rPr lang="fi-FI" altLang="fi-FI" sz="2400" dirty="0" smtClean="0">
                <a:solidFill>
                  <a:prstClr val="black"/>
                </a:solidFill>
                <a:ea typeface="Geneva" pitchFamily="124" charset="-128"/>
              </a:rPr>
              <a:t>raston </a:t>
            </a:r>
            <a:r>
              <a:rPr lang="fi-FI" altLang="fi-FI" sz="2400" dirty="0">
                <a:solidFill>
                  <a:prstClr val="black"/>
                </a:solidFill>
                <a:ea typeface="Geneva" pitchFamily="124" charset="-128"/>
              </a:rPr>
              <a:t>johdon </a:t>
            </a:r>
            <a:r>
              <a:rPr lang="fi-FI" altLang="fi-FI" sz="2400" dirty="0" smtClean="0">
                <a:solidFill>
                  <a:prstClr val="black"/>
                </a:solidFill>
                <a:ea typeface="Geneva" pitchFamily="124" charset="-128"/>
              </a:rPr>
              <a:t>on </a:t>
            </a:r>
            <a:r>
              <a:rPr lang="fi-FI" altLang="fi-FI" sz="2400" dirty="0">
                <a:solidFill>
                  <a:prstClr val="black"/>
                </a:solidFill>
                <a:ea typeface="Geneva" pitchFamily="124" charset="-128"/>
              </a:rPr>
              <a:t>pitkässä toimintoketjussa </a:t>
            </a:r>
            <a:r>
              <a:rPr lang="fi-FI" altLang="fi-FI" sz="2400" dirty="0" smtClean="0">
                <a:solidFill>
                  <a:prstClr val="black"/>
                </a:solidFill>
                <a:ea typeface="Geneva" pitchFamily="124" charset="-128"/>
              </a:rPr>
              <a:t> </a:t>
            </a:r>
            <a:r>
              <a:rPr lang="fi-FI" altLang="fi-FI" sz="2400" dirty="0">
                <a:solidFill>
                  <a:prstClr val="black"/>
                </a:solidFill>
                <a:ea typeface="Geneva" pitchFamily="124" charset="-128"/>
              </a:rPr>
              <a:t>vaikeampi tunnistaa vastuutaan </a:t>
            </a:r>
            <a:r>
              <a:rPr lang="fi-FI" altLang="fi-FI" sz="2400" dirty="0" smtClean="0">
                <a:solidFill>
                  <a:prstClr val="black"/>
                </a:solidFill>
                <a:ea typeface="Geneva" pitchFamily="124" charset="-128"/>
              </a:rPr>
              <a:t>riskinomistajana.</a:t>
            </a:r>
          </a:p>
          <a:p>
            <a:pPr marL="457200" lvl="1" indent="0">
              <a:buNone/>
            </a:pPr>
            <a:endParaRPr lang="fi-FI" altLang="fi-FI" sz="2400" dirty="0" smtClean="0">
              <a:solidFill>
                <a:prstClr val="black"/>
              </a:solidFill>
              <a:ea typeface="Geneva" pitchFamily="124" charset="-128"/>
            </a:endParaRPr>
          </a:p>
          <a:p>
            <a:pPr marL="457200" lvl="1" indent="0">
              <a:buNone/>
            </a:pPr>
            <a:r>
              <a:rPr lang="fi-FI" altLang="fi-FI" sz="2400" dirty="0" smtClean="0">
                <a:solidFill>
                  <a:prstClr val="black"/>
                </a:solidFill>
                <a:ea typeface="Geneva" pitchFamily="124" charset="-128"/>
              </a:rPr>
              <a:t>.</a:t>
            </a:r>
          </a:p>
          <a:p>
            <a:pPr marL="457200" lvl="1" indent="0">
              <a:buNone/>
            </a:pPr>
            <a:endParaRPr lang="fi-FI" altLang="fi-FI" sz="1200" dirty="0">
              <a:solidFill>
                <a:prstClr val="black"/>
              </a:solidFill>
              <a:ea typeface="Geneva" pitchFamily="124" charset="-128"/>
            </a:endParaRPr>
          </a:p>
          <a:p>
            <a:pPr marL="457200" lvl="1" indent="0">
              <a:buNone/>
            </a:pPr>
            <a:endParaRPr lang="fi-FI" altLang="fi-FI" sz="1200" dirty="0">
              <a:solidFill>
                <a:prstClr val="black"/>
              </a:solidFill>
              <a:ea typeface="Geneva" pitchFamily="124" charset="-128"/>
            </a:endParaRPr>
          </a:p>
          <a:p>
            <a:pPr marL="457200" lvl="1" indent="0">
              <a:buNone/>
            </a:pPr>
            <a:r>
              <a:rPr lang="fi-FI" altLang="fi-FI" sz="1200" dirty="0">
                <a:solidFill>
                  <a:prstClr val="black"/>
                </a:solidFill>
                <a:ea typeface="Geneva" pitchFamily="124" charset="-128"/>
              </a:rPr>
              <a:t/>
            </a:r>
            <a:br>
              <a:rPr lang="fi-FI" altLang="fi-FI" sz="1200" dirty="0">
                <a:solidFill>
                  <a:prstClr val="black"/>
                </a:solidFill>
                <a:ea typeface="Geneva" pitchFamily="124" charset="-128"/>
              </a:rPr>
            </a:br>
            <a:r>
              <a:rPr lang="fi-FI" altLang="fi-FI" sz="1200" dirty="0">
                <a:solidFill>
                  <a:prstClr val="black"/>
                </a:solidFill>
                <a:ea typeface="Geneva" pitchFamily="124" charset="-128"/>
              </a:rPr>
              <a:t> </a:t>
            </a:r>
            <a:br>
              <a:rPr lang="fi-FI" altLang="fi-FI" sz="1200" dirty="0">
                <a:solidFill>
                  <a:prstClr val="black"/>
                </a:solidFill>
                <a:ea typeface="Geneva" pitchFamily="124" charset="-128"/>
              </a:rPr>
            </a:br>
            <a:endParaRPr lang="fi-FI" altLang="fi-FI" sz="1200" dirty="0" smtClean="0">
              <a:solidFill>
                <a:prstClr val="black"/>
              </a:solidFill>
              <a:ea typeface="Geneva" pitchFamily="124" charset="-128"/>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3200">
                <a:solidFill>
                  <a:schemeClr val="tx1"/>
                </a:solidFill>
                <a:latin typeface="Calibri" pitchFamily="34" charset="0"/>
                <a:ea typeface="Geneva" pitchFamily="124" charset="-128"/>
              </a:defRPr>
            </a:lvl1pPr>
            <a:lvl2pPr marL="742950" indent="-285750" eaLnBrk="0" hangingPunct="0">
              <a:spcBef>
                <a:spcPct val="20000"/>
              </a:spcBef>
              <a:buFont typeface="Arial" pitchFamily="34" charset="0"/>
              <a:buChar char="–"/>
              <a:defRPr sz="2600">
                <a:solidFill>
                  <a:schemeClr val="tx1"/>
                </a:solidFill>
                <a:latin typeface="Calibri" pitchFamily="34" charset="0"/>
                <a:ea typeface="Geneva" pitchFamily="12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D0F89CCC-1D6E-441A-A772-58CA4673E8C3}" type="slidenum">
              <a:rPr kumimoji="0" lang="en-US" altLang="fi-FI" sz="1200" b="0" i="0" u="none" strike="noStrike" kern="1200" cap="none" spc="0" normalizeH="0" baseline="0" noProof="0">
                <a:ln>
                  <a:noFill/>
                </a:ln>
                <a:solidFill>
                  <a:srgbClr val="0075B0"/>
                </a:solidFill>
                <a:effectLst/>
                <a:uLnTx/>
                <a:uFillTx/>
                <a:latin typeface="Calibri" pitchFamily="34" charset="0"/>
                <a:ea typeface="Geneva" pitchFamily="12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altLang="fi-FI" sz="1200" b="0" i="0" u="none" strike="noStrike" kern="1200" cap="none" spc="0" normalizeH="0" baseline="0" noProof="0" dirty="0">
              <a:ln>
                <a:noFill/>
              </a:ln>
              <a:solidFill>
                <a:srgbClr val="0075B0"/>
              </a:solidFill>
              <a:effectLst/>
              <a:uLnTx/>
              <a:uFillTx/>
              <a:latin typeface="Calibri" pitchFamily="34" charset="0"/>
              <a:ea typeface="Geneva" pitchFamily="124" charset="-128"/>
              <a:cs typeface="+mn-cs"/>
            </a:endParaRPr>
          </a:p>
        </p:txBody>
      </p:sp>
      <p:sp>
        <p:nvSpPr>
          <p:cNvPr id="5" name="Tekstiruutu 4"/>
          <p:cNvSpPr txBox="1"/>
          <p:nvPr/>
        </p:nvSpPr>
        <p:spPr>
          <a:xfrm>
            <a:off x="457200" y="489816"/>
            <a:ext cx="8021782" cy="618837"/>
          </a:xfrm>
          <a:prstGeom prst="rect">
            <a:avLst/>
          </a:prstGeom>
        </p:spPr>
        <p:txBody>
          <a:bodyPr vert="horz" wrap="square" lIns="0" tIns="0" rIns="0" bIns="0" rtlCol="0" anchor="t" anchorCtr="0">
            <a:noAutofit/>
          </a:bodyPr>
          <a:lstStyle/>
          <a:p>
            <a:r>
              <a:rPr lang="fi-FI" sz="3600" b="1" dirty="0" smtClean="0">
                <a:solidFill>
                  <a:srgbClr val="0075B0"/>
                </a:solidFill>
                <a:latin typeface="Calibri"/>
                <a:ea typeface="Geneva" charset="0"/>
              </a:rPr>
              <a:t>Yksittäinen virasto ei aina pärjää yksinään</a:t>
            </a:r>
            <a:endParaRPr lang="fi-FI" sz="3600" b="1" i="0" dirty="0" smtClean="0">
              <a:solidFill>
                <a:schemeClr val="accent1">
                  <a:lumMod val="75000"/>
                  <a:lumOff val="25000"/>
                </a:schemeClr>
              </a:solidFill>
            </a:endParaRPr>
          </a:p>
        </p:txBody>
      </p:sp>
    </p:spTree>
    <p:extLst>
      <p:ext uri="{BB962C8B-B14F-4D97-AF65-F5344CB8AC3E}">
        <p14:creationId xmlns:p14="http://schemas.microsoft.com/office/powerpoint/2010/main" val="384973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Valtionhallinnon toimintaympäristön ja toimintatapojen muutokset  </a:t>
            </a:r>
            <a:endParaRPr lang="fi-FI" dirty="0"/>
          </a:p>
        </p:txBody>
      </p:sp>
      <p:sp>
        <p:nvSpPr>
          <p:cNvPr id="3" name="Sisällön paikkamerkki 2"/>
          <p:cNvSpPr>
            <a:spLocks noGrp="1"/>
          </p:cNvSpPr>
          <p:nvPr>
            <p:ph idx="1"/>
          </p:nvPr>
        </p:nvSpPr>
        <p:spPr>
          <a:xfrm>
            <a:off x="457200" y="1765879"/>
            <a:ext cx="8229600" cy="4114800"/>
          </a:xfrm>
        </p:spPr>
        <p:txBody>
          <a:bodyPr/>
          <a:lstStyle/>
          <a:p>
            <a:r>
              <a:rPr lang="fi-FI" sz="2800" dirty="0"/>
              <a:t>Useissa jatkuvuuden kannalta tärkeissä toiminnoissa on viraston oman työn sijaan siirrytty ostamaan palvelut valtakunnallisilta palveluntuottajilta; ICT-, taloushallinto- ja tilapalvelut on keskitetty ja ulkoistettu.</a:t>
            </a:r>
          </a:p>
          <a:p>
            <a:r>
              <a:rPr lang="fi-FI" sz="2800" dirty="0"/>
              <a:t>Teknologiariippuvuus, valtionhallinnon sisäisten palvelujen keskittäminen ja verkostomaiset toimintamallit edellyttävät jatkuvuusriskien hallintaa yli virasto- ja hallinnonalarajojen.</a:t>
            </a:r>
          </a:p>
          <a:p>
            <a:endParaRPr lang="fi-FI" dirty="0"/>
          </a:p>
        </p:txBody>
      </p:sp>
      <p:sp>
        <p:nvSpPr>
          <p:cNvPr id="4" name="Dian numeron paikkamerkki 3"/>
          <p:cNvSpPr>
            <a:spLocks noGrp="1"/>
          </p:cNvSpPr>
          <p:nvPr>
            <p:ph type="sldNum" sz="quarter" idx="12"/>
          </p:nvPr>
        </p:nvSpPr>
        <p:spPr/>
        <p:txBody>
          <a:bodyPr/>
          <a:lstStyle/>
          <a:p>
            <a:pPr>
              <a:defRPr/>
            </a:pPr>
            <a:fld id="{9D88ED5C-1A88-4253-A7D1-3670ACBC71FC}" type="slidenum">
              <a:rPr lang="en-US" altLang="fi-FI" smtClean="0"/>
              <a:pPr>
                <a:defRPr/>
              </a:pPr>
              <a:t>8</a:t>
            </a:fld>
            <a:endParaRPr lang="en-US" altLang="fi-FI" dirty="0"/>
          </a:p>
        </p:txBody>
      </p:sp>
    </p:spTree>
    <p:extLst>
      <p:ext uri="{BB962C8B-B14F-4D97-AF65-F5344CB8AC3E}">
        <p14:creationId xmlns:p14="http://schemas.microsoft.com/office/powerpoint/2010/main" val="114293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830708"/>
            <a:ext cx="8229600" cy="5368194"/>
          </a:xfrm>
        </p:spPr>
        <p:txBody>
          <a:bodyPr/>
          <a:lstStyle/>
          <a:p>
            <a:r>
              <a:rPr lang="fi-FI" sz="2800" dirty="0" smtClean="0"/>
              <a:t>Ministeriöiden </a:t>
            </a:r>
            <a:r>
              <a:rPr lang="fi-FI" sz="2800" dirty="0"/>
              <a:t>harjoittama ohjaus ja hallinnonaloittainen tarkastelu on vähäistä eikä ministeriöllä ole velvoitetta ohjata hallinnonalansa riskien- ja jatkuvuudenhallintaa</a:t>
            </a:r>
            <a:r>
              <a:rPr lang="fi-FI" sz="2800" dirty="0" smtClean="0"/>
              <a:t>.</a:t>
            </a:r>
          </a:p>
          <a:p>
            <a:pPr marL="0" indent="0">
              <a:buNone/>
            </a:pPr>
            <a:endParaRPr lang="fi-FI" sz="2800" dirty="0" smtClean="0"/>
          </a:p>
          <a:p>
            <a:r>
              <a:rPr lang="fi-FI" sz="2800" dirty="0" smtClean="0"/>
              <a:t>Valmiussuunnittelua </a:t>
            </a:r>
            <a:r>
              <a:rPr lang="fi-FI" sz="2800" dirty="0"/>
              <a:t>ja varautumista lukuun ottamatta jatkuvuudenhallinnan kokonaisuutta ei ohjata hallinnonala- tai valtioneuvostotasoisesti. </a:t>
            </a:r>
            <a:r>
              <a:rPr lang="fi-FI" sz="4000" dirty="0"/>
              <a:t/>
            </a:r>
            <a:br>
              <a:rPr lang="fi-FI" sz="4000" dirty="0"/>
            </a:br>
            <a:r>
              <a:rPr lang="fi-FI" sz="4000" dirty="0"/>
              <a:t/>
            </a:r>
            <a:br>
              <a:rPr lang="fi-FI" sz="4000" dirty="0"/>
            </a:br>
            <a:endParaRPr lang="fi-FI" sz="4000" dirty="0" smtClean="0">
              <a:solidFill>
                <a:prstClr val="black"/>
              </a:solidFill>
            </a:endParaRPr>
          </a:p>
        </p:txBody>
      </p:sp>
      <p:sp>
        <p:nvSpPr>
          <p:cNvPr id="4" name="Tekstiruutu 3"/>
          <p:cNvSpPr txBox="1"/>
          <p:nvPr/>
        </p:nvSpPr>
        <p:spPr>
          <a:xfrm>
            <a:off x="729762" y="4607169"/>
            <a:ext cx="7315200" cy="1415562"/>
          </a:xfrm>
          <a:prstGeom prst="rect">
            <a:avLst/>
          </a:prstGeom>
        </p:spPr>
        <p:txBody>
          <a:bodyPr vert="horz" wrap="square" lIns="0" tIns="0" rIns="0" bIns="0" rtlCol="0"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rPr>
              <a:t> </a:t>
            </a:r>
            <a:endParaRPr kumimoji="0" lang="fi-FI" sz="1800" b="0" i="0" u="none" strike="noStrike" kern="1200" cap="none" spc="0" normalizeH="0" baseline="0" noProof="0" dirty="0">
              <a:ln>
                <a:noFill/>
              </a:ln>
              <a:solidFill>
                <a:prstClr val="black"/>
              </a:solidFill>
              <a:effectLst/>
              <a:uLnTx/>
              <a:uFillTx/>
              <a:latin typeface="Calibri" pitchFamily="34" charset="0"/>
              <a:ea typeface="Geneva" pitchFamily="12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itchFamily="34" charset="0"/>
              <a:ea typeface="Geneva" pitchFamily="124" charset="-128"/>
              <a:cs typeface="+mn-cs"/>
            </a:endParaRPr>
          </a:p>
        </p:txBody>
      </p:sp>
      <p:sp>
        <p:nvSpPr>
          <p:cNvPr id="2" name="Suorakulmio 1"/>
          <p:cNvSpPr/>
          <p:nvPr/>
        </p:nvSpPr>
        <p:spPr>
          <a:xfrm>
            <a:off x="729762" y="276313"/>
            <a:ext cx="7476836" cy="1200329"/>
          </a:xfrm>
          <a:prstGeom prst="rect">
            <a:avLst/>
          </a:prstGeom>
        </p:spPr>
        <p:txBody>
          <a:bodyPr wrap="square">
            <a:spAutoFit/>
          </a:bodyPr>
          <a:lstStyle/>
          <a:p>
            <a:r>
              <a:rPr lang="fi-FI" sz="3600" b="1" dirty="0" smtClean="0">
                <a:solidFill>
                  <a:srgbClr val="0075B0"/>
                </a:solidFill>
                <a:latin typeface="Calibri"/>
                <a:ea typeface="Geneva" charset="0"/>
              </a:rPr>
              <a:t>Valtiokokonaisuuden kattavaa riskien- ja jatkuvuudenhallintaa ei ole </a:t>
            </a:r>
            <a:endParaRPr lang="fi-FI" dirty="0"/>
          </a:p>
        </p:txBody>
      </p:sp>
    </p:spTree>
    <p:extLst>
      <p:ext uri="{BB962C8B-B14F-4D97-AF65-F5344CB8AC3E}">
        <p14:creationId xmlns:p14="http://schemas.microsoft.com/office/powerpoint/2010/main" val="234442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VTV">
  <a:themeElements>
    <a:clrScheme name="Valtiontalouden tarkastusvirasto">
      <a:dk1>
        <a:sysClr val="windowText" lastClr="000000"/>
      </a:dk1>
      <a:lt1>
        <a:sysClr val="window" lastClr="FFFFFF"/>
      </a:lt1>
      <a:dk2>
        <a:srgbClr val="0075B0"/>
      </a:dk2>
      <a:lt2>
        <a:srgbClr val="D7D3C7"/>
      </a:lt2>
      <a:accent1>
        <a:srgbClr val="002C5F"/>
      </a:accent1>
      <a:accent2>
        <a:srgbClr val="C50084"/>
      </a:accent2>
      <a:accent3>
        <a:srgbClr val="8CB8C6"/>
      </a:accent3>
      <a:accent4>
        <a:srgbClr val="0075B0"/>
      </a:accent4>
      <a:accent5>
        <a:srgbClr val="00B092"/>
      </a:accent5>
      <a:accent6>
        <a:srgbClr val="D7D3C7"/>
      </a:accent6>
      <a:hlink>
        <a:srgbClr val="0075B0"/>
      </a:hlink>
      <a:folHlink>
        <a:srgbClr val="0075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defRPr b="0" i="0" dirty="0" smtClean="0"/>
        </a:defPPr>
      </a:lstStyle>
    </a:txDef>
  </a:objectDefaults>
  <a:extraClrSchemeLst/>
  <a:extLst>
    <a:ext uri="{05A4C25C-085E-4340-85A3-A5531E510DB2}">
      <thm15:themeFamily xmlns:thm15="http://schemas.microsoft.com/office/thememl/2012/main" name="presentaatiopohja suomeksi" id="{0941B2E4-EEC4-4EE0-ACDD-5204FC06F55A}" vid="{D90D7FD1-8F7B-4633-8F58-B0A810F3997D}"/>
    </a:ext>
  </a:extLst>
</a:theme>
</file>

<file path=ppt/theme/theme2.xml><?xml version="1.0" encoding="utf-8"?>
<a:theme xmlns:a="http://schemas.openxmlformats.org/drawingml/2006/main" name="1_VTV">
  <a:themeElements>
    <a:clrScheme name="Valtiontalouden tarkastusvirasto">
      <a:dk1>
        <a:sysClr val="windowText" lastClr="000000"/>
      </a:dk1>
      <a:lt1>
        <a:sysClr val="window" lastClr="FFFFFF"/>
      </a:lt1>
      <a:dk2>
        <a:srgbClr val="0075B0"/>
      </a:dk2>
      <a:lt2>
        <a:srgbClr val="D7D3C7"/>
      </a:lt2>
      <a:accent1>
        <a:srgbClr val="002C5F"/>
      </a:accent1>
      <a:accent2>
        <a:srgbClr val="C50084"/>
      </a:accent2>
      <a:accent3>
        <a:srgbClr val="8CB8C6"/>
      </a:accent3>
      <a:accent4>
        <a:srgbClr val="0075B0"/>
      </a:accent4>
      <a:accent5>
        <a:srgbClr val="00B092"/>
      </a:accent5>
      <a:accent6>
        <a:srgbClr val="D7D3C7"/>
      </a:accent6>
      <a:hlink>
        <a:srgbClr val="0075B0"/>
      </a:hlink>
      <a:folHlink>
        <a:srgbClr val="0075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defRPr b="0" i="0" dirty="0" smtClean="0"/>
        </a:defPPr>
      </a:lstStyle>
    </a:txDef>
  </a:objectDefaults>
  <a:extraClrSchemeLst/>
  <a:extLst>
    <a:ext uri="{05A4C25C-085E-4340-85A3-A5531E510DB2}">
      <thm15:themeFamily xmlns:thm15="http://schemas.microsoft.com/office/thememl/2012/main" name="presentaatiopohja suomeksi" id="{0941B2E4-EEC4-4EE0-ACDD-5204FC06F55A}" vid="{D90D7FD1-8F7B-4633-8F58-B0A810F3997D}"/>
    </a:ext>
  </a:extLst>
</a:theme>
</file>

<file path=ppt/theme/theme3.xml><?xml version="1.0" encoding="utf-8"?>
<a:theme xmlns:a="http://schemas.openxmlformats.org/drawingml/2006/main" name="2_VTV">
  <a:themeElements>
    <a:clrScheme name="Valtiontalouden tarkastusvirasto">
      <a:dk1>
        <a:sysClr val="windowText" lastClr="000000"/>
      </a:dk1>
      <a:lt1>
        <a:sysClr val="window" lastClr="FFFFFF"/>
      </a:lt1>
      <a:dk2>
        <a:srgbClr val="0075B0"/>
      </a:dk2>
      <a:lt2>
        <a:srgbClr val="D7D3C7"/>
      </a:lt2>
      <a:accent1>
        <a:srgbClr val="002C5F"/>
      </a:accent1>
      <a:accent2>
        <a:srgbClr val="C50084"/>
      </a:accent2>
      <a:accent3>
        <a:srgbClr val="8CB8C6"/>
      </a:accent3>
      <a:accent4>
        <a:srgbClr val="0075B0"/>
      </a:accent4>
      <a:accent5>
        <a:srgbClr val="00B092"/>
      </a:accent5>
      <a:accent6>
        <a:srgbClr val="D7D3C7"/>
      </a:accent6>
      <a:hlink>
        <a:srgbClr val="0075B0"/>
      </a:hlink>
      <a:folHlink>
        <a:srgbClr val="0075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defRPr b="0" i="0" dirty="0" smtClean="0"/>
        </a:defPPr>
      </a:lstStyle>
    </a:txDef>
  </a:objectDefaults>
  <a:extraClrSchemeLst/>
  <a:extLst>
    <a:ext uri="{05A4C25C-085E-4340-85A3-A5531E510DB2}">
      <thm15:themeFamily xmlns:thm15="http://schemas.microsoft.com/office/thememl/2012/main" name="presentaatiopohja suomeksi" id="{0941B2E4-EEC4-4EE0-ACDD-5204FC06F55A}" vid="{D90D7FD1-8F7B-4633-8F58-B0A810F399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presentaatiopohja suomeksi</Template>
  <TotalTime>3927</TotalTime>
  <Words>453</Words>
  <Application>Microsoft Office PowerPoint</Application>
  <PresentationFormat>Näytössä katseltava diaesitys (4:3)</PresentationFormat>
  <Paragraphs>99</Paragraphs>
  <Slides>18</Slides>
  <Notes>8</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18</vt:i4>
      </vt:variant>
    </vt:vector>
  </HeadingPairs>
  <TitlesOfParts>
    <vt:vector size="24" baseType="lpstr">
      <vt:lpstr>Arial</vt:lpstr>
      <vt:lpstr>Calibri</vt:lpstr>
      <vt:lpstr>Geneva</vt:lpstr>
      <vt:lpstr>VTV</vt:lpstr>
      <vt:lpstr>1_VTV</vt:lpstr>
      <vt:lpstr>2_VTV</vt:lpstr>
      <vt:lpstr>Valtionhallinnon riskienhallinta ja toimintojen jatkuvuus </vt:lpstr>
      <vt:lpstr>PowerPoint-esitys</vt:lpstr>
      <vt:lpstr>TARKASTUKSEN AINEISTOA      </vt:lpstr>
      <vt:lpstr>PowerPoint-esitys</vt:lpstr>
      <vt:lpstr>PowerPoint-esitys</vt:lpstr>
      <vt:lpstr>PowerPoint-esitys</vt:lpstr>
      <vt:lpstr>PowerPoint-esitys</vt:lpstr>
      <vt:lpstr>Valtionhallinnon toimintaympäristön ja toimintatapojen muutokset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Kiitos!</vt:lpstr>
    </vt:vector>
  </TitlesOfParts>
  <Company>Eduskunta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dc:title>
  <dc:creator>Koivunen Vesa</dc:creator>
  <cp:lastModifiedBy>Koivunen Vesa</cp:lastModifiedBy>
  <cp:revision>196</cp:revision>
  <cp:lastPrinted>2019-02-06T17:08:59Z</cp:lastPrinted>
  <dcterms:created xsi:type="dcterms:W3CDTF">2018-10-08T13:34:52Z</dcterms:created>
  <dcterms:modified xsi:type="dcterms:W3CDTF">2019-03-07T18:28:54Z</dcterms:modified>
</cp:coreProperties>
</file>