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4"/>
    <p:sldMasterId id="2147483738" r:id="rId5"/>
  </p:sldMasterIdLst>
  <p:notesMasterIdLst>
    <p:notesMasterId r:id="rId14"/>
  </p:notesMasterIdLst>
  <p:sldIdLst>
    <p:sldId id="362" r:id="rId6"/>
    <p:sldId id="364" r:id="rId7"/>
    <p:sldId id="367" r:id="rId8"/>
    <p:sldId id="366" r:id="rId9"/>
    <p:sldId id="363" r:id="rId10"/>
    <p:sldId id="360" r:id="rId11"/>
    <p:sldId id="361" r:id="rId12"/>
    <p:sldId id="365" r:id="rId13"/>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LT(" lastIdx="54" clrIdx="0">
    <p:extLst>
      <p:ext uri="{19B8F6BF-5375-455C-9EA6-DF929625EA0E}">
        <p15:presenceInfo xmlns:p15="http://schemas.microsoft.com/office/powerpoint/2012/main" userId="S-1-5-21-3521595049-301303566-333748410-66220" providerId="AD"/>
      </p:ext>
    </p:extLst>
  </p:cmAuthor>
  <p:cmAuthor id="2" name="Leena Rantala" initials="LR" lastIdx="3" clrIdx="1">
    <p:extLst>
      <p:ext uri="{19B8F6BF-5375-455C-9EA6-DF929625EA0E}">
        <p15:presenceInfo xmlns:p15="http://schemas.microsoft.com/office/powerpoint/2012/main" userId="S-1-5-21-3521595049-301303566-333748410-1449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CCFD3"/>
    <a:srgbClr val="9BBAC0"/>
    <a:srgbClr val="B5DACC"/>
    <a:srgbClr val="00959B"/>
    <a:srgbClr val="365ABD"/>
    <a:srgbClr val="C48903"/>
    <a:srgbClr val="00A892"/>
    <a:srgbClr val="0098E8"/>
    <a:srgbClr val="1A7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14" autoAdjust="0"/>
    <p:restoredTop sz="93979" autoAdjust="0"/>
  </p:normalViewPr>
  <p:slideViewPr>
    <p:cSldViewPr snapToGrid="0" snapToObjects="1" showGuides="1">
      <p:cViewPr varScale="1">
        <p:scale>
          <a:sx n="110" d="100"/>
          <a:sy n="110" d="100"/>
        </p:scale>
        <p:origin x="728" y="80"/>
      </p:cViewPr>
      <p:guideLst>
        <p:guide orient="horz" pos="2183"/>
        <p:guide pos="381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DABD1-5F09-CB43-BCC0-1DEB934835DE}" type="datetimeFigureOut">
              <a:rPr lang="en-FI"/>
              <a:t>03/14/2024</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7CB69-F670-CE45-9316-2F76980D2403}" type="slidenum">
              <a:rPr/>
              <a:t>‹#›</a:t>
            </a:fld>
            <a:endParaRPr lang="en-FI"/>
          </a:p>
        </p:txBody>
      </p:sp>
    </p:spTree>
    <p:extLst>
      <p:ext uri="{BB962C8B-B14F-4D97-AF65-F5344CB8AC3E}">
        <p14:creationId xmlns:p14="http://schemas.microsoft.com/office/powerpoint/2010/main" val="3762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3C67CB69-F670-CE45-9316-2F76980D2403}" type="slidenum">
              <a:rPr lang="fi-FI" smtClean="0"/>
              <a:t>2</a:t>
            </a:fld>
            <a:endParaRPr lang="fi-FI"/>
          </a:p>
        </p:txBody>
      </p:sp>
    </p:spTree>
    <p:extLst>
      <p:ext uri="{BB962C8B-B14F-4D97-AF65-F5344CB8AC3E}">
        <p14:creationId xmlns:p14="http://schemas.microsoft.com/office/powerpoint/2010/main" val="3605036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3C67CB69-F670-CE45-9316-2F76980D2403}" type="slidenum">
              <a:rPr lang="fi-FI" smtClean="0"/>
              <a:t>3</a:t>
            </a:fld>
            <a:endParaRPr lang="fi-FI"/>
          </a:p>
        </p:txBody>
      </p:sp>
    </p:spTree>
    <p:extLst>
      <p:ext uri="{BB962C8B-B14F-4D97-AF65-F5344CB8AC3E}">
        <p14:creationId xmlns:p14="http://schemas.microsoft.com/office/powerpoint/2010/main" val="1897351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0.svg"/><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60.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1.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0.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1.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1.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5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41.svg"/><Relationship Id="rId4" Type="http://schemas.openxmlformats.org/officeDocument/2006/relationships/image" Target="../media/image2.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70.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61.sv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0.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Kansi,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484D5C40-B351-929D-8EBA-583F28EF44DA}"/>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12800" y="828000"/>
            <a:ext cx="2973600" cy="641148"/>
          </a:xfrm>
          <a:prstGeom prst="rect">
            <a:avLst/>
          </a:prstGeom>
        </p:spPr>
      </p:pic>
      <p:grpSp>
        <p:nvGrpSpPr>
          <p:cNvPr id="4" name="Ryhmä 3">
            <a:extLst>
              <a:ext uri="{FF2B5EF4-FFF2-40B4-BE49-F238E27FC236}">
                <a16:creationId xmlns:a16="http://schemas.microsoft.com/office/drawing/2014/main" id="{9FCADA93-0FB7-CA2C-F62B-6B3CC39CB4ED}"/>
              </a:ext>
            </a:extLst>
          </p:cNvPr>
          <p:cNvGrpSpPr/>
          <p:nvPr userDrawn="1"/>
        </p:nvGrpSpPr>
        <p:grpSpPr>
          <a:xfrm>
            <a:off x="-17042" y="-4183"/>
            <a:ext cx="12270939" cy="6876000"/>
            <a:chOff x="-17042" y="3192"/>
            <a:chExt cx="12270939" cy="6856323"/>
          </a:xfrm>
        </p:grpSpPr>
        <p:sp>
          <p:nvSpPr>
            <p:cNvPr id="7" name="Vapaamuotoinen: Muoto 6">
              <a:extLst>
                <a:ext uri="{FF2B5EF4-FFF2-40B4-BE49-F238E27FC236}">
                  <a16:creationId xmlns:a16="http://schemas.microsoft.com/office/drawing/2014/main" id="{96D9BDDC-63C8-A606-3309-A101EDBAAD0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solidFill>
              <a:srgbClr val="B5DACC"/>
            </a:solidFill>
            <a:ln w="12622" cap="flat">
              <a:noFill/>
              <a:prstDash val="solid"/>
              <a:miter/>
            </a:ln>
          </p:spPr>
          <p:txBody>
            <a:bodyPr rtlCol="0" anchor="ctr"/>
            <a:lstStyle/>
            <a:p>
              <a:endParaRPr lang="fi-FI"/>
            </a:p>
          </p:txBody>
        </p:sp>
        <p:sp>
          <p:nvSpPr>
            <p:cNvPr id="8" name="Vapaamuotoinen: Muoto 7">
              <a:extLst>
                <a:ext uri="{FF2B5EF4-FFF2-40B4-BE49-F238E27FC236}">
                  <a16:creationId xmlns:a16="http://schemas.microsoft.com/office/drawing/2014/main" id="{3D79F50D-C8E1-942C-5F25-BC823CF4BD82}"/>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0" name="Vapaamuotoinen: Muoto 9">
              <a:extLst>
                <a:ext uri="{FF2B5EF4-FFF2-40B4-BE49-F238E27FC236}">
                  <a16:creationId xmlns:a16="http://schemas.microsoft.com/office/drawing/2014/main" id="{40374709-EEEC-6317-3CA1-3C9E3C24DCD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noFill/>
            <a:ln w="12622" cap="flat">
              <a:noFill/>
              <a:prstDash val="solid"/>
              <a:miter/>
            </a:ln>
          </p:spPr>
          <p:txBody>
            <a:bodyPr rtlCol="0" anchor="ctr"/>
            <a:lstStyle/>
            <a:p>
              <a:endParaRPr lang="fi-FI"/>
            </a:p>
          </p:txBody>
        </p:sp>
        <p:sp>
          <p:nvSpPr>
            <p:cNvPr id="11" name="Vapaamuotoinen: Muoto 10">
              <a:extLst>
                <a:ext uri="{FF2B5EF4-FFF2-40B4-BE49-F238E27FC236}">
                  <a16:creationId xmlns:a16="http://schemas.microsoft.com/office/drawing/2014/main" id="{C9141825-7943-460F-AE5C-B764A83C2E47}"/>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2" name="Vapaamuotoinen: Muoto 11">
              <a:extLst>
                <a:ext uri="{FF2B5EF4-FFF2-40B4-BE49-F238E27FC236}">
                  <a16:creationId xmlns:a16="http://schemas.microsoft.com/office/drawing/2014/main" id="{A20DAC6C-B8EB-C949-0F57-78DB7E47376A}"/>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solidFill>
              <a:srgbClr val="B5DACC"/>
            </a:solidFill>
            <a:ln w="12622" cap="flat">
              <a:noFill/>
              <a:prstDash val="solid"/>
              <a:miter/>
            </a:ln>
          </p:spPr>
          <p:txBody>
            <a:bodyPr rtlCol="0" anchor="ctr"/>
            <a:lstStyle/>
            <a:p>
              <a:endParaRPr lang="fi-FI"/>
            </a:p>
          </p:txBody>
        </p:sp>
        <p:sp>
          <p:nvSpPr>
            <p:cNvPr id="14" name="Vapaamuotoinen: Muoto 13">
              <a:extLst>
                <a:ext uri="{FF2B5EF4-FFF2-40B4-BE49-F238E27FC236}">
                  <a16:creationId xmlns:a16="http://schemas.microsoft.com/office/drawing/2014/main" id="{B0A815BB-81E2-C717-6AFF-4F725A43B2D6}"/>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solidFill>
              <a:srgbClr val="B5DACC"/>
            </a:solidFill>
            <a:ln w="12622" cap="flat">
              <a:noFill/>
              <a:prstDash val="solid"/>
              <a:miter/>
            </a:ln>
          </p:spPr>
          <p:txBody>
            <a:bodyPr rtlCol="0" anchor="ctr"/>
            <a:lstStyle/>
            <a:p>
              <a:endParaRPr lang="fi-FI"/>
            </a:p>
          </p:txBody>
        </p:sp>
        <p:sp>
          <p:nvSpPr>
            <p:cNvPr id="15" name="Vapaamuotoinen: Muoto 14">
              <a:extLst>
                <a:ext uri="{FF2B5EF4-FFF2-40B4-BE49-F238E27FC236}">
                  <a16:creationId xmlns:a16="http://schemas.microsoft.com/office/drawing/2014/main" id="{A1349553-367A-2E6F-8462-1D37FD253D02}"/>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noFill/>
            <a:ln w="12622" cap="flat">
              <a:noFill/>
              <a:prstDash val="solid"/>
              <a:miter/>
            </a:ln>
          </p:spPr>
          <p:txBody>
            <a:bodyPr rtlCol="0" anchor="ctr"/>
            <a:lstStyle/>
            <a:p>
              <a:endParaRPr lang="fi-FI"/>
            </a:p>
          </p:txBody>
        </p:sp>
        <p:sp>
          <p:nvSpPr>
            <p:cNvPr id="16" name="Vapaamuotoinen: Muoto 15">
              <a:extLst>
                <a:ext uri="{FF2B5EF4-FFF2-40B4-BE49-F238E27FC236}">
                  <a16:creationId xmlns:a16="http://schemas.microsoft.com/office/drawing/2014/main" id="{4F0C3B0B-D175-97F9-E62E-4EE47018B3E0}"/>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noFill/>
            <a:ln w="12622" cap="flat">
              <a:noFill/>
              <a:prstDash val="solid"/>
              <a:miter/>
            </a:ln>
          </p:spPr>
          <p:txBody>
            <a:bodyPr rtlCol="0" anchor="ctr"/>
            <a:lstStyle/>
            <a:p>
              <a:endParaRPr lang="fi-FI"/>
            </a:p>
          </p:txBody>
        </p:sp>
        <p:sp>
          <p:nvSpPr>
            <p:cNvPr id="17" name="Vapaamuotoinen: Muoto 16">
              <a:extLst>
                <a:ext uri="{FF2B5EF4-FFF2-40B4-BE49-F238E27FC236}">
                  <a16:creationId xmlns:a16="http://schemas.microsoft.com/office/drawing/2014/main" id="{019F5014-AA56-ECA6-D298-1E24205A8E55}"/>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noFill/>
            <a:ln w="12622" cap="flat">
              <a:noFill/>
              <a:prstDash val="solid"/>
              <a:miter/>
            </a:ln>
          </p:spPr>
          <p:txBody>
            <a:bodyPr rtlCol="0" anchor="ctr"/>
            <a:lstStyle/>
            <a:p>
              <a:endParaRPr lang="fi-FI"/>
            </a:p>
          </p:txBody>
        </p:sp>
        <p:sp>
          <p:nvSpPr>
            <p:cNvPr id="18" name="Vapaamuotoinen: Muoto 17">
              <a:extLst>
                <a:ext uri="{FF2B5EF4-FFF2-40B4-BE49-F238E27FC236}">
                  <a16:creationId xmlns:a16="http://schemas.microsoft.com/office/drawing/2014/main" id="{36FE07DE-EE8A-5C5F-A076-56399220594F}"/>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solidFill>
              <a:srgbClr val="B5DACC"/>
            </a:solidFill>
            <a:ln w="12622" cap="flat">
              <a:noFill/>
              <a:prstDash val="solid"/>
              <a:miter/>
            </a:ln>
          </p:spPr>
          <p:txBody>
            <a:bodyPr rtlCol="0" anchor="ctr"/>
            <a:lstStyle/>
            <a:p>
              <a:endParaRPr lang="fi-FI"/>
            </a:p>
          </p:txBody>
        </p:sp>
        <p:sp>
          <p:nvSpPr>
            <p:cNvPr id="19" name="Vapaamuotoinen: Muoto 18">
              <a:extLst>
                <a:ext uri="{FF2B5EF4-FFF2-40B4-BE49-F238E27FC236}">
                  <a16:creationId xmlns:a16="http://schemas.microsoft.com/office/drawing/2014/main" id="{4A4A905F-3B4B-1E83-1CD3-7D1F1EEA0679}"/>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solidFill>
              <a:srgbClr val="B5DACC"/>
            </a:solid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AC8BCAEA-413F-DA34-F459-8494060D65D0}"/>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noFill/>
            <a:ln w="12622"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855792D0-593A-8142-8D86-0189A50E4627}"/>
              </a:ext>
            </a:extLst>
          </p:cNvPr>
          <p:cNvSpPr>
            <a:spLocks noGrp="1"/>
          </p:cNvSpPr>
          <p:nvPr userDrawn="1">
            <p:ph type="ctrTitle" hasCustomPrompt="1"/>
          </p:nvPr>
        </p:nvSpPr>
        <p:spPr>
          <a:xfrm>
            <a:off x="1275769" y="1935332"/>
            <a:ext cx="6841339" cy="2393823"/>
          </a:xfrm>
        </p:spPr>
        <p:txBody>
          <a:bodyPr anchor="b" anchorCtr="0">
            <a:normAutofit/>
          </a:bodyPr>
          <a:lstStyle>
            <a:lvl1pPr algn="l">
              <a:lnSpc>
                <a:spcPct val="100000"/>
              </a:lnSpc>
              <a:defRPr sz="4800">
                <a:solidFill>
                  <a:schemeClr val="tx1"/>
                </a:solidFill>
              </a:defRPr>
            </a:lvl1pPr>
          </a:lstStyle>
          <a:p>
            <a:r>
              <a:rPr lang="fi-FI" dirty="0"/>
              <a:t>Anna esitykselle kuvaava otsikko,</a:t>
            </a:r>
            <a:br>
              <a:rPr lang="fi-FI" dirty="0"/>
            </a:br>
            <a:r>
              <a:rPr lang="fi-FI" dirty="0"/>
              <a:t>pituus 2–3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userDrawn="1">
            <p:ph type="subTitle" idx="1" hasCustomPrompt="1"/>
          </p:nvPr>
        </p:nvSpPr>
        <p:spPr>
          <a:xfrm>
            <a:off x="1296790" y="4500000"/>
            <a:ext cx="4053600" cy="761113"/>
          </a:xfrm>
        </p:spPr>
        <p:txBody>
          <a:bodyPr anchor="t" anchorCtr="0">
            <a:no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a:t>
            </a:r>
            <a:r>
              <a:rPr lang="fi-FI" dirty="0" err="1"/>
              <a:t>nimu</a:t>
            </a:r>
            <a:r>
              <a:rPr lang="fi-FI" dirty="0"/>
              <a:t/>
            </a:r>
            <a:br>
              <a:rPr lang="fi-FI" dirty="0"/>
            </a:br>
            <a:r>
              <a:rPr lang="fi-FI" dirty="0" err="1"/>
              <a:t>pp.kk.vvvv</a:t>
            </a:r>
            <a:endParaRPr lang="en-FI" dirty="0"/>
          </a:p>
        </p:txBody>
      </p:sp>
    </p:spTree>
    <p:extLst>
      <p:ext uri="{BB962C8B-B14F-4D97-AF65-F5344CB8AC3E}">
        <p14:creationId xmlns:p14="http://schemas.microsoft.com/office/powerpoint/2010/main" val="26548431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824">
          <p15:clr>
            <a:srgbClr val="FBAE40"/>
          </p15:clr>
        </p15:guide>
        <p15:guide id="2" pos="513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64713-1922-554E-9087-40B12698E1CB}"/>
              </a:ext>
            </a:extLst>
          </p:cNvPr>
          <p:cNvPicPr>
            <a:picLocks noChangeAspect="1"/>
          </p:cNvPicPr>
          <p:nvPr userDrawn="1"/>
        </p:nvPicPr>
        <p:blipFill>
          <a:blip r:embed="rId2"/>
          <a:stretch>
            <a:fillRect/>
          </a:stretch>
        </p:blipFill>
        <p:spPr>
          <a:xfrm>
            <a:off x="-22859" y="-27384"/>
            <a:ext cx="12237719" cy="6898088"/>
          </a:xfrm>
          <a:prstGeom prst="rect">
            <a:avLst/>
          </a:prstGeom>
        </p:spPr>
      </p:pic>
      <p:sp>
        <p:nvSpPr>
          <p:cNvPr id="2" name="Title 1">
            <a:extLst>
              <a:ext uri="{FF2B5EF4-FFF2-40B4-BE49-F238E27FC236}">
                <a16:creationId xmlns:a16="http://schemas.microsoft.com/office/drawing/2014/main" id="{DFE1236C-831E-C54D-AB26-AC3B3AA44254}"/>
              </a:ext>
            </a:extLst>
          </p:cNvPr>
          <p:cNvSpPr>
            <a:spLocks noGrp="1"/>
          </p:cNvSpPr>
          <p:nvPr>
            <p:ph type="title" hasCustomPrompt="1"/>
          </p:nvPr>
        </p:nvSpPr>
        <p:spPr>
          <a:xfrm>
            <a:off x="2406681" y="2158614"/>
            <a:ext cx="7378639" cy="2160000"/>
          </a:xfrm>
        </p:spPr>
        <p:txBody>
          <a:bodyPr anchor="ctr" anchorCtr="0">
            <a:normAutofit/>
          </a:bodyPr>
          <a:lstStyle>
            <a:lvl1pPr algn="ctr">
              <a:defRPr sz="4200">
                <a:solidFill>
                  <a:schemeClr val="tx1"/>
                </a:solidFill>
              </a:defRPr>
            </a:lvl1pPr>
          </a:lstStyle>
          <a:p>
            <a:r>
              <a:rPr lang="fi-FI" dirty="0"/>
              <a:t>Väliotsikko,</a:t>
            </a:r>
            <a:br>
              <a:rPr lang="fi-FI" dirty="0"/>
            </a:br>
            <a:r>
              <a:rPr lang="fi-FI" dirty="0"/>
              <a:t>korkeintaan kaksi riviä</a:t>
            </a:r>
            <a:endParaRPr lang="en-FI" dirty="0"/>
          </a:p>
        </p:txBody>
      </p:sp>
    </p:spTree>
    <p:extLst>
      <p:ext uri="{BB962C8B-B14F-4D97-AF65-F5344CB8AC3E}">
        <p14:creationId xmlns:p14="http://schemas.microsoft.com/office/powerpoint/2010/main" val="12740295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F843D9-84CC-8E43-A1E6-4BC6088984AA}"/>
              </a:ext>
            </a:extLst>
          </p:cNvPr>
          <p:cNvPicPr>
            <a:picLocks noChangeAspect="1"/>
          </p:cNvPicPr>
          <p:nvPr userDrawn="1"/>
        </p:nvPicPr>
        <p:blipFill>
          <a:blip r:embed="rId2">
            <a:alphaModFix amt="40000"/>
          </a:blip>
          <a:stretch>
            <a:fillRect/>
          </a:stretch>
        </p:blipFill>
        <p:spPr>
          <a:xfrm>
            <a:off x="-11876" y="-33643"/>
            <a:ext cx="12240090" cy="6880187"/>
          </a:xfrm>
          <a:prstGeom prst="rect">
            <a:avLst/>
          </a:prstGeom>
        </p:spPr>
      </p:pic>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2406680" y="2158614"/>
            <a:ext cx="7378639" cy="2160000"/>
          </a:xfrm>
        </p:spPr>
        <p:txBody>
          <a:bodyPr anchor="ctr" anchorCtr="0">
            <a:normAutofit/>
          </a:bodyPr>
          <a:lstStyle>
            <a:lvl1pPr algn="ctr">
              <a:defRPr sz="4200">
                <a:solidFill>
                  <a:schemeClr val="accent1"/>
                </a:solidFill>
              </a:defRPr>
            </a:lvl1pPr>
          </a:lstStyle>
          <a:p>
            <a:r>
              <a:rPr lang="fi-FI" noProof="0" dirty="0"/>
              <a:t>Väliotsikko, </a:t>
            </a:r>
            <a:br>
              <a:rPr lang="fi-FI" noProof="0" dirty="0"/>
            </a:br>
            <a:r>
              <a:rPr lang="fi-FI" noProof="0" dirty="0"/>
              <a:t>korkeintaan kaksi riviä</a:t>
            </a:r>
          </a:p>
        </p:txBody>
      </p:sp>
    </p:spTree>
    <p:extLst>
      <p:ext uri="{BB962C8B-B14F-4D97-AF65-F5344CB8AC3E}">
        <p14:creationId xmlns:p14="http://schemas.microsoft.com/office/powerpoint/2010/main" val="20979782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 kuva">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bg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 xmlns:adec="http://schemas.microsoft.com/office/drawing/2017/decorative"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solidFill>
                  <a:schemeClr val="bg1"/>
                </a:solid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17969487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 kuva">
    <p:bg>
      <p:bgPr>
        <a:solidFill>
          <a:schemeClr val="bg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accent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 xmlns:adec="http://schemas.microsoft.com/office/drawing/2017/decorative"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39086582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ivis asianosto">
    <p:bg>
      <p:bgPr>
        <a:blipFill dpi="0" rotWithShape="1">
          <a:blip r:embed="rId2">
            <a:lum/>
          </a:blip>
          <a:srcRect/>
          <a:stretch>
            <a:fillRect b="-1000"/>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3400">
                <a:solidFill>
                  <a:schemeClr val="accent1"/>
                </a:solidFill>
              </a:defRPr>
            </a:lvl1pPr>
          </a:lstStyle>
          <a:p>
            <a:r>
              <a:rPr lang="fi-FI" noProof="0" dirty="0"/>
              <a:t>Tiivis asianosto esityksen jäsentämiseen</a:t>
            </a:r>
          </a:p>
        </p:txBody>
      </p:sp>
      <p:sp>
        <p:nvSpPr>
          <p:cNvPr id="6" name="Text Placeholder 3">
            <a:extLst>
              <a:ext uri="{FF2B5EF4-FFF2-40B4-BE49-F238E27FC236}">
                <a16:creationId xmlns:a16="http://schemas.microsoft.com/office/drawing/2014/main" id="{19706E95-246C-917C-048F-36167F365523}"/>
              </a:ext>
            </a:extLst>
          </p:cNvPr>
          <p:cNvSpPr>
            <a:spLocks noGrp="1"/>
          </p:cNvSpPr>
          <p:nvPr>
            <p:ph type="body" sz="half" idx="2"/>
          </p:nvPr>
        </p:nvSpPr>
        <p:spPr>
          <a:xfrm>
            <a:off x="7239797" y="1332000"/>
            <a:ext cx="4138295" cy="3763342"/>
          </a:xfrm>
        </p:spPr>
        <p:txBody>
          <a:bodyPr>
            <a:normAutofit/>
          </a:bodyPr>
          <a:lstStyle>
            <a:lvl1pPr marL="320675" indent="-307975">
              <a:buFont typeface="Arial" panose="020B0604020202020204" pitchFamily="34" charset="0"/>
              <a:buChar char="•"/>
              <a:tabLst/>
              <a:defRPr sz="2400"/>
            </a:lvl1pPr>
            <a:lvl2pPr marL="742950" indent="-285750">
              <a:buFont typeface="Arial" panose="020B0604020202020204" pitchFamily="34" charset="0"/>
              <a:buChar char="•"/>
              <a:defRPr sz="21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800"/>
            </a:lvl4pPr>
            <a:lvl5pPr marL="2000250" indent="-171450">
              <a:buFont typeface="Arial" panose="020B0604020202020204" pitchFamily="34" charset="0"/>
              <a:buChar char="•"/>
              <a:defRPr sz="18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GB" dirty="0"/>
          </a:p>
        </p:txBody>
      </p:sp>
      <p:pic>
        <p:nvPicPr>
          <p:cNvPr id="4" name="Picture 2">
            <a:extLst>
              <a:ext uri="{FF2B5EF4-FFF2-40B4-BE49-F238E27FC236}">
                <a16:creationId xmlns:a16="http://schemas.microsoft.com/office/drawing/2014/main" id="{8EE11CFB-9B1F-0815-D11B-021619BB835D}"/>
              </a:ext>
              <a:ext uri="{C183D7F6-B498-43B3-948B-1728B52AA6E4}">
                <adec:decorative xmlns="" xmlns:adec="http://schemas.microsoft.com/office/drawing/2017/decorative" val="1"/>
              </a:ext>
            </a:extLst>
          </p:cNvPr>
          <p:cNvPicPr>
            <a:picLocks noChangeAspect="1"/>
          </p:cNvPicPr>
          <p:nvPr userDrawn="1"/>
        </p:nvPicPr>
        <p:blipFill rotWithShape="1">
          <a:blip r:embed="rId3">
            <a:alphaModFix amt="40000"/>
          </a:blip>
          <a:srcRect t="40507" r="20646" b="9178"/>
          <a:stretch/>
        </p:blipFill>
        <p:spPr>
          <a:xfrm>
            <a:off x="-75302" y="3993931"/>
            <a:ext cx="8036107" cy="2864068"/>
          </a:xfrm>
          <a:prstGeom prst="rect">
            <a:avLst/>
          </a:prstGeom>
        </p:spPr>
      </p:pic>
    </p:spTree>
    <p:extLst>
      <p:ext uri="{BB962C8B-B14F-4D97-AF65-F5344CB8AC3E}">
        <p14:creationId xmlns:p14="http://schemas.microsoft.com/office/powerpoint/2010/main" val="22218370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D556-3007-BA4D-A1BB-95286BEFF08A}"/>
              </a:ext>
            </a:extLst>
          </p:cNvPr>
          <p:cNvSpPr>
            <a:spLocks noGrp="1"/>
          </p:cNvSpPr>
          <p:nvPr>
            <p:ph type="title" hasCustomPrompt="1"/>
          </p:nvPr>
        </p:nvSpPr>
        <p:spPr>
          <a:xfrm>
            <a:off x="814161" y="720000"/>
            <a:ext cx="7921625" cy="1080000"/>
          </a:xfrm>
        </p:spPr>
        <p:txBody>
          <a:bodyPr>
            <a:normAutofit/>
          </a:bodyPr>
          <a:lstStyle>
            <a:lvl1pPr>
              <a:defRPr>
                <a:solidFill>
                  <a:schemeClr val="accent1"/>
                </a:solidFill>
              </a:defRPr>
            </a:lvl1pPr>
          </a:lstStyle>
          <a:p>
            <a:r>
              <a:rPr lang="fi-FI" dirty="0"/>
              <a:t>Vain otsikko</a:t>
            </a:r>
            <a:br>
              <a:rPr lang="fi-FI" dirty="0"/>
            </a:br>
            <a:r>
              <a:rPr lang="fi-FI" dirty="0"/>
              <a:t>Otsikon pituus korkeintaan kaksi riviä</a:t>
            </a:r>
            <a:endParaRPr lang="en-FI" dirty="0"/>
          </a:p>
        </p:txBody>
      </p:sp>
      <p:sp>
        <p:nvSpPr>
          <p:cNvPr id="3" name="Date Placeholder 2">
            <a:extLst>
              <a:ext uri="{FF2B5EF4-FFF2-40B4-BE49-F238E27FC236}">
                <a16:creationId xmlns:a16="http://schemas.microsoft.com/office/drawing/2014/main" id="{B3093295-F835-2A4F-B6E6-7F158EC393E9}"/>
              </a:ext>
              <a:ext uri="{C183D7F6-B498-43B3-948B-1728B52AA6E4}">
                <adec:decorative xmlns="" xmlns:adec="http://schemas.microsoft.com/office/drawing/2017/decorative" val="1"/>
              </a:ext>
            </a:extLst>
          </p:cNvPr>
          <p:cNvSpPr>
            <a:spLocks noGrp="1"/>
          </p:cNvSpPr>
          <p:nvPr>
            <p:ph type="dt" sz="half" idx="10"/>
          </p:nvPr>
        </p:nvSpPr>
        <p:spPr/>
        <p:txBody>
          <a:bodyPr/>
          <a:lstStyle/>
          <a:p>
            <a:fld id="{6BA933E0-C1C4-43F1-B96F-5F62591EB33A}" type="datetime1">
              <a:rPr lang="fi-FI" noProof="0" smtClean="0"/>
              <a:t>14.3.2024</a:t>
            </a:fld>
            <a:endParaRPr lang="fi-FI" noProof="0" dirty="0"/>
          </a:p>
        </p:txBody>
      </p:sp>
      <p:sp>
        <p:nvSpPr>
          <p:cNvPr id="4" name="Footer Placeholder 3">
            <a:extLst>
              <a:ext uri="{FF2B5EF4-FFF2-40B4-BE49-F238E27FC236}">
                <a16:creationId xmlns:a16="http://schemas.microsoft.com/office/drawing/2014/main" id="{39AF8893-E1E4-C14F-BF90-DAB72552FA7E}"/>
              </a:ext>
              <a:ext uri="{C183D7F6-B498-43B3-948B-1728B52AA6E4}">
                <adec:decorative xmlns="" xmlns:adec="http://schemas.microsoft.com/office/drawing/2017/decorative" val="1"/>
              </a:ext>
            </a:extLst>
          </p:cNvPr>
          <p:cNvSpPr>
            <a:spLocks noGrp="1"/>
          </p:cNvSpPr>
          <p:nvPr>
            <p:ph type="ftr" sz="quarter" idx="11"/>
          </p:nvPr>
        </p:nvSpPr>
        <p:spPr/>
        <p:txBody>
          <a:bodyPr/>
          <a:lstStyle/>
          <a:p>
            <a:endParaRPr lang="fi-FI" noProof="0" dirty="0"/>
          </a:p>
        </p:txBody>
      </p:sp>
      <p:sp>
        <p:nvSpPr>
          <p:cNvPr id="5" name="Slide Number Placeholder 4">
            <a:extLst>
              <a:ext uri="{FF2B5EF4-FFF2-40B4-BE49-F238E27FC236}">
                <a16:creationId xmlns:a16="http://schemas.microsoft.com/office/drawing/2014/main" id="{AA8A1E79-F110-F947-A0EB-09EF70791DAD}"/>
              </a:ext>
              <a:ext uri="{C183D7F6-B498-43B3-948B-1728B52AA6E4}">
                <adec:decorative xmlns="" xmlns:adec="http://schemas.microsoft.com/office/drawing/2017/decorative"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1617625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yhjä">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405FE-7FDF-3741-B777-88FD492BC7A3}"/>
              </a:ext>
            </a:extLst>
          </p:cNvPr>
          <p:cNvSpPr>
            <a:spLocks noGrp="1"/>
          </p:cNvSpPr>
          <p:nvPr>
            <p:ph type="dt" sz="half" idx="10"/>
          </p:nvPr>
        </p:nvSpPr>
        <p:spPr/>
        <p:txBody>
          <a:bodyPr/>
          <a:lstStyle/>
          <a:p>
            <a:fld id="{F4FE8617-00F4-4058-B227-3DCF57183A67}" type="datetime1">
              <a:rPr lang="fi-FI" noProof="0" smtClean="0"/>
              <a:t>14.3.2024</a:t>
            </a:fld>
            <a:endParaRPr lang="fi-FI" noProof="0" dirty="0"/>
          </a:p>
        </p:txBody>
      </p:sp>
      <p:sp>
        <p:nvSpPr>
          <p:cNvPr id="3" name="Footer Placeholder 2">
            <a:extLst>
              <a:ext uri="{FF2B5EF4-FFF2-40B4-BE49-F238E27FC236}">
                <a16:creationId xmlns:a16="http://schemas.microsoft.com/office/drawing/2014/main" id="{F225F80E-B48F-E446-AC5C-21377DD38002}"/>
              </a:ext>
            </a:extLst>
          </p:cNvPr>
          <p:cNvSpPr>
            <a:spLocks noGrp="1"/>
          </p:cNvSpPr>
          <p:nvPr>
            <p:ph type="ftr" sz="quarter" idx="11"/>
          </p:nvPr>
        </p:nvSpPr>
        <p:spPr/>
        <p:txBody>
          <a:bodyPr/>
          <a:lstStyle/>
          <a:p>
            <a:endParaRPr lang="fi-FI" noProof="0" dirty="0"/>
          </a:p>
        </p:txBody>
      </p:sp>
      <p:sp>
        <p:nvSpPr>
          <p:cNvPr id="4" name="Slide Number Placeholder 3">
            <a:extLst>
              <a:ext uri="{FF2B5EF4-FFF2-40B4-BE49-F238E27FC236}">
                <a16:creationId xmlns:a16="http://schemas.microsoft.com/office/drawing/2014/main" id="{FE2A5BCD-546C-3A47-B35C-2E594694A40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245054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eljä nostoa">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F703B42-29AE-3F42-BB70-3A844809162D}"/>
              </a:ext>
              <a:ext uri="{C183D7F6-B498-43B3-948B-1728B52AA6E4}">
                <adec:decorative xmlns="" xmlns:adec="http://schemas.microsoft.com/office/drawing/2017/decorative" val="1"/>
              </a:ext>
            </a:extLst>
          </p:cNvPr>
          <p:cNvSpPr/>
          <p:nvPr userDrawn="1"/>
        </p:nvSpPr>
        <p:spPr>
          <a:xfrm>
            <a:off x="803275" y="3898289"/>
            <a:ext cx="5230800" cy="196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2" name="Rectangle 31">
            <a:extLst>
              <a:ext uri="{FF2B5EF4-FFF2-40B4-BE49-F238E27FC236}">
                <a16:creationId xmlns:a16="http://schemas.microsoft.com/office/drawing/2014/main" id="{D49DC66D-C716-A24B-8BD2-22114CB5F1C9}"/>
              </a:ext>
              <a:ext uri="{C183D7F6-B498-43B3-948B-1728B52AA6E4}">
                <adec:decorative xmlns="" xmlns:adec="http://schemas.microsoft.com/office/drawing/2017/decorative" val="1"/>
              </a:ext>
            </a:extLst>
          </p:cNvPr>
          <p:cNvSpPr/>
          <p:nvPr userDrawn="1"/>
        </p:nvSpPr>
        <p:spPr>
          <a:xfrm>
            <a:off x="6153570" y="1812407"/>
            <a:ext cx="5230800" cy="196100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5" name="Rectangle 34">
            <a:extLst>
              <a:ext uri="{FF2B5EF4-FFF2-40B4-BE49-F238E27FC236}">
                <a16:creationId xmlns:a16="http://schemas.microsoft.com/office/drawing/2014/main" id="{DCB6C5A5-B492-1447-B909-CE0010AC99FB}"/>
              </a:ext>
              <a:ext uri="{C183D7F6-B498-43B3-948B-1728B52AA6E4}">
                <adec:decorative xmlns="" xmlns:adec="http://schemas.microsoft.com/office/drawing/2017/decorative" val="1"/>
              </a:ext>
            </a:extLst>
          </p:cNvPr>
          <p:cNvSpPr/>
          <p:nvPr userDrawn="1"/>
        </p:nvSpPr>
        <p:spPr>
          <a:xfrm>
            <a:off x="6153570" y="3898289"/>
            <a:ext cx="5230800" cy="1960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solidFill>
                <a:schemeClr val="bg2"/>
              </a:solidFill>
            </a:endParaRPr>
          </a:p>
        </p:txBody>
      </p:sp>
      <p:sp>
        <p:nvSpPr>
          <p:cNvPr id="9" name="Rectangle 8">
            <a:extLst>
              <a:ext uri="{FF2B5EF4-FFF2-40B4-BE49-F238E27FC236}">
                <a16:creationId xmlns:a16="http://schemas.microsoft.com/office/drawing/2014/main" id="{E627135D-E0A4-3441-9139-7561A8275A06}"/>
              </a:ext>
              <a:ext uri="{C183D7F6-B498-43B3-948B-1728B52AA6E4}">
                <adec:decorative xmlns="" xmlns:adec="http://schemas.microsoft.com/office/drawing/2017/decorative" val="1"/>
              </a:ext>
            </a:extLst>
          </p:cNvPr>
          <p:cNvSpPr/>
          <p:nvPr userDrawn="1"/>
        </p:nvSpPr>
        <p:spPr>
          <a:xfrm>
            <a:off x="803275" y="1812407"/>
            <a:ext cx="5230800" cy="19610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2" name="Title 1">
            <a:extLst>
              <a:ext uri="{FF2B5EF4-FFF2-40B4-BE49-F238E27FC236}">
                <a16:creationId xmlns:a16="http://schemas.microsoft.com/office/drawing/2014/main" id="{5BAFA8E0-68DD-D84C-B185-D665F53FFC53}"/>
              </a:ext>
            </a:extLst>
          </p:cNvPr>
          <p:cNvSpPr>
            <a:spLocks noGrp="1"/>
          </p:cNvSpPr>
          <p:nvPr>
            <p:ph type="title" hasCustomPrompt="1"/>
          </p:nvPr>
        </p:nvSpPr>
        <p:spPr>
          <a:xfrm>
            <a:off x="803275" y="719999"/>
            <a:ext cx="10585450" cy="1080000"/>
          </a:xfrm>
        </p:spPr>
        <p:txBody>
          <a:bodyPr anchor="ctr" anchorCtr="0">
            <a:normAutofit/>
          </a:bodyPr>
          <a:lstStyle>
            <a:lvl1pPr>
              <a:defRPr sz="3400">
                <a:solidFill>
                  <a:schemeClr val="accent1"/>
                </a:solidFill>
              </a:defRPr>
            </a:lvl1pPr>
          </a:lstStyle>
          <a:p>
            <a:r>
              <a:rPr lang="fi-FI" noProof="0" dirty="0"/>
              <a:t>Neljä nostoa, </a:t>
            </a:r>
            <a:br>
              <a:rPr lang="fi-FI" noProof="0" dirty="0"/>
            </a:br>
            <a:r>
              <a:rPr lang="fi-FI" noProof="0" dirty="0"/>
              <a:t>kaksirivinen otsikko</a:t>
            </a:r>
          </a:p>
        </p:txBody>
      </p:sp>
      <p:sp>
        <p:nvSpPr>
          <p:cNvPr id="20" name="Text Placeholder 3">
            <a:extLst>
              <a:ext uri="{FF2B5EF4-FFF2-40B4-BE49-F238E27FC236}">
                <a16:creationId xmlns:a16="http://schemas.microsoft.com/office/drawing/2014/main" id="{EACE5EA5-0EC5-58C4-EB96-FC9E3D9AE619}"/>
              </a:ext>
            </a:extLst>
          </p:cNvPr>
          <p:cNvSpPr>
            <a:spLocks noGrp="1"/>
          </p:cNvSpPr>
          <p:nvPr>
            <p:ph type="body" sz="half" idx="22" hasCustomPrompt="1"/>
          </p:nvPr>
        </p:nvSpPr>
        <p:spPr>
          <a:xfrm>
            <a:off x="1210884" y="2055600"/>
            <a:ext cx="4414557" cy="418322"/>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4" name="Text Placeholder 3">
            <a:extLst>
              <a:ext uri="{FF2B5EF4-FFF2-40B4-BE49-F238E27FC236}">
                <a16:creationId xmlns:a16="http://schemas.microsoft.com/office/drawing/2014/main" id="{27F1E5BE-8A05-D14D-B2A0-1AD0FC52318D}"/>
              </a:ext>
            </a:extLst>
          </p:cNvPr>
          <p:cNvSpPr>
            <a:spLocks noGrp="1"/>
          </p:cNvSpPr>
          <p:nvPr>
            <p:ph type="body" sz="half" idx="2"/>
          </p:nvPr>
        </p:nvSpPr>
        <p:spPr>
          <a:xfrm>
            <a:off x="1211910" y="2477626"/>
            <a:ext cx="4452290" cy="998095"/>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22" name="Text Placeholder 3">
            <a:extLst>
              <a:ext uri="{FF2B5EF4-FFF2-40B4-BE49-F238E27FC236}">
                <a16:creationId xmlns:a16="http://schemas.microsoft.com/office/drawing/2014/main" id="{9225A0A2-EEE3-07EE-C156-6804854D56D1}"/>
              </a:ext>
            </a:extLst>
          </p:cNvPr>
          <p:cNvSpPr>
            <a:spLocks noGrp="1"/>
          </p:cNvSpPr>
          <p:nvPr>
            <p:ph type="body" sz="half" idx="24" hasCustomPrompt="1"/>
          </p:nvPr>
        </p:nvSpPr>
        <p:spPr>
          <a:xfrm>
            <a:off x="6539145" y="2032950"/>
            <a:ext cx="4414557" cy="418322"/>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1" name="Text Placeholder 3">
            <a:extLst>
              <a:ext uri="{FF2B5EF4-FFF2-40B4-BE49-F238E27FC236}">
                <a16:creationId xmlns:a16="http://schemas.microsoft.com/office/drawing/2014/main" id="{54B245C6-ECDF-F9F9-8CF7-78DFAACD9DF4}"/>
              </a:ext>
            </a:extLst>
          </p:cNvPr>
          <p:cNvSpPr>
            <a:spLocks noGrp="1"/>
          </p:cNvSpPr>
          <p:nvPr>
            <p:ph type="body" sz="half" idx="23"/>
          </p:nvPr>
        </p:nvSpPr>
        <p:spPr>
          <a:xfrm>
            <a:off x="6542825" y="2476800"/>
            <a:ext cx="4452290" cy="998095"/>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a:extLst>
              <a:ext uri="{FF2B5EF4-FFF2-40B4-BE49-F238E27FC236}">
                <a16:creationId xmlns:a16="http://schemas.microsoft.com/office/drawing/2014/main" id="{C0CDA761-048D-C54D-8E20-6C9D95F53A67}"/>
              </a:ext>
              <a:ext uri="{C183D7F6-B498-43B3-948B-1728B52AA6E4}">
                <adec:decorative xmlns="" xmlns:adec="http://schemas.microsoft.com/office/drawing/2017/decorative" val="1"/>
              </a:ext>
            </a:extLst>
          </p:cNvPr>
          <p:cNvSpPr>
            <a:spLocks noGrp="1"/>
          </p:cNvSpPr>
          <p:nvPr>
            <p:ph type="dt" sz="half" idx="10"/>
          </p:nvPr>
        </p:nvSpPr>
        <p:spPr/>
        <p:txBody>
          <a:bodyPr/>
          <a:lstStyle/>
          <a:p>
            <a:fld id="{E5E577EC-470E-438C-9A4C-35573211BE4C}" type="datetime1">
              <a:rPr lang="fi-FI" noProof="0" smtClean="0"/>
              <a:t>14.3.2024</a:t>
            </a:fld>
            <a:endParaRPr lang="fi-FI" noProof="0" dirty="0"/>
          </a:p>
        </p:txBody>
      </p:sp>
      <p:sp>
        <p:nvSpPr>
          <p:cNvPr id="6" name="Footer Placeholder 5">
            <a:extLst>
              <a:ext uri="{FF2B5EF4-FFF2-40B4-BE49-F238E27FC236}">
                <a16:creationId xmlns:a16="http://schemas.microsoft.com/office/drawing/2014/main" id="{12E1E2B8-D029-384A-92E9-B5724AA13637}"/>
              </a:ext>
              <a:ext uri="{C183D7F6-B498-43B3-948B-1728B52AA6E4}">
                <adec:decorative xmlns="" xmlns:adec="http://schemas.microsoft.com/office/drawing/2017/decorative" val="1"/>
              </a:ext>
            </a:extLst>
          </p:cNvPr>
          <p:cNvSpPr>
            <a:spLocks noGrp="1"/>
          </p:cNvSpPr>
          <p:nvPr>
            <p:ph type="ftr" sz="quarter" idx="11"/>
          </p:nvPr>
        </p:nvSpPr>
        <p:spPr/>
        <p:txBody>
          <a:bodyPr/>
          <a:lstStyle/>
          <a:p>
            <a:endParaRPr lang="fi-FI" noProof="0" dirty="0"/>
          </a:p>
        </p:txBody>
      </p:sp>
      <p:sp>
        <p:nvSpPr>
          <p:cNvPr id="7" name="Slide Number Placeholder 6">
            <a:extLst>
              <a:ext uri="{FF2B5EF4-FFF2-40B4-BE49-F238E27FC236}">
                <a16:creationId xmlns:a16="http://schemas.microsoft.com/office/drawing/2014/main" id="{4D389211-1DC9-694E-B796-2E30C709603A}"/>
              </a:ext>
              <a:ext uri="{C183D7F6-B498-43B3-948B-1728B52AA6E4}">
                <adec:decorative xmlns="" xmlns:adec="http://schemas.microsoft.com/office/drawing/2017/decorative"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
        <p:nvSpPr>
          <p:cNvPr id="19" name="Text Placeholder 3">
            <a:extLst>
              <a:ext uri="{FF2B5EF4-FFF2-40B4-BE49-F238E27FC236}">
                <a16:creationId xmlns:a16="http://schemas.microsoft.com/office/drawing/2014/main" id="{87FC0FB3-6F99-A3FA-11F4-F770C9023FFA}"/>
              </a:ext>
            </a:extLst>
          </p:cNvPr>
          <p:cNvSpPr>
            <a:spLocks noGrp="1"/>
          </p:cNvSpPr>
          <p:nvPr>
            <p:ph type="body" sz="half" idx="21" hasCustomPrompt="1"/>
          </p:nvPr>
        </p:nvSpPr>
        <p:spPr>
          <a:xfrm>
            <a:off x="1211397" y="4183200"/>
            <a:ext cx="4414557" cy="399600"/>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18" name="Text Placeholder 3">
            <a:extLst>
              <a:ext uri="{FF2B5EF4-FFF2-40B4-BE49-F238E27FC236}">
                <a16:creationId xmlns:a16="http://schemas.microsoft.com/office/drawing/2014/main" id="{6562E4AD-4384-F11E-3BFC-E74384CA0A8A}"/>
              </a:ext>
            </a:extLst>
          </p:cNvPr>
          <p:cNvSpPr>
            <a:spLocks noGrp="1"/>
          </p:cNvSpPr>
          <p:nvPr>
            <p:ph type="body" sz="half" idx="20"/>
          </p:nvPr>
        </p:nvSpPr>
        <p:spPr>
          <a:xfrm>
            <a:off x="1211910" y="4582800"/>
            <a:ext cx="4413531" cy="1001636"/>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24" name="Text Placeholder 3">
            <a:extLst>
              <a:ext uri="{FF2B5EF4-FFF2-40B4-BE49-F238E27FC236}">
                <a16:creationId xmlns:a16="http://schemas.microsoft.com/office/drawing/2014/main" id="{13130747-405D-D8B8-97A0-B4374FB80ED2}"/>
              </a:ext>
            </a:extLst>
          </p:cNvPr>
          <p:cNvSpPr>
            <a:spLocks noGrp="1"/>
          </p:cNvSpPr>
          <p:nvPr>
            <p:ph type="body" sz="half" idx="26" hasCustomPrompt="1"/>
          </p:nvPr>
        </p:nvSpPr>
        <p:spPr>
          <a:xfrm>
            <a:off x="6539144" y="4135499"/>
            <a:ext cx="4414557" cy="399600"/>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3" name="Text Placeholder 3">
            <a:extLst>
              <a:ext uri="{FF2B5EF4-FFF2-40B4-BE49-F238E27FC236}">
                <a16:creationId xmlns:a16="http://schemas.microsoft.com/office/drawing/2014/main" id="{EA7A858B-5857-DEC6-CB5B-C592D4D97308}"/>
              </a:ext>
            </a:extLst>
          </p:cNvPr>
          <p:cNvSpPr>
            <a:spLocks noGrp="1"/>
          </p:cNvSpPr>
          <p:nvPr>
            <p:ph type="body" sz="half" idx="25"/>
          </p:nvPr>
        </p:nvSpPr>
        <p:spPr>
          <a:xfrm>
            <a:off x="6543484" y="4582800"/>
            <a:ext cx="4413531" cy="1001636"/>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Tree>
    <p:extLst>
      <p:ext uri="{BB962C8B-B14F-4D97-AF65-F5344CB8AC3E}">
        <p14:creationId xmlns:p14="http://schemas.microsoft.com/office/powerpoint/2010/main" val="298604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petus,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2BE4F23-31E6-B9AF-873E-D41F82BB4881}"/>
              </a:ext>
            </a:extLst>
          </p:cNvPr>
          <p:cNvPicPr>
            <a:picLocks/>
          </p:cNvPicPr>
          <p:nvPr userDrawn="1"/>
        </p:nvPicPr>
        <p:blipFill rotWithShape="1">
          <a:blip r:embed="rId2">
            <a:extLst>
              <a:ext uri="{96DAC541-7B7A-43D3-8B79-37D633B846F1}">
                <asvg:svgBlip xmlns="" xmlns:asvg="http://schemas.microsoft.com/office/drawing/2016/SVG/main" r:embed="rId3"/>
              </a:ext>
            </a:extLst>
          </a:blip>
          <a:srcRect b="8030"/>
          <a:stretch/>
        </p:blipFill>
        <p:spPr>
          <a:xfrm>
            <a:off x="-8197" y="3432"/>
            <a:ext cx="12204000" cy="6859808"/>
          </a:xfrm>
          <a:prstGeom prst="rect">
            <a:avLst/>
          </a:prstGeom>
        </p:spPr>
      </p:pic>
      <p:pic>
        <p:nvPicPr>
          <p:cNvPr id="2" name="Kuva 1">
            <a:extLst>
              <a:ext uri="{FF2B5EF4-FFF2-40B4-BE49-F238E27FC236}">
                <a16:creationId xmlns:a16="http://schemas.microsoft.com/office/drawing/2014/main" id="{C7EF83DB-CBE1-D658-D404-E78481FB368A}"/>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8507205" y="629550"/>
            <a:ext cx="2973600" cy="64114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tx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spTree>
    <p:extLst>
      <p:ext uri="{BB962C8B-B14F-4D97-AF65-F5344CB8AC3E}">
        <p14:creationId xmlns:p14="http://schemas.microsoft.com/office/powerpoint/2010/main" val="23060384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4362" userDrawn="1">
          <p15:clr>
            <a:srgbClr val="FBAE40"/>
          </p15:clr>
        </p15:guide>
        <p15:guide id="2" pos="690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opetus, harmaa">
    <p:bg>
      <p:bgPr>
        <a:solidFill>
          <a:schemeClr val="accent4"/>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B82195ED-2743-42C0-2BF2-02B5DA66E3FB}"/>
              </a:ext>
            </a:extLst>
          </p:cNvPr>
          <p:cNvPicPr>
            <a:picLocks/>
          </p:cNvPicPr>
          <p:nvPr userDrawn="1"/>
        </p:nvPicPr>
        <p:blipFill rotWithShape="1">
          <a:blip r:embed="rId2">
            <a:extLst>
              <a:ext uri="{96DAC541-7B7A-43D3-8B79-37D633B846F1}">
                <asvg:svgBlip xmlns="" xmlns:asvg="http://schemas.microsoft.com/office/drawing/2016/SVG/main" r:embed="rId3"/>
              </a:ext>
            </a:extLst>
          </a:blip>
          <a:srcRect b="8030"/>
          <a:stretch/>
        </p:blipFill>
        <p:spPr>
          <a:xfrm>
            <a:off x="-8197" y="3432"/>
            <a:ext cx="12204000" cy="685980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accent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pic>
        <p:nvPicPr>
          <p:cNvPr id="2" name="Kuva 1">
            <a:extLst>
              <a:ext uri="{FF2B5EF4-FFF2-40B4-BE49-F238E27FC236}">
                <a16:creationId xmlns:a16="http://schemas.microsoft.com/office/drawing/2014/main" id="{66FD2CA2-C83C-1F0D-AEFA-C8D0151BD1D4}"/>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8507205" y="629550"/>
            <a:ext cx="2973600" cy="641148"/>
          </a:xfrm>
          <a:prstGeom prst="rect">
            <a:avLst/>
          </a:prstGeom>
        </p:spPr>
      </p:pic>
    </p:spTree>
    <p:extLst>
      <p:ext uri="{BB962C8B-B14F-4D97-AF65-F5344CB8AC3E}">
        <p14:creationId xmlns:p14="http://schemas.microsoft.com/office/powerpoint/2010/main" val="42151407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4362" userDrawn="1">
          <p15:clr>
            <a:srgbClr val="FBAE40"/>
          </p15:clr>
        </p15:guide>
        <p15:guide id="2" pos="690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nsi, harmaa">
    <p:bg>
      <p:bgPr>
        <a:solidFill>
          <a:schemeClr val="bg2"/>
        </a:solidFill>
        <a:effectLst/>
      </p:bgPr>
    </p:bg>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B2B8AAA6-2534-4185-9894-0F9DCCA14C04}"/>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12800" y="828000"/>
            <a:ext cx="2973600" cy="641148"/>
          </a:xfrm>
          <a:prstGeom prst="rect">
            <a:avLst/>
          </a:prstGeom>
        </p:spPr>
      </p:pic>
      <p:grpSp>
        <p:nvGrpSpPr>
          <p:cNvPr id="18" name="Ryhmä 17">
            <a:extLst>
              <a:ext uri="{FF2B5EF4-FFF2-40B4-BE49-F238E27FC236}">
                <a16:creationId xmlns:a16="http://schemas.microsoft.com/office/drawing/2014/main" id="{804C6A93-87CA-1B07-F39F-8243F651D13F}"/>
              </a:ext>
            </a:extLst>
          </p:cNvPr>
          <p:cNvGrpSpPr/>
          <p:nvPr userDrawn="1"/>
        </p:nvGrpSpPr>
        <p:grpSpPr>
          <a:xfrm>
            <a:off x="-17042" y="-4183"/>
            <a:ext cx="12270939" cy="6876000"/>
            <a:chOff x="-17042" y="3192"/>
            <a:chExt cx="12270939" cy="6856323"/>
          </a:xfrm>
          <a:solidFill>
            <a:srgbClr val="9BBAC0"/>
          </a:solidFill>
        </p:grpSpPr>
        <p:sp>
          <p:nvSpPr>
            <p:cNvPr id="19" name="Vapaamuotoinen: Muoto 18">
              <a:extLst>
                <a:ext uri="{FF2B5EF4-FFF2-40B4-BE49-F238E27FC236}">
                  <a16:creationId xmlns:a16="http://schemas.microsoft.com/office/drawing/2014/main" id="{2FBF413C-9B35-068E-0278-46B04871BE22}"/>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DAD44D19-FA62-771E-3A78-10CE9448DF04}"/>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22" name="Vapaamuotoinen: Muoto 21">
              <a:extLst>
                <a:ext uri="{FF2B5EF4-FFF2-40B4-BE49-F238E27FC236}">
                  <a16:creationId xmlns:a16="http://schemas.microsoft.com/office/drawing/2014/main" id="{36A36485-5BCF-B7CB-5033-0A5463BFA3C0}"/>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35" name="Vapaamuotoinen: Muoto 34">
              <a:extLst>
                <a:ext uri="{FF2B5EF4-FFF2-40B4-BE49-F238E27FC236}">
                  <a16:creationId xmlns:a16="http://schemas.microsoft.com/office/drawing/2014/main" id="{CC761B76-4B59-CAD6-F7FE-E7B34A78B650}"/>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36" name="Vapaamuotoinen: Muoto 35">
              <a:extLst>
                <a:ext uri="{FF2B5EF4-FFF2-40B4-BE49-F238E27FC236}">
                  <a16:creationId xmlns:a16="http://schemas.microsoft.com/office/drawing/2014/main" id="{0620ED29-A106-E37E-CBCC-4FE43D8F50FE}"/>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grpFill/>
            <a:ln w="12622" cap="flat">
              <a:noFill/>
              <a:prstDash val="solid"/>
              <a:miter/>
            </a:ln>
          </p:spPr>
          <p:txBody>
            <a:bodyPr rtlCol="0" anchor="ctr"/>
            <a:lstStyle/>
            <a:p>
              <a:endParaRPr lang="fi-FI"/>
            </a:p>
          </p:txBody>
        </p:sp>
        <p:sp>
          <p:nvSpPr>
            <p:cNvPr id="37" name="Vapaamuotoinen: Muoto 36">
              <a:extLst>
                <a:ext uri="{FF2B5EF4-FFF2-40B4-BE49-F238E27FC236}">
                  <a16:creationId xmlns:a16="http://schemas.microsoft.com/office/drawing/2014/main" id="{9544D780-EDC9-C6A0-BAEC-EEA9F0214063}"/>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grpFill/>
            <a:ln w="12622" cap="flat">
              <a:noFill/>
              <a:prstDash val="solid"/>
              <a:miter/>
            </a:ln>
          </p:spPr>
          <p:txBody>
            <a:bodyPr rtlCol="0" anchor="ctr"/>
            <a:lstStyle/>
            <a:p>
              <a:endParaRPr lang="fi-FI"/>
            </a:p>
          </p:txBody>
        </p:sp>
        <p:sp>
          <p:nvSpPr>
            <p:cNvPr id="38" name="Vapaamuotoinen: Muoto 37">
              <a:extLst>
                <a:ext uri="{FF2B5EF4-FFF2-40B4-BE49-F238E27FC236}">
                  <a16:creationId xmlns:a16="http://schemas.microsoft.com/office/drawing/2014/main" id="{5E6E0946-5602-1681-3A7F-CE021B9EECD4}"/>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grpFill/>
            <a:ln w="12622" cap="flat">
              <a:noFill/>
              <a:prstDash val="solid"/>
              <a:miter/>
            </a:ln>
          </p:spPr>
          <p:txBody>
            <a:bodyPr rtlCol="0" anchor="ctr"/>
            <a:lstStyle/>
            <a:p>
              <a:endParaRPr lang="fi-FI"/>
            </a:p>
          </p:txBody>
        </p:sp>
        <p:sp>
          <p:nvSpPr>
            <p:cNvPr id="39" name="Vapaamuotoinen: Muoto 38">
              <a:extLst>
                <a:ext uri="{FF2B5EF4-FFF2-40B4-BE49-F238E27FC236}">
                  <a16:creationId xmlns:a16="http://schemas.microsoft.com/office/drawing/2014/main" id="{FBC8A880-8ED5-E05F-03BF-595CFD700C6F}"/>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grpFill/>
            <a:ln w="12622" cap="flat">
              <a:noFill/>
              <a:prstDash val="solid"/>
              <a:miter/>
            </a:ln>
          </p:spPr>
          <p:txBody>
            <a:bodyPr rtlCol="0" anchor="ctr"/>
            <a:lstStyle/>
            <a:p>
              <a:endParaRPr lang="fi-FI"/>
            </a:p>
          </p:txBody>
        </p:sp>
        <p:sp>
          <p:nvSpPr>
            <p:cNvPr id="40" name="Vapaamuotoinen: Muoto 39">
              <a:extLst>
                <a:ext uri="{FF2B5EF4-FFF2-40B4-BE49-F238E27FC236}">
                  <a16:creationId xmlns:a16="http://schemas.microsoft.com/office/drawing/2014/main" id="{48FD01E9-6994-BC06-D826-F320EBCDF73E}"/>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grpFill/>
            <a:ln w="12622" cap="flat">
              <a:noFill/>
              <a:prstDash val="solid"/>
              <a:miter/>
            </a:ln>
          </p:spPr>
          <p:txBody>
            <a:bodyPr rtlCol="0" anchor="ctr"/>
            <a:lstStyle/>
            <a:p>
              <a:endParaRPr lang="fi-FI"/>
            </a:p>
          </p:txBody>
        </p:sp>
        <p:sp>
          <p:nvSpPr>
            <p:cNvPr id="41" name="Vapaamuotoinen: Muoto 40">
              <a:extLst>
                <a:ext uri="{FF2B5EF4-FFF2-40B4-BE49-F238E27FC236}">
                  <a16:creationId xmlns:a16="http://schemas.microsoft.com/office/drawing/2014/main" id="{FC6393F0-F81F-0924-2069-9DD6182B9D37}"/>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grpFill/>
            <a:ln w="12622" cap="flat">
              <a:noFill/>
              <a:prstDash val="solid"/>
              <a:miter/>
            </a:ln>
          </p:spPr>
          <p:txBody>
            <a:bodyPr rtlCol="0" anchor="ctr"/>
            <a:lstStyle/>
            <a:p>
              <a:endParaRPr lang="fi-FI"/>
            </a:p>
          </p:txBody>
        </p:sp>
        <p:sp>
          <p:nvSpPr>
            <p:cNvPr id="42" name="Vapaamuotoinen: Muoto 41">
              <a:extLst>
                <a:ext uri="{FF2B5EF4-FFF2-40B4-BE49-F238E27FC236}">
                  <a16:creationId xmlns:a16="http://schemas.microsoft.com/office/drawing/2014/main" id="{D7012E85-AD27-6528-80C8-FF5F84D76E88}"/>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sp>
          <p:nvSpPr>
            <p:cNvPr id="43" name="Vapaamuotoinen: Muoto 42">
              <a:extLst>
                <a:ext uri="{FF2B5EF4-FFF2-40B4-BE49-F238E27FC236}">
                  <a16:creationId xmlns:a16="http://schemas.microsoft.com/office/drawing/2014/main" id="{1B0BF348-FD47-57FD-0AEB-3A6C6C96546B}"/>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grpSp>
      <p:sp>
        <p:nvSpPr>
          <p:cNvPr id="7" name="Subtitle 2">
            <a:extLst>
              <a:ext uri="{FF2B5EF4-FFF2-40B4-BE49-F238E27FC236}">
                <a16:creationId xmlns:a16="http://schemas.microsoft.com/office/drawing/2014/main" id="{9BC09BD6-2490-7843-B7CF-5122CC607AB5}"/>
              </a:ext>
            </a:extLst>
          </p:cNvPr>
          <p:cNvSpPr>
            <a:spLocks noGrp="1"/>
          </p:cNvSpPr>
          <p:nvPr>
            <p:ph type="subTitle" idx="1" hasCustomPrompt="1"/>
          </p:nvPr>
        </p:nvSpPr>
        <p:spPr>
          <a:xfrm>
            <a:off x="1296000" y="4500000"/>
            <a:ext cx="4052977" cy="721165"/>
          </a:xfrm>
        </p:spPr>
        <p:txBody>
          <a:bodyPr anchor="t" anchorCtr="0">
            <a:no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nimi</a:t>
            </a:r>
            <a:br>
              <a:rPr lang="fi-FI" dirty="0"/>
            </a:br>
            <a:r>
              <a:rPr lang="fi-FI" dirty="0" err="1"/>
              <a:t>pp.kk.vvvv</a:t>
            </a:r>
            <a:endParaRPr lang="en-FI" dirty="0"/>
          </a:p>
        </p:txBody>
      </p:sp>
      <p:sp>
        <p:nvSpPr>
          <p:cNvPr id="6" name="Title 1">
            <a:extLst>
              <a:ext uri="{FF2B5EF4-FFF2-40B4-BE49-F238E27FC236}">
                <a16:creationId xmlns:a16="http://schemas.microsoft.com/office/drawing/2014/main" id="{52C1A845-53D6-7D47-85A8-5E6FE5496E40}"/>
              </a:ext>
            </a:extLst>
          </p:cNvPr>
          <p:cNvSpPr>
            <a:spLocks noGrp="1"/>
          </p:cNvSpPr>
          <p:nvPr>
            <p:ph type="ctrTitle" hasCustomPrompt="1"/>
          </p:nvPr>
        </p:nvSpPr>
        <p:spPr>
          <a:xfrm>
            <a:off x="1275767" y="1936800"/>
            <a:ext cx="6840000" cy="2394000"/>
          </a:xfrm>
        </p:spPr>
        <p:txBody>
          <a:bodyPr lIns="0" anchor="b" anchorCtr="0">
            <a:normAutofit/>
          </a:bodyPr>
          <a:lstStyle>
            <a:lvl1pPr algn="l">
              <a:lnSpc>
                <a:spcPct val="100000"/>
              </a:lnSpc>
              <a:defRPr sz="4800">
                <a:solidFill>
                  <a:schemeClr val="accent1"/>
                </a:solidFill>
              </a:defRPr>
            </a:lvl1pPr>
          </a:lstStyle>
          <a:p>
            <a:r>
              <a:rPr lang="fi-FI" noProof="0" dirty="0"/>
              <a:t>Anna esitykselle kuvaava otsikko, pituus 2–3 riviä</a:t>
            </a:r>
          </a:p>
        </p:txBody>
      </p:sp>
    </p:spTree>
    <p:extLst>
      <p:ext uri="{BB962C8B-B14F-4D97-AF65-F5344CB8AC3E}">
        <p14:creationId xmlns:p14="http://schemas.microsoft.com/office/powerpoint/2010/main" val="24904693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824"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Kansi,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484D5C40-B351-929D-8EBA-583F28EF44DA}"/>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12800" y="828000"/>
            <a:ext cx="2973600" cy="641148"/>
          </a:xfrm>
          <a:prstGeom prst="rect">
            <a:avLst/>
          </a:prstGeom>
        </p:spPr>
      </p:pic>
      <p:grpSp>
        <p:nvGrpSpPr>
          <p:cNvPr id="4" name="Ryhmä 3">
            <a:extLst>
              <a:ext uri="{FF2B5EF4-FFF2-40B4-BE49-F238E27FC236}">
                <a16:creationId xmlns:a16="http://schemas.microsoft.com/office/drawing/2014/main" id="{9FCADA93-0FB7-CA2C-F62B-6B3CC39CB4ED}"/>
              </a:ext>
            </a:extLst>
          </p:cNvPr>
          <p:cNvGrpSpPr/>
          <p:nvPr userDrawn="1"/>
        </p:nvGrpSpPr>
        <p:grpSpPr>
          <a:xfrm>
            <a:off x="-17042" y="-4183"/>
            <a:ext cx="12270939" cy="6876000"/>
            <a:chOff x="-17042" y="3192"/>
            <a:chExt cx="12270939" cy="6856323"/>
          </a:xfrm>
        </p:grpSpPr>
        <p:sp>
          <p:nvSpPr>
            <p:cNvPr id="7" name="Vapaamuotoinen: Muoto 6">
              <a:extLst>
                <a:ext uri="{FF2B5EF4-FFF2-40B4-BE49-F238E27FC236}">
                  <a16:creationId xmlns:a16="http://schemas.microsoft.com/office/drawing/2014/main" id="{96D9BDDC-63C8-A606-3309-A101EDBAAD0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solidFill>
              <a:srgbClr val="B5DACC"/>
            </a:solidFill>
            <a:ln w="12622" cap="flat">
              <a:noFill/>
              <a:prstDash val="solid"/>
              <a:miter/>
            </a:ln>
          </p:spPr>
          <p:txBody>
            <a:bodyPr rtlCol="0" anchor="ctr"/>
            <a:lstStyle/>
            <a:p>
              <a:endParaRPr lang="fi-FI"/>
            </a:p>
          </p:txBody>
        </p:sp>
        <p:sp>
          <p:nvSpPr>
            <p:cNvPr id="8" name="Vapaamuotoinen: Muoto 7">
              <a:extLst>
                <a:ext uri="{FF2B5EF4-FFF2-40B4-BE49-F238E27FC236}">
                  <a16:creationId xmlns:a16="http://schemas.microsoft.com/office/drawing/2014/main" id="{3D79F50D-C8E1-942C-5F25-BC823CF4BD82}"/>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0" name="Vapaamuotoinen: Muoto 9">
              <a:extLst>
                <a:ext uri="{FF2B5EF4-FFF2-40B4-BE49-F238E27FC236}">
                  <a16:creationId xmlns:a16="http://schemas.microsoft.com/office/drawing/2014/main" id="{40374709-EEEC-6317-3CA1-3C9E3C24DCD7}"/>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noFill/>
            <a:ln w="12622" cap="flat">
              <a:noFill/>
              <a:prstDash val="solid"/>
              <a:miter/>
            </a:ln>
          </p:spPr>
          <p:txBody>
            <a:bodyPr rtlCol="0" anchor="ctr"/>
            <a:lstStyle/>
            <a:p>
              <a:endParaRPr lang="fi-FI"/>
            </a:p>
          </p:txBody>
        </p:sp>
        <p:sp>
          <p:nvSpPr>
            <p:cNvPr id="11" name="Vapaamuotoinen: Muoto 10">
              <a:extLst>
                <a:ext uri="{FF2B5EF4-FFF2-40B4-BE49-F238E27FC236}">
                  <a16:creationId xmlns:a16="http://schemas.microsoft.com/office/drawing/2014/main" id="{C9141825-7943-460F-AE5C-B764A83C2E47}"/>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noFill/>
            <a:ln w="12622" cap="flat">
              <a:noFill/>
              <a:prstDash val="solid"/>
              <a:miter/>
            </a:ln>
          </p:spPr>
          <p:txBody>
            <a:bodyPr rtlCol="0" anchor="ctr"/>
            <a:lstStyle/>
            <a:p>
              <a:endParaRPr lang="fi-FI"/>
            </a:p>
          </p:txBody>
        </p:sp>
        <p:sp>
          <p:nvSpPr>
            <p:cNvPr id="12" name="Vapaamuotoinen: Muoto 11">
              <a:extLst>
                <a:ext uri="{FF2B5EF4-FFF2-40B4-BE49-F238E27FC236}">
                  <a16:creationId xmlns:a16="http://schemas.microsoft.com/office/drawing/2014/main" id="{A20DAC6C-B8EB-C949-0F57-78DB7E47376A}"/>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solidFill>
              <a:srgbClr val="B5DACC"/>
            </a:solidFill>
            <a:ln w="12622" cap="flat">
              <a:noFill/>
              <a:prstDash val="solid"/>
              <a:miter/>
            </a:ln>
          </p:spPr>
          <p:txBody>
            <a:bodyPr rtlCol="0" anchor="ctr"/>
            <a:lstStyle/>
            <a:p>
              <a:endParaRPr lang="fi-FI"/>
            </a:p>
          </p:txBody>
        </p:sp>
        <p:sp>
          <p:nvSpPr>
            <p:cNvPr id="14" name="Vapaamuotoinen: Muoto 13">
              <a:extLst>
                <a:ext uri="{FF2B5EF4-FFF2-40B4-BE49-F238E27FC236}">
                  <a16:creationId xmlns:a16="http://schemas.microsoft.com/office/drawing/2014/main" id="{B0A815BB-81E2-C717-6AFF-4F725A43B2D6}"/>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solidFill>
              <a:srgbClr val="B5DACC"/>
            </a:solidFill>
            <a:ln w="12622" cap="flat">
              <a:noFill/>
              <a:prstDash val="solid"/>
              <a:miter/>
            </a:ln>
          </p:spPr>
          <p:txBody>
            <a:bodyPr rtlCol="0" anchor="ctr"/>
            <a:lstStyle/>
            <a:p>
              <a:endParaRPr lang="fi-FI"/>
            </a:p>
          </p:txBody>
        </p:sp>
        <p:sp>
          <p:nvSpPr>
            <p:cNvPr id="15" name="Vapaamuotoinen: Muoto 14">
              <a:extLst>
                <a:ext uri="{FF2B5EF4-FFF2-40B4-BE49-F238E27FC236}">
                  <a16:creationId xmlns:a16="http://schemas.microsoft.com/office/drawing/2014/main" id="{A1349553-367A-2E6F-8462-1D37FD253D02}"/>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noFill/>
            <a:ln w="12622" cap="flat">
              <a:noFill/>
              <a:prstDash val="solid"/>
              <a:miter/>
            </a:ln>
          </p:spPr>
          <p:txBody>
            <a:bodyPr rtlCol="0" anchor="ctr"/>
            <a:lstStyle/>
            <a:p>
              <a:endParaRPr lang="fi-FI"/>
            </a:p>
          </p:txBody>
        </p:sp>
        <p:sp>
          <p:nvSpPr>
            <p:cNvPr id="16" name="Vapaamuotoinen: Muoto 15">
              <a:extLst>
                <a:ext uri="{FF2B5EF4-FFF2-40B4-BE49-F238E27FC236}">
                  <a16:creationId xmlns:a16="http://schemas.microsoft.com/office/drawing/2014/main" id="{4F0C3B0B-D175-97F9-E62E-4EE47018B3E0}"/>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noFill/>
            <a:ln w="12622" cap="flat">
              <a:noFill/>
              <a:prstDash val="solid"/>
              <a:miter/>
            </a:ln>
          </p:spPr>
          <p:txBody>
            <a:bodyPr rtlCol="0" anchor="ctr"/>
            <a:lstStyle/>
            <a:p>
              <a:endParaRPr lang="fi-FI"/>
            </a:p>
          </p:txBody>
        </p:sp>
        <p:sp>
          <p:nvSpPr>
            <p:cNvPr id="17" name="Vapaamuotoinen: Muoto 16">
              <a:extLst>
                <a:ext uri="{FF2B5EF4-FFF2-40B4-BE49-F238E27FC236}">
                  <a16:creationId xmlns:a16="http://schemas.microsoft.com/office/drawing/2014/main" id="{019F5014-AA56-ECA6-D298-1E24205A8E55}"/>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noFill/>
            <a:ln w="12622" cap="flat">
              <a:noFill/>
              <a:prstDash val="solid"/>
              <a:miter/>
            </a:ln>
          </p:spPr>
          <p:txBody>
            <a:bodyPr rtlCol="0" anchor="ctr"/>
            <a:lstStyle/>
            <a:p>
              <a:endParaRPr lang="fi-FI"/>
            </a:p>
          </p:txBody>
        </p:sp>
        <p:sp>
          <p:nvSpPr>
            <p:cNvPr id="18" name="Vapaamuotoinen: Muoto 17">
              <a:extLst>
                <a:ext uri="{FF2B5EF4-FFF2-40B4-BE49-F238E27FC236}">
                  <a16:creationId xmlns:a16="http://schemas.microsoft.com/office/drawing/2014/main" id="{36FE07DE-EE8A-5C5F-A076-56399220594F}"/>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solidFill>
              <a:srgbClr val="B5DACC"/>
            </a:solidFill>
            <a:ln w="12622" cap="flat">
              <a:noFill/>
              <a:prstDash val="solid"/>
              <a:miter/>
            </a:ln>
          </p:spPr>
          <p:txBody>
            <a:bodyPr rtlCol="0" anchor="ctr"/>
            <a:lstStyle/>
            <a:p>
              <a:endParaRPr lang="fi-FI"/>
            </a:p>
          </p:txBody>
        </p:sp>
        <p:sp>
          <p:nvSpPr>
            <p:cNvPr id="19" name="Vapaamuotoinen: Muoto 18">
              <a:extLst>
                <a:ext uri="{FF2B5EF4-FFF2-40B4-BE49-F238E27FC236}">
                  <a16:creationId xmlns:a16="http://schemas.microsoft.com/office/drawing/2014/main" id="{4A4A905F-3B4B-1E83-1CD3-7D1F1EEA0679}"/>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solidFill>
              <a:srgbClr val="B5DACC"/>
            </a:solid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AC8BCAEA-413F-DA34-F459-8494060D65D0}"/>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noFill/>
            <a:ln w="12622" cap="flat">
              <a:noFill/>
              <a:prstDash val="solid"/>
              <a:miter/>
            </a:ln>
          </p:spPr>
          <p:txBody>
            <a:bodyPr rtlCol="0" anchor="ctr"/>
            <a:lstStyle/>
            <a:p>
              <a:endParaRPr lang="fi-FI"/>
            </a:p>
          </p:txBody>
        </p:sp>
      </p:grpSp>
      <p:sp>
        <p:nvSpPr>
          <p:cNvPr id="2" name="Title 1">
            <a:extLst>
              <a:ext uri="{FF2B5EF4-FFF2-40B4-BE49-F238E27FC236}">
                <a16:creationId xmlns:a16="http://schemas.microsoft.com/office/drawing/2014/main" id="{855792D0-593A-8142-8D86-0189A50E4627}"/>
              </a:ext>
            </a:extLst>
          </p:cNvPr>
          <p:cNvSpPr>
            <a:spLocks noGrp="1"/>
          </p:cNvSpPr>
          <p:nvPr userDrawn="1">
            <p:ph type="ctrTitle" hasCustomPrompt="1"/>
          </p:nvPr>
        </p:nvSpPr>
        <p:spPr>
          <a:xfrm>
            <a:off x="1275769" y="1935332"/>
            <a:ext cx="6841339" cy="2393823"/>
          </a:xfrm>
        </p:spPr>
        <p:txBody>
          <a:bodyPr anchor="b" anchorCtr="0">
            <a:normAutofit/>
          </a:bodyPr>
          <a:lstStyle>
            <a:lvl1pPr algn="l">
              <a:lnSpc>
                <a:spcPct val="100000"/>
              </a:lnSpc>
              <a:defRPr sz="4800">
                <a:solidFill>
                  <a:schemeClr val="tx1"/>
                </a:solidFill>
              </a:defRPr>
            </a:lvl1pPr>
          </a:lstStyle>
          <a:p>
            <a:r>
              <a:rPr lang="fi-FI" dirty="0"/>
              <a:t>Anna esitykselle kuvaava otsikko,</a:t>
            </a:r>
            <a:br>
              <a:rPr lang="fi-FI" dirty="0"/>
            </a:br>
            <a:r>
              <a:rPr lang="fi-FI" dirty="0"/>
              <a:t>pituus 2–3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userDrawn="1">
            <p:ph type="subTitle" idx="1" hasCustomPrompt="1"/>
          </p:nvPr>
        </p:nvSpPr>
        <p:spPr>
          <a:xfrm>
            <a:off x="1296790" y="4500000"/>
            <a:ext cx="4053600" cy="761113"/>
          </a:xfrm>
        </p:spPr>
        <p:txBody>
          <a:bodyPr anchor="t" anchorCtr="0">
            <a:no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a:t>
            </a:r>
            <a:r>
              <a:rPr lang="fi-FI" dirty="0" err="1"/>
              <a:t>nimu</a:t>
            </a:r>
            <a:r>
              <a:rPr lang="fi-FI" dirty="0"/>
              <a:t/>
            </a:r>
            <a:br>
              <a:rPr lang="fi-FI" dirty="0"/>
            </a:br>
            <a:r>
              <a:rPr lang="fi-FI" dirty="0" err="1"/>
              <a:t>pp.kk.vvvv</a:t>
            </a:r>
            <a:endParaRPr lang="en-FI" dirty="0"/>
          </a:p>
        </p:txBody>
      </p:sp>
    </p:spTree>
    <p:extLst>
      <p:ext uri="{BB962C8B-B14F-4D97-AF65-F5344CB8AC3E}">
        <p14:creationId xmlns:p14="http://schemas.microsoft.com/office/powerpoint/2010/main" val="1256707664"/>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pos="824">
          <p15:clr>
            <a:srgbClr val="FBAE40"/>
          </p15:clr>
        </p15:guide>
        <p15:guide id="2" pos="5133">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Kansi, harmaa">
    <p:bg>
      <p:bgPr>
        <a:solidFill>
          <a:schemeClr val="bg2"/>
        </a:solidFill>
        <a:effectLst/>
      </p:bgPr>
    </p:bg>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B2B8AAA6-2534-4185-9894-0F9DCCA14C04}"/>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712800" y="828000"/>
            <a:ext cx="2973600" cy="641148"/>
          </a:xfrm>
          <a:prstGeom prst="rect">
            <a:avLst/>
          </a:prstGeom>
        </p:spPr>
      </p:pic>
      <p:grpSp>
        <p:nvGrpSpPr>
          <p:cNvPr id="18" name="Ryhmä 17">
            <a:extLst>
              <a:ext uri="{FF2B5EF4-FFF2-40B4-BE49-F238E27FC236}">
                <a16:creationId xmlns:a16="http://schemas.microsoft.com/office/drawing/2014/main" id="{804C6A93-87CA-1B07-F39F-8243F651D13F}"/>
              </a:ext>
            </a:extLst>
          </p:cNvPr>
          <p:cNvGrpSpPr/>
          <p:nvPr userDrawn="1"/>
        </p:nvGrpSpPr>
        <p:grpSpPr>
          <a:xfrm>
            <a:off x="-17042" y="-4183"/>
            <a:ext cx="12270939" cy="6876000"/>
            <a:chOff x="-17042" y="3192"/>
            <a:chExt cx="12270939" cy="6856323"/>
          </a:xfrm>
          <a:solidFill>
            <a:srgbClr val="9BBAC0"/>
          </a:solidFill>
        </p:grpSpPr>
        <p:sp>
          <p:nvSpPr>
            <p:cNvPr id="19" name="Vapaamuotoinen: Muoto 18">
              <a:extLst>
                <a:ext uri="{FF2B5EF4-FFF2-40B4-BE49-F238E27FC236}">
                  <a16:creationId xmlns:a16="http://schemas.microsoft.com/office/drawing/2014/main" id="{2FBF413C-9B35-068E-0278-46B04871BE22}"/>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55192 w 12248975"/>
                <a:gd name="connsiteY8" fmla="*/ 4223964 h 5792192"/>
                <a:gd name="connsiteX9" fmla="*/ 9008360 w 12248975"/>
                <a:gd name="connsiteY9" fmla="*/ 4223079 h 5792192"/>
                <a:gd name="connsiteX10" fmla="*/ 8999144 w 12248975"/>
                <a:gd name="connsiteY10" fmla="*/ 4229517 h 5792192"/>
                <a:gd name="connsiteX11" fmla="*/ 8998008 w 12248975"/>
                <a:gd name="connsiteY11" fmla="*/ 4230276 h 5792192"/>
                <a:gd name="connsiteX12" fmla="*/ 8950545 w 12248975"/>
                <a:gd name="connsiteY12" fmla="*/ 4262971 h 5792192"/>
                <a:gd name="connsiteX13" fmla="*/ 5197147 w 12248975"/>
                <a:gd name="connsiteY13" fmla="*/ 5691670 h 5792192"/>
                <a:gd name="connsiteX14" fmla="*/ 4074813 w 12248975"/>
                <a:gd name="connsiteY14" fmla="*/ 5754786 h 5792192"/>
                <a:gd name="connsiteX15" fmla="*/ 3971176 w 12248975"/>
                <a:gd name="connsiteY15" fmla="*/ 5753144 h 5792192"/>
                <a:gd name="connsiteX16" fmla="*/ 176247 w 12248975"/>
                <a:gd name="connsiteY16" fmla="*/ 4765879 h 5792192"/>
                <a:gd name="connsiteX17" fmla="*/ -479 w 12248975"/>
                <a:gd name="connsiteY17" fmla="*/ 4668302 h 5792192"/>
                <a:gd name="connsiteX18" fmla="*/ -479 w 12248975"/>
                <a:gd name="connsiteY18" fmla="*/ 4696199 h 5792192"/>
                <a:gd name="connsiteX19" fmla="*/ 3822979 w 12248975"/>
                <a:gd name="connsiteY19" fmla="*/ 5782936 h 5792192"/>
                <a:gd name="connsiteX20" fmla="*/ 3923965 w 12248975"/>
                <a:gd name="connsiteY20" fmla="*/ 5786471 h 5792192"/>
                <a:gd name="connsiteX21" fmla="*/ 4024951 w 12248975"/>
                <a:gd name="connsiteY21" fmla="*/ 5788869 h 5792192"/>
                <a:gd name="connsiteX22" fmla="*/ 8574372 w 12248975"/>
                <a:gd name="connsiteY22" fmla="*/ 4574891 h 5792192"/>
                <a:gd name="connsiteX23" fmla="*/ 9016186 w 12248975"/>
                <a:gd name="connsiteY23" fmla="*/ 4289983 h 5792192"/>
                <a:gd name="connsiteX24" fmla="*/ 9017575 w 12248975"/>
                <a:gd name="connsiteY24" fmla="*/ 4288972 h 5792192"/>
                <a:gd name="connsiteX25" fmla="*/ 9053172 w 12248975"/>
                <a:gd name="connsiteY25" fmla="*/ 4263726 h 5792192"/>
                <a:gd name="connsiteX26" fmla="*/ 9064659 w 12248975"/>
                <a:gd name="connsiteY26" fmla="*/ 4255648 h 5792192"/>
                <a:gd name="connsiteX27" fmla="*/ 9065795 w 12248975"/>
                <a:gd name="connsiteY27" fmla="*/ 4254764 h 5792192"/>
                <a:gd name="connsiteX28" fmla="*/ 9108841 w 12248975"/>
                <a:gd name="connsiteY28" fmla="*/ 4224596 h 5792192"/>
                <a:gd name="connsiteX29" fmla="*/ 12155463 w 12248975"/>
                <a:gd name="connsiteY29" fmla="*/ 286140 h 5792192"/>
                <a:gd name="connsiteX30" fmla="*/ 12166066 w 12248975"/>
                <a:gd name="connsiteY30" fmla="*/ 258241 h 5792192"/>
                <a:gd name="connsiteX31" fmla="*/ 12228047 w 12248975"/>
                <a:gd name="connsiteY31" fmla="*/ 87071 h 5792192"/>
                <a:gd name="connsiteX32" fmla="*/ 12237514 w 12248975"/>
                <a:gd name="connsiteY32" fmla="*/ 59804 h 5792192"/>
                <a:gd name="connsiteX33" fmla="*/ 12243952 w 12248975"/>
                <a:gd name="connsiteY33" fmla="*/ 40995 h 5792192"/>
                <a:gd name="connsiteX34" fmla="*/ 12248496 w 12248975"/>
                <a:gd name="connsiteY34" fmla="*/ 28372 h 5792192"/>
                <a:gd name="connsiteX35" fmla="*/ 12225270 w 12248975"/>
                <a:gd name="connsiteY35" fmla="*/ 27489 h 5792192"/>
                <a:gd name="connsiteX36" fmla="*/ 12185759 w 12248975"/>
                <a:gd name="connsiteY36"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49763" y="4205282"/>
                    <a:pt x="9052415" y="4214623"/>
                    <a:pt x="9055192" y="4223964"/>
                  </a:cubicBezTo>
                  <a:lnTo>
                    <a:pt x="9008360" y="4223079"/>
                  </a:ln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20" name="Vapaamuotoinen: Muoto 19">
              <a:extLst>
                <a:ext uri="{FF2B5EF4-FFF2-40B4-BE49-F238E27FC236}">
                  <a16:creationId xmlns:a16="http://schemas.microsoft.com/office/drawing/2014/main" id="{DAD44D19-FA62-771E-3A78-10CE9448DF04}"/>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22" name="Vapaamuotoinen: Muoto 21">
              <a:extLst>
                <a:ext uri="{FF2B5EF4-FFF2-40B4-BE49-F238E27FC236}">
                  <a16:creationId xmlns:a16="http://schemas.microsoft.com/office/drawing/2014/main" id="{36A36485-5BCF-B7CB-5033-0A5463BFA3C0}"/>
                </a:ext>
              </a:extLst>
            </p:cNvPr>
            <p:cNvSpPr/>
            <p:nvPr/>
          </p:nvSpPr>
          <p:spPr>
            <a:xfrm>
              <a:off x="-17042" y="640793"/>
              <a:ext cx="12248975" cy="5792192"/>
            </a:xfrm>
            <a:custGeom>
              <a:avLst/>
              <a:gdLst>
                <a:gd name="connsiteX0" fmla="*/ 12185759 w 12248975"/>
                <a:gd name="connsiteY0" fmla="*/ -1924 h 5792192"/>
                <a:gd name="connsiteX1" fmla="*/ 12175534 w 12248975"/>
                <a:gd name="connsiteY1" fmla="*/ 27614 h 5792192"/>
                <a:gd name="connsiteX2" fmla="*/ 12169475 w 12248975"/>
                <a:gd name="connsiteY2" fmla="*/ 45161 h 5792192"/>
                <a:gd name="connsiteX3" fmla="*/ 12164047 w 12248975"/>
                <a:gd name="connsiteY3" fmla="*/ 60687 h 5792192"/>
                <a:gd name="connsiteX4" fmla="*/ 12155716 w 12248975"/>
                <a:gd name="connsiteY4" fmla="*/ 83915 h 5792192"/>
                <a:gd name="connsiteX5" fmla="*/ 9722078 w 12248975"/>
                <a:gd name="connsiteY5" fmla="*/ 3667656 h 5792192"/>
                <a:gd name="connsiteX6" fmla="*/ 9048122 w 12248975"/>
                <a:gd name="connsiteY6" fmla="*/ 4195941 h 5792192"/>
                <a:gd name="connsiteX7" fmla="*/ 9047113 w 12248975"/>
                <a:gd name="connsiteY7" fmla="*/ 4195941 h 5792192"/>
                <a:gd name="connsiteX8" fmla="*/ 9008360 w 12248975"/>
                <a:gd name="connsiteY8" fmla="*/ 4223079 h 5792192"/>
                <a:gd name="connsiteX9" fmla="*/ 8999144 w 12248975"/>
                <a:gd name="connsiteY9" fmla="*/ 4229517 h 5792192"/>
                <a:gd name="connsiteX10" fmla="*/ 8998008 w 12248975"/>
                <a:gd name="connsiteY10" fmla="*/ 4230276 h 5792192"/>
                <a:gd name="connsiteX11" fmla="*/ 8950545 w 12248975"/>
                <a:gd name="connsiteY11" fmla="*/ 4262971 h 5792192"/>
                <a:gd name="connsiteX12" fmla="*/ 5197147 w 12248975"/>
                <a:gd name="connsiteY12" fmla="*/ 5691670 h 5792192"/>
                <a:gd name="connsiteX13" fmla="*/ 4074813 w 12248975"/>
                <a:gd name="connsiteY13" fmla="*/ 5754786 h 5792192"/>
                <a:gd name="connsiteX14" fmla="*/ 3971176 w 12248975"/>
                <a:gd name="connsiteY14" fmla="*/ 5753144 h 5792192"/>
                <a:gd name="connsiteX15" fmla="*/ 176247 w 12248975"/>
                <a:gd name="connsiteY15" fmla="*/ 4765879 h 5792192"/>
                <a:gd name="connsiteX16" fmla="*/ -479 w 12248975"/>
                <a:gd name="connsiteY16" fmla="*/ 4668302 h 5792192"/>
                <a:gd name="connsiteX17" fmla="*/ -479 w 12248975"/>
                <a:gd name="connsiteY17" fmla="*/ 4696199 h 5792192"/>
                <a:gd name="connsiteX18" fmla="*/ 3822979 w 12248975"/>
                <a:gd name="connsiteY18" fmla="*/ 5782936 h 5792192"/>
                <a:gd name="connsiteX19" fmla="*/ 3923965 w 12248975"/>
                <a:gd name="connsiteY19" fmla="*/ 5786471 h 5792192"/>
                <a:gd name="connsiteX20" fmla="*/ 4024951 w 12248975"/>
                <a:gd name="connsiteY20" fmla="*/ 5788869 h 5792192"/>
                <a:gd name="connsiteX21" fmla="*/ 8574372 w 12248975"/>
                <a:gd name="connsiteY21" fmla="*/ 4574891 h 5792192"/>
                <a:gd name="connsiteX22" fmla="*/ 9016186 w 12248975"/>
                <a:gd name="connsiteY22" fmla="*/ 4289983 h 5792192"/>
                <a:gd name="connsiteX23" fmla="*/ 9017575 w 12248975"/>
                <a:gd name="connsiteY23" fmla="*/ 4288972 h 5792192"/>
                <a:gd name="connsiteX24" fmla="*/ 9053172 w 12248975"/>
                <a:gd name="connsiteY24" fmla="*/ 4263726 h 5792192"/>
                <a:gd name="connsiteX25" fmla="*/ 9064659 w 12248975"/>
                <a:gd name="connsiteY25" fmla="*/ 4255648 h 5792192"/>
                <a:gd name="connsiteX26" fmla="*/ 9065795 w 12248975"/>
                <a:gd name="connsiteY26" fmla="*/ 4254764 h 5792192"/>
                <a:gd name="connsiteX27" fmla="*/ 9108841 w 12248975"/>
                <a:gd name="connsiteY27" fmla="*/ 4224596 h 5792192"/>
                <a:gd name="connsiteX28" fmla="*/ 12155463 w 12248975"/>
                <a:gd name="connsiteY28" fmla="*/ 286140 h 5792192"/>
                <a:gd name="connsiteX29" fmla="*/ 12166066 w 12248975"/>
                <a:gd name="connsiteY29" fmla="*/ 258241 h 5792192"/>
                <a:gd name="connsiteX30" fmla="*/ 12228047 w 12248975"/>
                <a:gd name="connsiteY30" fmla="*/ 87071 h 5792192"/>
                <a:gd name="connsiteX31" fmla="*/ 12237514 w 12248975"/>
                <a:gd name="connsiteY31" fmla="*/ 59804 h 5792192"/>
                <a:gd name="connsiteX32" fmla="*/ 12243952 w 12248975"/>
                <a:gd name="connsiteY32" fmla="*/ 40995 h 5792192"/>
                <a:gd name="connsiteX33" fmla="*/ 12248496 w 12248975"/>
                <a:gd name="connsiteY33" fmla="*/ 28372 h 5792192"/>
                <a:gd name="connsiteX34" fmla="*/ 12225270 w 12248975"/>
                <a:gd name="connsiteY34" fmla="*/ 27489 h 5792192"/>
                <a:gd name="connsiteX35" fmla="*/ 12185759 w 12248975"/>
                <a:gd name="connsiteY35" fmla="*/ -1924 h 579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48975" h="5792192">
                  <a:moveTo>
                    <a:pt x="12185759" y="-1924"/>
                  </a:moveTo>
                  <a:cubicBezTo>
                    <a:pt x="12182477" y="7923"/>
                    <a:pt x="12179068" y="17769"/>
                    <a:pt x="12175534" y="27614"/>
                  </a:cubicBezTo>
                  <a:cubicBezTo>
                    <a:pt x="12173641" y="33548"/>
                    <a:pt x="12171495" y="39354"/>
                    <a:pt x="12169475" y="45161"/>
                  </a:cubicBezTo>
                  <a:lnTo>
                    <a:pt x="12164047" y="60687"/>
                  </a:lnTo>
                  <a:cubicBezTo>
                    <a:pt x="12161269" y="68515"/>
                    <a:pt x="12158619" y="76215"/>
                    <a:pt x="12155716" y="83915"/>
                  </a:cubicBezTo>
                  <a:cubicBezTo>
                    <a:pt x="11666817" y="1459850"/>
                    <a:pt x="10828886" y="2705891"/>
                    <a:pt x="9722078" y="3667656"/>
                  </a:cubicBezTo>
                  <a:cubicBezTo>
                    <a:pt x="9506347" y="3854860"/>
                    <a:pt x="9281401" y="4031206"/>
                    <a:pt x="9048122" y="4195941"/>
                  </a:cubicBezTo>
                  <a:lnTo>
                    <a:pt x="9047113" y="4195941"/>
                  </a:lnTo>
                  <a:cubicBezTo>
                    <a:pt x="9034490" y="4205155"/>
                    <a:pt x="9021866" y="4214117"/>
                    <a:pt x="9008360" y="4223079"/>
                  </a:cubicBezTo>
                  <a:cubicBezTo>
                    <a:pt x="9005331" y="4225354"/>
                    <a:pt x="9002175" y="4227499"/>
                    <a:pt x="8999144" y="4229517"/>
                  </a:cubicBezTo>
                  <a:cubicBezTo>
                    <a:pt x="8998766" y="4229896"/>
                    <a:pt x="8998387" y="4230149"/>
                    <a:pt x="8998008" y="4230276"/>
                  </a:cubicBezTo>
                  <a:cubicBezTo>
                    <a:pt x="8982229" y="4241383"/>
                    <a:pt x="8966450" y="4252240"/>
                    <a:pt x="8950545" y="4262971"/>
                  </a:cubicBezTo>
                  <a:cubicBezTo>
                    <a:pt x="7834901" y="5027686"/>
                    <a:pt x="6543669" y="5524538"/>
                    <a:pt x="5197147" y="5691670"/>
                  </a:cubicBezTo>
                  <a:cubicBezTo>
                    <a:pt x="4824861" y="5737617"/>
                    <a:pt x="4449913" y="5758700"/>
                    <a:pt x="4074813" y="5754786"/>
                  </a:cubicBezTo>
                  <a:cubicBezTo>
                    <a:pt x="4040225" y="5754786"/>
                    <a:pt x="4005675" y="5754281"/>
                    <a:pt x="3971176" y="5753144"/>
                  </a:cubicBezTo>
                  <a:cubicBezTo>
                    <a:pt x="2652424" y="5724492"/>
                    <a:pt x="1344655" y="5389849"/>
                    <a:pt x="176247" y="4765879"/>
                  </a:cubicBezTo>
                  <a:cubicBezTo>
                    <a:pt x="117334" y="4734069"/>
                    <a:pt x="58434" y="4701503"/>
                    <a:pt x="-479" y="4668302"/>
                  </a:cubicBezTo>
                  <a:lnTo>
                    <a:pt x="-479" y="4696199"/>
                  </a:lnTo>
                  <a:cubicBezTo>
                    <a:pt x="1171451" y="5352608"/>
                    <a:pt x="2481025" y="5724741"/>
                    <a:pt x="3822979" y="5782936"/>
                  </a:cubicBezTo>
                  <a:cubicBezTo>
                    <a:pt x="3856683" y="5784326"/>
                    <a:pt x="3890260" y="5785586"/>
                    <a:pt x="3923965" y="5786471"/>
                  </a:cubicBezTo>
                  <a:cubicBezTo>
                    <a:pt x="3957669" y="5787355"/>
                    <a:pt x="3991626" y="5788363"/>
                    <a:pt x="4024951" y="5788869"/>
                  </a:cubicBezTo>
                  <a:cubicBezTo>
                    <a:pt x="5618511" y="5817776"/>
                    <a:pt x="7206012" y="5398558"/>
                    <a:pt x="8574372" y="4574891"/>
                  </a:cubicBezTo>
                  <a:cubicBezTo>
                    <a:pt x="8724588" y="4484380"/>
                    <a:pt x="8871902" y="4389330"/>
                    <a:pt x="9016186" y="4289983"/>
                  </a:cubicBezTo>
                  <a:lnTo>
                    <a:pt x="9017575" y="4288972"/>
                  </a:lnTo>
                  <a:lnTo>
                    <a:pt x="9053172" y="4263726"/>
                  </a:lnTo>
                  <a:lnTo>
                    <a:pt x="9064659" y="4255648"/>
                  </a:lnTo>
                  <a:cubicBezTo>
                    <a:pt x="9065165" y="4255522"/>
                    <a:pt x="9065542" y="4255143"/>
                    <a:pt x="9065795" y="4254764"/>
                  </a:cubicBezTo>
                  <a:cubicBezTo>
                    <a:pt x="9080186" y="4244917"/>
                    <a:pt x="9094576" y="4234821"/>
                    <a:pt x="9108841" y="4224596"/>
                  </a:cubicBezTo>
                  <a:cubicBezTo>
                    <a:pt x="10484775" y="3247933"/>
                    <a:pt x="11556869" y="1870358"/>
                    <a:pt x="12155463" y="286140"/>
                  </a:cubicBezTo>
                  <a:cubicBezTo>
                    <a:pt x="12159124" y="276923"/>
                    <a:pt x="12162533" y="267582"/>
                    <a:pt x="12166066" y="258241"/>
                  </a:cubicBezTo>
                  <a:cubicBezTo>
                    <a:pt x="12187274" y="201436"/>
                    <a:pt x="12207976" y="144379"/>
                    <a:pt x="12228047" y="87071"/>
                  </a:cubicBezTo>
                  <a:lnTo>
                    <a:pt x="12237514" y="59804"/>
                  </a:lnTo>
                  <a:lnTo>
                    <a:pt x="12243952" y="40995"/>
                  </a:lnTo>
                  <a:lnTo>
                    <a:pt x="12248496" y="28372"/>
                  </a:lnTo>
                  <a:cubicBezTo>
                    <a:pt x="12240796" y="28372"/>
                    <a:pt x="12232970" y="27614"/>
                    <a:pt x="12225270" y="27489"/>
                  </a:cubicBezTo>
                  <a:cubicBezTo>
                    <a:pt x="12212141" y="18652"/>
                    <a:pt x="12198888" y="8428"/>
                    <a:pt x="12185759" y="-1924"/>
                  </a:cubicBezTo>
                  <a:close/>
                </a:path>
              </a:pathLst>
            </a:custGeom>
            <a:grpFill/>
            <a:ln w="12622" cap="flat">
              <a:noFill/>
              <a:prstDash val="solid"/>
              <a:miter/>
            </a:ln>
          </p:spPr>
          <p:txBody>
            <a:bodyPr rtlCol="0" anchor="ctr"/>
            <a:lstStyle/>
            <a:p>
              <a:endParaRPr lang="fi-FI"/>
            </a:p>
          </p:txBody>
        </p:sp>
        <p:sp>
          <p:nvSpPr>
            <p:cNvPr id="35" name="Vapaamuotoinen: Muoto 34">
              <a:extLst>
                <a:ext uri="{FF2B5EF4-FFF2-40B4-BE49-F238E27FC236}">
                  <a16:creationId xmlns:a16="http://schemas.microsoft.com/office/drawing/2014/main" id="{CC761B76-4B59-CAD6-F7FE-E7B34A78B650}"/>
                </a:ext>
              </a:extLst>
            </p:cNvPr>
            <p:cNvSpPr/>
            <p:nvPr/>
          </p:nvSpPr>
          <p:spPr>
            <a:xfrm>
              <a:off x="8991797" y="4839289"/>
              <a:ext cx="46831" cy="28023"/>
            </a:xfrm>
            <a:custGeom>
              <a:avLst/>
              <a:gdLst>
                <a:gd name="connsiteX0" fmla="*/ 38274 w 46831"/>
                <a:gd name="connsiteY0" fmla="*/ -1924 h 28023"/>
                <a:gd name="connsiteX1" fmla="*/ -479 w 46831"/>
                <a:gd name="connsiteY1" fmla="*/ 25215 h 28023"/>
                <a:gd name="connsiteX2" fmla="*/ 46353 w 46831"/>
                <a:gd name="connsiteY2" fmla="*/ 26099 h 28023"/>
                <a:gd name="connsiteX3" fmla="*/ 38274 w 46831"/>
                <a:gd name="connsiteY3" fmla="*/ -1924 h 28023"/>
              </a:gdLst>
              <a:ahLst/>
              <a:cxnLst>
                <a:cxn ang="0">
                  <a:pos x="connsiteX0" y="connsiteY0"/>
                </a:cxn>
                <a:cxn ang="0">
                  <a:pos x="connsiteX1" y="connsiteY1"/>
                </a:cxn>
                <a:cxn ang="0">
                  <a:pos x="connsiteX2" y="connsiteY2"/>
                </a:cxn>
                <a:cxn ang="0">
                  <a:pos x="connsiteX3" y="connsiteY3"/>
                </a:cxn>
              </a:cxnLst>
              <a:rect l="l" t="t" r="r" b="b"/>
              <a:pathLst>
                <a:path w="46831" h="28023">
                  <a:moveTo>
                    <a:pt x="38274" y="-1924"/>
                  </a:moveTo>
                  <a:cubicBezTo>
                    <a:pt x="25650" y="7291"/>
                    <a:pt x="13027" y="16253"/>
                    <a:pt x="-479" y="25215"/>
                  </a:cubicBezTo>
                  <a:lnTo>
                    <a:pt x="46353" y="26099"/>
                  </a:lnTo>
                  <a:cubicBezTo>
                    <a:pt x="43576" y="16758"/>
                    <a:pt x="41556" y="7417"/>
                    <a:pt x="38274" y="-1924"/>
                  </a:cubicBezTo>
                  <a:close/>
                </a:path>
              </a:pathLst>
            </a:custGeom>
            <a:grpFill/>
            <a:ln w="12622" cap="flat">
              <a:noFill/>
              <a:prstDash val="solid"/>
              <a:miter/>
            </a:ln>
          </p:spPr>
          <p:txBody>
            <a:bodyPr rtlCol="0" anchor="ctr"/>
            <a:lstStyle/>
            <a:p>
              <a:endParaRPr lang="fi-FI"/>
            </a:p>
          </p:txBody>
        </p:sp>
        <p:sp>
          <p:nvSpPr>
            <p:cNvPr id="36" name="Vapaamuotoinen: Muoto 35">
              <a:extLst>
                <a:ext uri="{FF2B5EF4-FFF2-40B4-BE49-F238E27FC236}">
                  <a16:creationId xmlns:a16="http://schemas.microsoft.com/office/drawing/2014/main" id="{0620ED29-A106-E37E-CBCC-4FE43D8F50FE}"/>
                </a:ext>
              </a:extLst>
            </p:cNvPr>
            <p:cNvSpPr/>
            <p:nvPr/>
          </p:nvSpPr>
          <p:spPr>
            <a:xfrm>
              <a:off x="3410110" y="4865294"/>
              <a:ext cx="8784649" cy="1992705"/>
            </a:xfrm>
            <a:custGeom>
              <a:avLst/>
              <a:gdLst>
                <a:gd name="connsiteX0" fmla="*/ 5060689 w 8784649"/>
                <a:gd name="connsiteY0" fmla="*/ 50208 h 1992705"/>
                <a:gd name="connsiteX1" fmla="*/ 704278 w 8784649"/>
                <a:gd name="connsiteY1" fmla="*/ 1531296 h 1992705"/>
                <a:gd name="connsiteX2" fmla="*/ 654920 w 8784649"/>
                <a:gd name="connsiteY2" fmla="*/ 1565378 h 1992705"/>
                <a:gd name="connsiteX3" fmla="*/ 469233 w 8784649"/>
                <a:gd name="connsiteY3" fmla="*/ 1698428 h 1992705"/>
                <a:gd name="connsiteX4" fmla="*/ 95332 w 8784649"/>
                <a:gd name="connsiteY4" fmla="*/ 1990781 h 1992705"/>
                <a:gd name="connsiteX5" fmla="*/ -479 w 8784649"/>
                <a:gd name="connsiteY5" fmla="*/ 1990781 h 1992705"/>
                <a:gd name="connsiteX6" fmla="*/ 552799 w 8784649"/>
                <a:gd name="connsiteY6" fmla="*/ 1562981 h 1992705"/>
                <a:gd name="connsiteX7" fmla="*/ 600009 w 8784649"/>
                <a:gd name="connsiteY7" fmla="*/ 1529653 h 1992705"/>
                <a:gd name="connsiteX8" fmla="*/ 1427968 w 8784649"/>
                <a:gd name="connsiteY8" fmla="*/ 1018791 h 1992705"/>
                <a:gd name="connsiteX9" fmla="*/ 5624571 w 8784649"/>
                <a:gd name="connsiteY9" fmla="*/ -790 h 1992705"/>
                <a:gd name="connsiteX10" fmla="*/ 5625959 w 8784649"/>
                <a:gd name="connsiteY10" fmla="*/ -790 h 1992705"/>
                <a:gd name="connsiteX11" fmla="*/ 5637194 w 8784649"/>
                <a:gd name="connsiteY11" fmla="*/ -790 h 1992705"/>
                <a:gd name="connsiteX12" fmla="*/ 5684026 w 8784649"/>
                <a:gd name="connsiteY12" fmla="*/ 94 h 1992705"/>
                <a:gd name="connsiteX13" fmla="*/ 5685414 w 8784649"/>
                <a:gd name="connsiteY13" fmla="*/ 94 h 1992705"/>
                <a:gd name="connsiteX14" fmla="*/ 5737927 w 8784649"/>
                <a:gd name="connsiteY14" fmla="*/ 1608 h 1992705"/>
                <a:gd name="connsiteX15" fmla="*/ 6259519 w 8784649"/>
                <a:gd name="connsiteY15" fmla="*/ 33039 h 1992705"/>
                <a:gd name="connsiteX16" fmla="*/ 8784170 w 8784649"/>
                <a:gd name="connsiteY16" fmla="*/ 664202 h 1992705"/>
                <a:gd name="connsiteX17" fmla="*/ 8784170 w 8784649"/>
                <a:gd name="connsiteY17" fmla="*/ 700306 h 1992705"/>
                <a:gd name="connsiteX18" fmla="*/ 5697405 w 8784649"/>
                <a:gd name="connsiteY18" fmla="*/ 40994 h 1992705"/>
                <a:gd name="connsiteX19" fmla="*/ 5696017 w 8784649"/>
                <a:gd name="connsiteY19" fmla="*/ 40994 h 1992705"/>
                <a:gd name="connsiteX20" fmla="*/ 5681879 w 8784649"/>
                <a:gd name="connsiteY20" fmla="*/ 40994 h 1992705"/>
                <a:gd name="connsiteX21" fmla="*/ 5638203 w 8784649"/>
                <a:gd name="connsiteY21" fmla="*/ 40109 h 1992705"/>
                <a:gd name="connsiteX22" fmla="*/ 5636688 w 8784649"/>
                <a:gd name="connsiteY22" fmla="*/ 40109 h 1992705"/>
                <a:gd name="connsiteX23" fmla="*/ 5579001 w 8784649"/>
                <a:gd name="connsiteY23" fmla="*/ 39351 h 1992705"/>
                <a:gd name="connsiteX24" fmla="*/ 5060689 w 8784649"/>
                <a:gd name="connsiteY24" fmla="*/ 50208 h 1992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784649" h="1992705">
                  <a:moveTo>
                    <a:pt x="5060689" y="50208"/>
                  </a:moveTo>
                  <a:cubicBezTo>
                    <a:pt x="3503232" y="130241"/>
                    <a:pt x="1988946" y="650066"/>
                    <a:pt x="704278" y="1531296"/>
                  </a:cubicBezTo>
                  <a:lnTo>
                    <a:pt x="654920" y="1565378"/>
                  </a:lnTo>
                  <a:cubicBezTo>
                    <a:pt x="592473" y="1608928"/>
                    <a:pt x="530581" y="1653236"/>
                    <a:pt x="469233" y="1698428"/>
                  </a:cubicBezTo>
                  <a:cubicBezTo>
                    <a:pt x="341485" y="1792344"/>
                    <a:pt x="216855" y="1889795"/>
                    <a:pt x="95332" y="1990781"/>
                  </a:cubicBezTo>
                  <a:lnTo>
                    <a:pt x="-479" y="1990781"/>
                  </a:lnTo>
                  <a:cubicBezTo>
                    <a:pt x="177925" y="1840692"/>
                    <a:pt x="362351" y="1698049"/>
                    <a:pt x="552799" y="1562981"/>
                  </a:cubicBezTo>
                  <a:lnTo>
                    <a:pt x="600009" y="1529653"/>
                  </a:lnTo>
                  <a:cubicBezTo>
                    <a:pt x="865994" y="1343713"/>
                    <a:pt x="1142430" y="1173046"/>
                    <a:pt x="1427968" y="1018791"/>
                  </a:cubicBezTo>
                  <a:cubicBezTo>
                    <a:pt x="2713395" y="324511"/>
                    <a:pt x="4167215" y="-24520"/>
                    <a:pt x="5624571" y="-790"/>
                  </a:cubicBezTo>
                  <a:lnTo>
                    <a:pt x="5625959" y="-790"/>
                  </a:lnTo>
                  <a:lnTo>
                    <a:pt x="5637194" y="-790"/>
                  </a:lnTo>
                  <a:lnTo>
                    <a:pt x="5684026" y="94"/>
                  </a:lnTo>
                  <a:lnTo>
                    <a:pt x="5685414" y="94"/>
                  </a:lnTo>
                  <a:lnTo>
                    <a:pt x="5737927" y="1608"/>
                  </a:lnTo>
                  <a:cubicBezTo>
                    <a:pt x="5911876" y="6785"/>
                    <a:pt x="6085697" y="17260"/>
                    <a:pt x="6259519" y="33039"/>
                  </a:cubicBezTo>
                  <a:cubicBezTo>
                    <a:pt x="7128379" y="112946"/>
                    <a:pt x="7979943" y="325775"/>
                    <a:pt x="8784170" y="664202"/>
                  </a:cubicBezTo>
                  <a:lnTo>
                    <a:pt x="8784170" y="700306"/>
                  </a:lnTo>
                  <a:cubicBezTo>
                    <a:pt x="7805489" y="289545"/>
                    <a:pt x="6758517" y="65861"/>
                    <a:pt x="5697405" y="40994"/>
                  </a:cubicBezTo>
                  <a:lnTo>
                    <a:pt x="5696017" y="40994"/>
                  </a:lnTo>
                  <a:lnTo>
                    <a:pt x="5681879" y="40994"/>
                  </a:lnTo>
                  <a:lnTo>
                    <a:pt x="5638203" y="40109"/>
                  </a:lnTo>
                  <a:lnTo>
                    <a:pt x="5636688" y="40109"/>
                  </a:lnTo>
                  <a:lnTo>
                    <a:pt x="5579001" y="39351"/>
                  </a:lnTo>
                  <a:cubicBezTo>
                    <a:pt x="5406314" y="37585"/>
                    <a:pt x="5233501" y="41246"/>
                    <a:pt x="5060689" y="50208"/>
                  </a:cubicBezTo>
                  <a:close/>
                </a:path>
              </a:pathLst>
            </a:custGeom>
            <a:grpFill/>
            <a:ln w="12622" cap="flat">
              <a:noFill/>
              <a:prstDash val="solid"/>
              <a:miter/>
            </a:ln>
          </p:spPr>
          <p:txBody>
            <a:bodyPr rtlCol="0" anchor="ctr"/>
            <a:lstStyle/>
            <a:p>
              <a:endParaRPr lang="fi-FI"/>
            </a:p>
          </p:txBody>
        </p:sp>
        <p:sp>
          <p:nvSpPr>
            <p:cNvPr id="37" name="Vapaamuotoinen: Muoto 36">
              <a:extLst>
                <a:ext uri="{FF2B5EF4-FFF2-40B4-BE49-F238E27FC236}">
                  <a16:creationId xmlns:a16="http://schemas.microsoft.com/office/drawing/2014/main" id="{9544D780-EDC9-C6A0-BAEC-EEA9F0214063}"/>
                </a:ext>
              </a:extLst>
            </p:cNvPr>
            <p:cNvSpPr/>
            <p:nvPr/>
          </p:nvSpPr>
          <p:spPr>
            <a:xfrm>
              <a:off x="8617535" y="4960"/>
              <a:ext cx="1310653" cy="6854555"/>
            </a:xfrm>
            <a:custGeom>
              <a:avLst/>
              <a:gdLst>
                <a:gd name="connsiteX0" fmla="*/ 679391 w 1310653"/>
                <a:gd name="connsiteY0" fmla="*/ 5597879 h 6854555"/>
                <a:gd name="connsiteX1" fmla="*/ 662603 w 1310653"/>
                <a:gd name="connsiteY1" fmla="*/ 5555842 h 6854555"/>
                <a:gd name="connsiteX2" fmla="*/ 662603 w 1310653"/>
                <a:gd name="connsiteY2" fmla="*/ 5555842 h 6854555"/>
                <a:gd name="connsiteX3" fmla="*/ 464922 w 1310653"/>
                <a:gd name="connsiteY3" fmla="*/ 5000419 h 6854555"/>
                <a:gd name="connsiteX4" fmla="*/ 464291 w 1310653"/>
                <a:gd name="connsiteY4" fmla="*/ 4998527 h 6854555"/>
                <a:gd name="connsiteX5" fmla="*/ 434500 w 1310653"/>
                <a:gd name="connsiteY5" fmla="*/ 4902213 h 6854555"/>
                <a:gd name="connsiteX6" fmla="*/ 431597 w 1310653"/>
                <a:gd name="connsiteY6" fmla="*/ 4892872 h 6854555"/>
                <a:gd name="connsiteX7" fmla="*/ 422129 w 1310653"/>
                <a:gd name="connsiteY7" fmla="*/ 4861187 h 6854555"/>
                <a:gd name="connsiteX8" fmla="*/ 420741 w 1310653"/>
                <a:gd name="connsiteY8" fmla="*/ 4861187 h 6854555"/>
                <a:gd name="connsiteX9" fmla="*/ 412662 w 1310653"/>
                <a:gd name="connsiteY9" fmla="*/ 4833161 h 6854555"/>
                <a:gd name="connsiteX10" fmla="*/ 413671 w 1310653"/>
                <a:gd name="connsiteY10" fmla="*/ 4833161 h 6854555"/>
                <a:gd name="connsiteX11" fmla="*/ 397136 w 1310653"/>
                <a:gd name="connsiteY11" fmla="*/ 4776483 h 6854555"/>
                <a:gd name="connsiteX12" fmla="*/ 397136 w 1310653"/>
                <a:gd name="connsiteY12" fmla="*/ 4775601 h 6854555"/>
                <a:gd name="connsiteX13" fmla="*/ 229751 w 1310653"/>
                <a:gd name="connsiteY13" fmla="*/ 4086875 h 6854555"/>
                <a:gd name="connsiteX14" fmla="*/ 227731 w 1310653"/>
                <a:gd name="connsiteY14" fmla="*/ 747266 h 6854555"/>
                <a:gd name="connsiteX15" fmla="*/ 414429 w 1310653"/>
                <a:gd name="connsiteY15" fmla="*/ -1924 h 6854555"/>
                <a:gd name="connsiteX16" fmla="*/ 343487 w 1310653"/>
                <a:gd name="connsiteY16" fmla="*/ -1924 h 6854555"/>
                <a:gd name="connsiteX17" fmla="*/ 253483 w 1310653"/>
                <a:gd name="connsiteY17" fmla="*/ 4469487 h 6854555"/>
                <a:gd name="connsiteX18" fmla="*/ 361537 w 1310653"/>
                <a:gd name="connsiteY18" fmla="*/ 4860808 h 6854555"/>
                <a:gd name="connsiteX19" fmla="*/ 363810 w 1310653"/>
                <a:gd name="connsiteY19" fmla="*/ 4868254 h 6854555"/>
                <a:gd name="connsiteX20" fmla="*/ 374034 w 1310653"/>
                <a:gd name="connsiteY20" fmla="*/ 4901707 h 6854555"/>
                <a:gd name="connsiteX21" fmla="*/ 382239 w 1310653"/>
                <a:gd name="connsiteY21" fmla="*/ 4928341 h 6854555"/>
                <a:gd name="connsiteX22" fmla="*/ 1253244 w 1310653"/>
                <a:gd name="connsiteY22" fmla="*/ 6852632 h 6854555"/>
                <a:gd name="connsiteX23" fmla="*/ 1310175 w 1310653"/>
                <a:gd name="connsiteY23" fmla="*/ 6852632 h 6854555"/>
                <a:gd name="connsiteX24" fmla="*/ 679391 w 1310653"/>
                <a:gd name="connsiteY24" fmla="*/ 5597879 h 6854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10653" h="6854555">
                  <a:moveTo>
                    <a:pt x="679391" y="5597879"/>
                  </a:moveTo>
                  <a:cubicBezTo>
                    <a:pt x="673711" y="5583869"/>
                    <a:pt x="668156" y="5569855"/>
                    <a:pt x="662603" y="5555842"/>
                  </a:cubicBezTo>
                  <a:lnTo>
                    <a:pt x="662603" y="5555842"/>
                  </a:lnTo>
                  <a:cubicBezTo>
                    <a:pt x="590270" y="5372805"/>
                    <a:pt x="524377" y="5187623"/>
                    <a:pt x="464922" y="5000419"/>
                  </a:cubicBezTo>
                  <a:cubicBezTo>
                    <a:pt x="464796" y="4999790"/>
                    <a:pt x="464543" y="4999158"/>
                    <a:pt x="464291" y="4998527"/>
                  </a:cubicBezTo>
                  <a:cubicBezTo>
                    <a:pt x="454193" y="4966463"/>
                    <a:pt x="444094" y="4934400"/>
                    <a:pt x="434500" y="4902213"/>
                  </a:cubicBezTo>
                  <a:cubicBezTo>
                    <a:pt x="433491" y="4899057"/>
                    <a:pt x="432480" y="4896027"/>
                    <a:pt x="431597" y="4892872"/>
                  </a:cubicBezTo>
                  <a:cubicBezTo>
                    <a:pt x="428441" y="4882267"/>
                    <a:pt x="425159" y="4871789"/>
                    <a:pt x="422129" y="4861187"/>
                  </a:cubicBezTo>
                  <a:lnTo>
                    <a:pt x="420741" y="4861187"/>
                  </a:lnTo>
                  <a:cubicBezTo>
                    <a:pt x="417964" y="4851846"/>
                    <a:pt x="415312" y="4842502"/>
                    <a:pt x="412662" y="4833161"/>
                  </a:cubicBezTo>
                  <a:lnTo>
                    <a:pt x="413671" y="4833161"/>
                  </a:lnTo>
                  <a:cubicBezTo>
                    <a:pt x="407991" y="4814352"/>
                    <a:pt x="402563" y="4795291"/>
                    <a:pt x="397136" y="4776483"/>
                  </a:cubicBezTo>
                  <a:cubicBezTo>
                    <a:pt x="397136" y="4776230"/>
                    <a:pt x="397136" y="4775854"/>
                    <a:pt x="397136" y="4775601"/>
                  </a:cubicBezTo>
                  <a:cubicBezTo>
                    <a:pt x="331873" y="4548383"/>
                    <a:pt x="276079" y="4318763"/>
                    <a:pt x="229751" y="4086875"/>
                  </a:cubicBezTo>
                  <a:cubicBezTo>
                    <a:pt x="8591" y="2984738"/>
                    <a:pt x="7835" y="1849656"/>
                    <a:pt x="227731" y="747266"/>
                  </a:cubicBezTo>
                  <a:cubicBezTo>
                    <a:pt x="278224" y="494801"/>
                    <a:pt x="340457" y="245114"/>
                    <a:pt x="414429" y="-1924"/>
                  </a:cubicBezTo>
                  <a:lnTo>
                    <a:pt x="343487" y="-1924"/>
                  </a:lnTo>
                  <a:cubicBezTo>
                    <a:pt x="-82295" y="1454168"/>
                    <a:pt x="-113350" y="2997361"/>
                    <a:pt x="253483" y="4469487"/>
                  </a:cubicBezTo>
                  <a:cubicBezTo>
                    <a:pt x="286429" y="4600894"/>
                    <a:pt x="322532" y="4731420"/>
                    <a:pt x="361537" y="4860808"/>
                  </a:cubicBezTo>
                  <a:cubicBezTo>
                    <a:pt x="361537" y="4863332"/>
                    <a:pt x="362927" y="4865730"/>
                    <a:pt x="363810" y="4868254"/>
                  </a:cubicBezTo>
                  <a:cubicBezTo>
                    <a:pt x="367092" y="4879490"/>
                    <a:pt x="370501" y="4890597"/>
                    <a:pt x="374034" y="4901707"/>
                  </a:cubicBezTo>
                  <a:cubicBezTo>
                    <a:pt x="376686" y="4910669"/>
                    <a:pt x="379463" y="4919505"/>
                    <a:pt x="382239" y="4928341"/>
                  </a:cubicBezTo>
                  <a:cubicBezTo>
                    <a:pt x="592291" y="5603179"/>
                    <a:pt x="884898" y="6249493"/>
                    <a:pt x="1253244" y="6852632"/>
                  </a:cubicBezTo>
                  <a:lnTo>
                    <a:pt x="1310175" y="6852632"/>
                  </a:lnTo>
                  <a:cubicBezTo>
                    <a:pt x="1065284" y="6452725"/>
                    <a:pt x="854349" y="6033002"/>
                    <a:pt x="679391" y="5597879"/>
                  </a:cubicBezTo>
                  <a:close/>
                </a:path>
              </a:pathLst>
            </a:custGeom>
            <a:grpFill/>
            <a:ln w="12622" cap="flat">
              <a:noFill/>
              <a:prstDash val="solid"/>
              <a:miter/>
            </a:ln>
          </p:spPr>
          <p:txBody>
            <a:bodyPr rtlCol="0" anchor="ctr"/>
            <a:lstStyle/>
            <a:p>
              <a:endParaRPr lang="fi-FI"/>
            </a:p>
          </p:txBody>
        </p:sp>
        <p:sp>
          <p:nvSpPr>
            <p:cNvPr id="38" name="Vapaamuotoinen: Muoto 37">
              <a:extLst>
                <a:ext uri="{FF2B5EF4-FFF2-40B4-BE49-F238E27FC236}">
                  <a16:creationId xmlns:a16="http://schemas.microsoft.com/office/drawing/2014/main" id="{5E6E0946-5602-1681-3A7F-CE021B9EECD4}"/>
                </a:ext>
              </a:extLst>
            </p:cNvPr>
            <p:cNvSpPr/>
            <p:nvPr/>
          </p:nvSpPr>
          <p:spPr>
            <a:xfrm>
              <a:off x="9030549" y="4838279"/>
              <a:ext cx="9467" cy="28023"/>
            </a:xfrm>
            <a:custGeom>
              <a:avLst/>
              <a:gdLst>
                <a:gd name="connsiteX0" fmla="*/ 530 w 9467"/>
                <a:gd name="connsiteY0" fmla="*/ -1924 h 28023"/>
                <a:gd name="connsiteX1" fmla="*/ -479 w 9467"/>
                <a:gd name="connsiteY1" fmla="*/ -1924 h 28023"/>
                <a:gd name="connsiteX2" fmla="*/ 7600 w 9467"/>
                <a:gd name="connsiteY2" fmla="*/ 26099 h 28023"/>
                <a:gd name="connsiteX3" fmla="*/ 8988 w 9467"/>
                <a:gd name="connsiteY3" fmla="*/ 26099 h 28023"/>
                <a:gd name="connsiteX4" fmla="*/ 530 w 9467"/>
                <a:gd name="connsiteY4" fmla="*/ -1924 h 280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7" h="28023">
                  <a:moveTo>
                    <a:pt x="530" y="-1924"/>
                  </a:moveTo>
                  <a:lnTo>
                    <a:pt x="-479" y="-1924"/>
                  </a:lnTo>
                  <a:cubicBezTo>
                    <a:pt x="2171" y="7417"/>
                    <a:pt x="4823" y="16758"/>
                    <a:pt x="7600" y="26099"/>
                  </a:cubicBezTo>
                  <a:lnTo>
                    <a:pt x="8988" y="26099"/>
                  </a:lnTo>
                  <a:cubicBezTo>
                    <a:pt x="6085" y="17643"/>
                    <a:pt x="2803" y="8049"/>
                    <a:pt x="530" y="-1924"/>
                  </a:cubicBezTo>
                  <a:close/>
                </a:path>
              </a:pathLst>
            </a:custGeom>
            <a:grpFill/>
            <a:ln w="12622" cap="flat">
              <a:noFill/>
              <a:prstDash val="solid"/>
              <a:miter/>
            </a:ln>
          </p:spPr>
          <p:txBody>
            <a:bodyPr rtlCol="0" anchor="ctr"/>
            <a:lstStyle/>
            <a:p>
              <a:endParaRPr lang="fi-FI"/>
            </a:p>
          </p:txBody>
        </p:sp>
        <p:sp>
          <p:nvSpPr>
            <p:cNvPr id="39" name="Vapaamuotoinen: Muoto 38">
              <a:extLst>
                <a:ext uri="{FF2B5EF4-FFF2-40B4-BE49-F238E27FC236}">
                  <a16:creationId xmlns:a16="http://schemas.microsoft.com/office/drawing/2014/main" id="{FBC8A880-8ED5-E05F-03BF-595CFD700C6F}"/>
                </a:ext>
              </a:extLst>
            </p:cNvPr>
            <p:cNvSpPr/>
            <p:nvPr/>
          </p:nvSpPr>
          <p:spPr>
            <a:xfrm>
              <a:off x="8617535" y="4330"/>
              <a:ext cx="1310653" cy="6854554"/>
            </a:xfrm>
            <a:custGeom>
              <a:avLst/>
              <a:gdLst>
                <a:gd name="connsiteX0" fmla="*/ 679391 w 1310653"/>
                <a:gd name="connsiteY0" fmla="*/ 5598509 h 6854554"/>
                <a:gd name="connsiteX1" fmla="*/ 662603 w 1310653"/>
                <a:gd name="connsiteY1" fmla="*/ 5556472 h 6854554"/>
                <a:gd name="connsiteX2" fmla="*/ 662603 w 1310653"/>
                <a:gd name="connsiteY2" fmla="*/ 5556472 h 6854554"/>
                <a:gd name="connsiteX3" fmla="*/ 464922 w 1310653"/>
                <a:gd name="connsiteY3" fmla="*/ 5001049 h 6854554"/>
                <a:gd name="connsiteX4" fmla="*/ 464291 w 1310653"/>
                <a:gd name="connsiteY4" fmla="*/ 4999157 h 6854554"/>
                <a:gd name="connsiteX5" fmla="*/ 434500 w 1310653"/>
                <a:gd name="connsiteY5" fmla="*/ 4902843 h 6854554"/>
                <a:gd name="connsiteX6" fmla="*/ 431597 w 1310653"/>
                <a:gd name="connsiteY6" fmla="*/ 4893502 h 6854554"/>
                <a:gd name="connsiteX7" fmla="*/ 422129 w 1310653"/>
                <a:gd name="connsiteY7" fmla="*/ 4861817 h 6854554"/>
                <a:gd name="connsiteX8" fmla="*/ 413671 w 1310653"/>
                <a:gd name="connsiteY8" fmla="*/ 4833162 h 6854554"/>
                <a:gd name="connsiteX9" fmla="*/ 397136 w 1310653"/>
                <a:gd name="connsiteY9" fmla="*/ 4776484 h 6854554"/>
                <a:gd name="connsiteX10" fmla="*/ 397136 w 1310653"/>
                <a:gd name="connsiteY10" fmla="*/ 4775600 h 6854554"/>
                <a:gd name="connsiteX11" fmla="*/ 229751 w 1310653"/>
                <a:gd name="connsiteY11" fmla="*/ 4086874 h 6854554"/>
                <a:gd name="connsiteX12" fmla="*/ 227731 w 1310653"/>
                <a:gd name="connsiteY12" fmla="*/ 747266 h 6854554"/>
                <a:gd name="connsiteX13" fmla="*/ 414429 w 1310653"/>
                <a:gd name="connsiteY13" fmla="*/ -1924 h 6854554"/>
                <a:gd name="connsiteX14" fmla="*/ 343487 w 1310653"/>
                <a:gd name="connsiteY14" fmla="*/ -1924 h 6854554"/>
                <a:gd name="connsiteX15" fmla="*/ 253483 w 1310653"/>
                <a:gd name="connsiteY15" fmla="*/ 4469486 h 6854554"/>
                <a:gd name="connsiteX16" fmla="*/ 361537 w 1310653"/>
                <a:gd name="connsiteY16" fmla="*/ 4860807 h 6854554"/>
                <a:gd name="connsiteX17" fmla="*/ 363810 w 1310653"/>
                <a:gd name="connsiteY17" fmla="*/ 4868255 h 6854554"/>
                <a:gd name="connsiteX18" fmla="*/ 374034 w 1310653"/>
                <a:gd name="connsiteY18" fmla="*/ 4901706 h 6854554"/>
                <a:gd name="connsiteX19" fmla="*/ 382239 w 1310653"/>
                <a:gd name="connsiteY19" fmla="*/ 4928339 h 6854554"/>
                <a:gd name="connsiteX20" fmla="*/ 1253244 w 1310653"/>
                <a:gd name="connsiteY20" fmla="*/ 6852631 h 6854554"/>
                <a:gd name="connsiteX21" fmla="*/ 1310175 w 1310653"/>
                <a:gd name="connsiteY21" fmla="*/ 6852631 h 6854554"/>
                <a:gd name="connsiteX22" fmla="*/ 679391 w 1310653"/>
                <a:gd name="connsiteY22" fmla="*/ 5598509 h 6854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10653" h="6854554">
                  <a:moveTo>
                    <a:pt x="679391" y="5598509"/>
                  </a:moveTo>
                  <a:cubicBezTo>
                    <a:pt x="673711" y="5584499"/>
                    <a:pt x="668156" y="5570486"/>
                    <a:pt x="662603" y="5556472"/>
                  </a:cubicBezTo>
                  <a:lnTo>
                    <a:pt x="662603" y="5556472"/>
                  </a:lnTo>
                  <a:cubicBezTo>
                    <a:pt x="590270" y="5373435"/>
                    <a:pt x="524377" y="5188253"/>
                    <a:pt x="464922" y="5001049"/>
                  </a:cubicBezTo>
                  <a:cubicBezTo>
                    <a:pt x="464796" y="5000421"/>
                    <a:pt x="464543" y="4999789"/>
                    <a:pt x="464291" y="4999157"/>
                  </a:cubicBezTo>
                  <a:cubicBezTo>
                    <a:pt x="454193" y="4967093"/>
                    <a:pt x="444094" y="4935030"/>
                    <a:pt x="434500" y="4902843"/>
                  </a:cubicBezTo>
                  <a:cubicBezTo>
                    <a:pt x="433491" y="4899687"/>
                    <a:pt x="432480" y="4896658"/>
                    <a:pt x="431597" y="4893502"/>
                  </a:cubicBezTo>
                  <a:cubicBezTo>
                    <a:pt x="428441" y="4882897"/>
                    <a:pt x="425159" y="4872419"/>
                    <a:pt x="422129" y="4861817"/>
                  </a:cubicBezTo>
                  <a:cubicBezTo>
                    <a:pt x="419100" y="4851213"/>
                    <a:pt x="416449" y="4842756"/>
                    <a:pt x="413671" y="4833162"/>
                  </a:cubicBezTo>
                  <a:cubicBezTo>
                    <a:pt x="407991" y="4814354"/>
                    <a:pt x="402563" y="4795293"/>
                    <a:pt x="397136" y="4776484"/>
                  </a:cubicBezTo>
                  <a:cubicBezTo>
                    <a:pt x="397136" y="4776231"/>
                    <a:pt x="397136" y="4775852"/>
                    <a:pt x="397136" y="4775600"/>
                  </a:cubicBezTo>
                  <a:cubicBezTo>
                    <a:pt x="331873" y="4548381"/>
                    <a:pt x="276079" y="4318765"/>
                    <a:pt x="229751" y="4086874"/>
                  </a:cubicBezTo>
                  <a:cubicBezTo>
                    <a:pt x="8591" y="2984737"/>
                    <a:pt x="7835" y="1849654"/>
                    <a:pt x="227731" y="747266"/>
                  </a:cubicBezTo>
                  <a:cubicBezTo>
                    <a:pt x="278224" y="494801"/>
                    <a:pt x="340457" y="245112"/>
                    <a:pt x="414429" y="-1924"/>
                  </a:cubicBezTo>
                  <a:lnTo>
                    <a:pt x="343487" y="-1924"/>
                  </a:lnTo>
                  <a:cubicBezTo>
                    <a:pt x="-82295" y="1454295"/>
                    <a:pt x="-113350" y="2997360"/>
                    <a:pt x="253483" y="4469486"/>
                  </a:cubicBezTo>
                  <a:cubicBezTo>
                    <a:pt x="286429" y="4600893"/>
                    <a:pt x="322532" y="4731418"/>
                    <a:pt x="361537" y="4860807"/>
                  </a:cubicBezTo>
                  <a:cubicBezTo>
                    <a:pt x="361537" y="4863331"/>
                    <a:pt x="362927" y="4865728"/>
                    <a:pt x="363810" y="4868255"/>
                  </a:cubicBezTo>
                  <a:cubicBezTo>
                    <a:pt x="367092" y="4879489"/>
                    <a:pt x="370501" y="4890596"/>
                    <a:pt x="374034" y="4901706"/>
                  </a:cubicBezTo>
                  <a:cubicBezTo>
                    <a:pt x="376686" y="4910668"/>
                    <a:pt x="379463" y="4919503"/>
                    <a:pt x="382239" y="4928339"/>
                  </a:cubicBezTo>
                  <a:cubicBezTo>
                    <a:pt x="592291" y="5603181"/>
                    <a:pt x="884898" y="6249491"/>
                    <a:pt x="1253244" y="6852631"/>
                  </a:cubicBezTo>
                  <a:lnTo>
                    <a:pt x="1310175" y="6852631"/>
                  </a:lnTo>
                  <a:cubicBezTo>
                    <a:pt x="1065284" y="6452850"/>
                    <a:pt x="854349" y="6033379"/>
                    <a:pt x="679391" y="5598509"/>
                  </a:cubicBezTo>
                  <a:close/>
                </a:path>
              </a:pathLst>
            </a:custGeom>
            <a:grpFill/>
            <a:ln w="12622" cap="flat">
              <a:noFill/>
              <a:prstDash val="solid"/>
              <a:miter/>
            </a:ln>
          </p:spPr>
          <p:txBody>
            <a:bodyPr rtlCol="0" anchor="ctr"/>
            <a:lstStyle/>
            <a:p>
              <a:endParaRPr lang="fi-FI"/>
            </a:p>
          </p:txBody>
        </p:sp>
        <p:sp>
          <p:nvSpPr>
            <p:cNvPr id="40" name="Vapaamuotoinen: Muoto 39">
              <a:extLst>
                <a:ext uri="{FF2B5EF4-FFF2-40B4-BE49-F238E27FC236}">
                  <a16:creationId xmlns:a16="http://schemas.microsoft.com/office/drawing/2014/main" id="{48FD01E9-6994-BC06-D826-F320EBCDF73E}"/>
                </a:ext>
              </a:extLst>
            </p:cNvPr>
            <p:cNvSpPr/>
            <p:nvPr/>
          </p:nvSpPr>
          <p:spPr>
            <a:xfrm>
              <a:off x="12158970" y="640793"/>
              <a:ext cx="50493" cy="30801"/>
            </a:xfrm>
            <a:custGeom>
              <a:avLst/>
              <a:gdLst>
                <a:gd name="connsiteX0" fmla="*/ 9747 w 50493"/>
                <a:gd name="connsiteY0" fmla="*/ -1924 h 30801"/>
                <a:gd name="connsiteX1" fmla="*/ -479 w 50493"/>
                <a:gd name="connsiteY1" fmla="*/ 27614 h 30801"/>
                <a:gd name="connsiteX2" fmla="*/ 50014 w 50493"/>
                <a:gd name="connsiteY2" fmla="*/ 28878 h 30801"/>
                <a:gd name="connsiteX3" fmla="*/ 9747 w 50493"/>
                <a:gd name="connsiteY3" fmla="*/ -1924 h 30801"/>
              </a:gdLst>
              <a:ahLst/>
              <a:cxnLst>
                <a:cxn ang="0">
                  <a:pos x="connsiteX0" y="connsiteY0"/>
                </a:cxn>
                <a:cxn ang="0">
                  <a:pos x="connsiteX1" y="connsiteY1"/>
                </a:cxn>
                <a:cxn ang="0">
                  <a:pos x="connsiteX2" y="connsiteY2"/>
                </a:cxn>
                <a:cxn ang="0">
                  <a:pos x="connsiteX3" y="connsiteY3"/>
                </a:cxn>
              </a:cxnLst>
              <a:rect l="l" t="t" r="r" b="b"/>
              <a:pathLst>
                <a:path w="50493" h="30801">
                  <a:moveTo>
                    <a:pt x="9747" y="-1924"/>
                  </a:moveTo>
                  <a:cubicBezTo>
                    <a:pt x="6464" y="7923"/>
                    <a:pt x="3056" y="17769"/>
                    <a:pt x="-479" y="27614"/>
                  </a:cubicBezTo>
                  <a:cubicBezTo>
                    <a:pt x="16185" y="27614"/>
                    <a:pt x="32847" y="27614"/>
                    <a:pt x="50014" y="28878"/>
                  </a:cubicBezTo>
                  <a:cubicBezTo>
                    <a:pt x="36129" y="18652"/>
                    <a:pt x="22875" y="8428"/>
                    <a:pt x="9747" y="-1924"/>
                  </a:cubicBezTo>
                  <a:close/>
                </a:path>
              </a:pathLst>
            </a:custGeom>
            <a:grpFill/>
            <a:ln w="12622" cap="flat">
              <a:noFill/>
              <a:prstDash val="solid"/>
              <a:miter/>
            </a:ln>
          </p:spPr>
          <p:txBody>
            <a:bodyPr rtlCol="0" anchor="ctr"/>
            <a:lstStyle/>
            <a:p>
              <a:endParaRPr lang="fi-FI"/>
            </a:p>
          </p:txBody>
        </p:sp>
        <p:sp>
          <p:nvSpPr>
            <p:cNvPr id="41" name="Vapaamuotoinen: Muoto 40">
              <a:extLst>
                <a:ext uri="{FF2B5EF4-FFF2-40B4-BE49-F238E27FC236}">
                  <a16:creationId xmlns:a16="http://schemas.microsoft.com/office/drawing/2014/main" id="{FC6393F0-F81F-0924-2069-9DD6182B9D37}"/>
                </a:ext>
              </a:extLst>
            </p:cNvPr>
            <p:cNvSpPr/>
            <p:nvPr/>
          </p:nvSpPr>
          <p:spPr>
            <a:xfrm>
              <a:off x="11488928" y="3192"/>
              <a:ext cx="764842" cy="728362"/>
            </a:xfrm>
            <a:custGeom>
              <a:avLst/>
              <a:gdLst>
                <a:gd name="connsiteX0" fmla="*/ 738108 w 764842"/>
                <a:gd name="connsiteY0" fmla="*/ 680111 h 728362"/>
                <a:gd name="connsiteX1" fmla="*/ 719426 w 764842"/>
                <a:gd name="connsiteY1" fmla="*/ 666099 h 728362"/>
                <a:gd name="connsiteX2" fmla="*/ 679662 w 764842"/>
                <a:gd name="connsiteY2" fmla="*/ 635298 h 728362"/>
                <a:gd name="connsiteX3" fmla="*/ 649619 w 764842"/>
                <a:gd name="connsiteY3" fmla="*/ 611441 h 728362"/>
                <a:gd name="connsiteX4" fmla="*/ 63899 w 764842"/>
                <a:gd name="connsiteY4" fmla="*/ -1924 h 728362"/>
                <a:gd name="connsiteX5" fmla="*/ -479 w 764842"/>
                <a:gd name="connsiteY5" fmla="*/ -1924 h 728362"/>
                <a:gd name="connsiteX6" fmla="*/ 549264 w 764842"/>
                <a:gd name="connsiteY6" fmla="*/ 591369 h 728362"/>
                <a:gd name="connsiteX7" fmla="*/ 640404 w 764842"/>
                <a:gd name="connsiteY7" fmla="*/ 664837 h 728362"/>
                <a:gd name="connsiteX8" fmla="*/ 649619 w 764842"/>
                <a:gd name="connsiteY8" fmla="*/ 672032 h 728362"/>
                <a:gd name="connsiteX9" fmla="*/ 663378 w 764842"/>
                <a:gd name="connsiteY9" fmla="*/ 682635 h 728362"/>
                <a:gd name="connsiteX10" fmla="*/ 684206 w 764842"/>
                <a:gd name="connsiteY10" fmla="*/ 698414 h 728362"/>
                <a:gd name="connsiteX11" fmla="*/ 722076 w 764842"/>
                <a:gd name="connsiteY11" fmla="*/ 726439 h 728362"/>
                <a:gd name="connsiteX12" fmla="*/ 731543 w 764842"/>
                <a:gd name="connsiteY12" fmla="*/ 699172 h 728362"/>
                <a:gd name="connsiteX13" fmla="*/ 764364 w 764842"/>
                <a:gd name="connsiteY13" fmla="*/ 700055 h 72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64842" h="728362">
                  <a:moveTo>
                    <a:pt x="738108" y="680111"/>
                  </a:moveTo>
                  <a:lnTo>
                    <a:pt x="719426" y="666099"/>
                  </a:lnTo>
                  <a:cubicBezTo>
                    <a:pt x="706044" y="655874"/>
                    <a:pt x="692791" y="645650"/>
                    <a:pt x="679662" y="635298"/>
                  </a:cubicBezTo>
                  <a:cubicBezTo>
                    <a:pt x="669563" y="627471"/>
                    <a:pt x="659592" y="619519"/>
                    <a:pt x="649619" y="611441"/>
                  </a:cubicBezTo>
                  <a:cubicBezTo>
                    <a:pt x="428459" y="433452"/>
                    <a:pt x="231536" y="227188"/>
                    <a:pt x="63899" y="-1924"/>
                  </a:cubicBezTo>
                  <a:lnTo>
                    <a:pt x="-479" y="-1924"/>
                  </a:lnTo>
                  <a:cubicBezTo>
                    <a:pt x="157564" y="217847"/>
                    <a:pt x="342243" y="417043"/>
                    <a:pt x="549264" y="591369"/>
                  </a:cubicBezTo>
                  <a:cubicBezTo>
                    <a:pt x="579181" y="616616"/>
                    <a:pt x="609602" y="641105"/>
                    <a:pt x="640404" y="664837"/>
                  </a:cubicBezTo>
                  <a:lnTo>
                    <a:pt x="649619" y="672032"/>
                  </a:lnTo>
                  <a:lnTo>
                    <a:pt x="663378" y="682635"/>
                  </a:lnTo>
                  <a:cubicBezTo>
                    <a:pt x="670195" y="687937"/>
                    <a:pt x="677138" y="693113"/>
                    <a:pt x="684206" y="698414"/>
                  </a:cubicBezTo>
                  <a:cubicBezTo>
                    <a:pt x="696830" y="707881"/>
                    <a:pt x="709453" y="717223"/>
                    <a:pt x="722076" y="726439"/>
                  </a:cubicBezTo>
                  <a:lnTo>
                    <a:pt x="731543" y="699172"/>
                  </a:lnTo>
                  <a:cubicBezTo>
                    <a:pt x="742526" y="699172"/>
                    <a:pt x="753381" y="699172"/>
                    <a:pt x="764364" y="700055"/>
                  </a:cubicBezTo>
                  <a:close/>
                </a:path>
              </a:pathLst>
            </a:custGeom>
            <a:grpFill/>
            <a:ln w="12622" cap="flat">
              <a:noFill/>
              <a:prstDash val="solid"/>
              <a:miter/>
            </a:ln>
          </p:spPr>
          <p:txBody>
            <a:bodyPr rtlCol="0" anchor="ctr"/>
            <a:lstStyle/>
            <a:p>
              <a:endParaRPr lang="fi-FI"/>
            </a:p>
          </p:txBody>
        </p:sp>
        <p:sp>
          <p:nvSpPr>
            <p:cNvPr id="42" name="Vapaamuotoinen: Muoto 41">
              <a:extLst>
                <a:ext uri="{FF2B5EF4-FFF2-40B4-BE49-F238E27FC236}">
                  <a16:creationId xmlns:a16="http://schemas.microsoft.com/office/drawing/2014/main" id="{D7012E85-AD27-6528-80C8-FF5F84D76E88}"/>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sp>
          <p:nvSpPr>
            <p:cNvPr id="43" name="Vapaamuotoinen: Muoto 42">
              <a:extLst>
                <a:ext uri="{FF2B5EF4-FFF2-40B4-BE49-F238E27FC236}">
                  <a16:creationId xmlns:a16="http://schemas.microsoft.com/office/drawing/2014/main" id="{1B0BF348-FD47-57FD-0AEB-3A6C6C96546B}"/>
                </a:ext>
              </a:extLst>
            </p:cNvPr>
            <p:cNvSpPr/>
            <p:nvPr/>
          </p:nvSpPr>
          <p:spPr>
            <a:xfrm>
              <a:off x="8843085" y="670603"/>
              <a:ext cx="3410812" cy="6187269"/>
            </a:xfrm>
            <a:custGeom>
              <a:avLst/>
              <a:gdLst>
                <a:gd name="connsiteX0" fmla="*/ 3383951 w 3410812"/>
                <a:gd name="connsiteY0" fmla="*/ 12700 h 6187269"/>
                <a:gd name="connsiteX1" fmla="*/ 3410333 w 3410812"/>
                <a:gd name="connsiteY1" fmla="*/ 32393 h 6187269"/>
                <a:gd name="connsiteX2" fmla="*/ 3377513 w 3410812"/>
                <a:gd name="connsiteY2" fmla="*/ 31509 h 6187269"/>
                <a:gd name="connsiteX3" fmla="*/ 3330050 w 3410812"/>
                <a:gd name="connsiteY3" fmla="*/ 30752 h 6187269"/>
                <a:gd name="connsiteX4" fmla="*/ 3303794 w 3410812"/>
                <a:gd name="connsiteY4" fmla="*/ 30752 h 6187269"/>
                <a:gd name="connsiteX5" fmla="*/ 3295588 w 3410812"/>
                <a:gd name="connsiteY5" fmla="*/ 30752 h 6187269"/>
                <a:gd name="connsiteX6" fmla="*/ 3136788 w 3410812"/>
                <a:gd name="connsiteY6" fmla="*/ 35044 h 6187269"/>
                <a:gd name="connsiteX7" fmla="*/ 68706 w 3410812"/>
                <a:gd name="connsiteY7" fmla="*/ 3457333 h 6187269"/>
                <a:gd name="connsiteX8" fmla="*/ 171206 w 3410812"/>
                <a:gd name="connsiteY8" fmla="*/ 4108441 h 6187269"/>
                <a:gd name="connsiteX9" fmla="*/ 171206 w 3410812"/>
                <a:gd name="connsiteY9" fmla="*/ 4109326 h 6187269"/>
                <a:gd name="connsiteX10" fmla="*/ 186733 w 3410812"/>
                <a:gd name="connsiteY10" fmla="*/ 4166636 h 6187269"/>
                <a:gd name="connsiteX11" fmla="*/ 194812 w 3410812"/>
                <a:gd name="connsiteY11" fmla="*/ 4194659 h 6187269"/>
                <a:gd name="connsiteX12" fmla="*/ 203523 w 3410812"/>
                <a:gd name="connsiteY12" fmla="*/ 4223946 h 6187269"/>
                <a:gd name="connsiteX13" fmla="*/ 204532 w 3410812"/>
                <a:gd name="connsiteY13" fmla="*/ 4227228 h 6187269"/>
                <a:gd name="connsiteX14" fmla="*/ 207182 w 3410812"/>
                <a:gd name="connsiteY14" fmla="*/ 4235559 h 6187269"/>
                <a:gd name="connsiteX15" fmla="*/ 238363 w 3410812"/>
                <a:gd name="connsiteY15" fmla="*/ 4331999 h 6187269"/>
                <a:gd name="connsiteX16" fmla="*/ 238993 w 3410812"/>
                <a:gd name="connsiteY16" fmla="*/ 4333894 h 6187269"/>
                <a:gd name="connsiteX17" fmla="*/ 1345801 w 3410812"/>
                <a:gd name="connsiteY17" fmla="*/ 5866609 h 6187269"/>
                <a:gd name="connsiteX18" fmla="*/ 1766281 w 3410812"/>
                <a:gd name="connsiteY18" fmla="*/ 6136872 h 6187269"/>
                <a:gd name="connsiteX19" fmla="*/ 1860955 w 3410812"/>
                <a:gd name="connsiteY19" fmla="*/ 6185346 h 6187269"/>
                <a:gd name="connsiteX20" fmla="*/ 1811094 w 3410812"/>
                <a:gd name="connsiteY20" fmla="*/ 6185346 h 6187269"/>
                <a:gd name="connsiteX21" fmla="*/ 1294297 w 3410812"/>
                <a:gd name="connsiteY21" fmla="*/ 5863706 h 6187269"/>
                <a:gd name="connsiteX22" fmla="*/ 930116 w 3410812"/>
                <a:gd name="connsiteY22" fmla="*/ 5541813 h 6187269"/>
                <a:gd name="connsiteX23" fmla="*/ 436800 w 3410812"/>
                <a:gd name="connsiteY23" fmla="*/ 4890073 h 6187269"/>
                <a:gd name="connsiteX24" fmla="*/ 436800 w 3410812"/>
                <a:gd name="connsiteY24" fmla="*/ 4890073 h 6187269"/>
                <a:gd name="connsiteX25" fmla="*/ 157574 w 3410812"/>
                <a:gd name="connsiteY25" fmla="*/ 4260426 h 6187269"/>
                <a:gd name="connsiteX26" fmla="*/ 149495 w 3410812"/>
                <a:gd name="connsiteY26" fmla="*/ 4235180 h 6187269"/>
                <a:gd name="connsiteX27" fmla="*/ 138892 w 3410812"/>
                <a:gd name="connsiteY27" fmla="*/ 4200971 h 6187269"/>
                <a:gd name="connsiteX28" fmla="*/ 136871 w 3410812"/>
                <a:gd name="connsiteY28" fmla="*/ 4194280 h 6187269"/>
                <a:gd name="connsiteX29" fmla="*/ 3695 w 3410812"/>
                <a:gd name="connsiteY29" fmla="*/ 3420474 h 6187269"/>
                <a:gd name="connsiteX30" fmla="*/ 3095384 w 3410812"/>
                <a:gd name="connsiteY30" fmla="*/ 2223 h 6187269"/>
                <a:gd name="connsiteX31" fmla="*/ 3285742 w 3410812"/>
                <a:gd name="connsiteY31" fmla="*/ -1817 h 6187269"/>
                <a:gd name="connsiteX32" fmla="*/ 3314776 w 3410812"/>
                <a:gd name="connsiteY32" fmla="*/ -1817 h 6187269"/>
                <a:gd name="connsiteX33" fmla="*/ 3365269 w 3410812"/>
                <a:gd name="connsiteY33" fmla="*/ -555 h 6187269"/>
                <a:gd name="connsiteX34" fmla="*/ 3388495 w 3410812"/>
                <a:gd name="connsiteY34" fmla="*/ 330 h 618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410812" h="6187269">
                  <a:moveTo>
                    <a:pt x="3383951" y="12700"/>
                  </a:moveTo>
                  <a:lnTo>
                    <a:pt x="3410333" y="32393"/>
                  </a:lnTo>
                  <a:cubicBezTo>
                    <a:pt x="3399351" y="32393"/>
                    <a:pt x="3388495" y="31635"/>
                    <a:pt x="3377513" y="31509"/>
                  </a:cubicBezTo>
                  <a:cubicBezTo>
                    <a:pt x="3361734" y="31509"/>
                    <a:pt x="3345955" y="30752"/>
                    <a:pt x="3330050" y="30752"/>
                  </a:cubicBezTo>
                  <a:cubicBezTo>
                    <a:pt x="3321340" y="30752"/>
                    <a:pt x="3312503" y="30752"/>
                    <a:pt x="3303794" y="30752"/>
                  </a:cubicBezTo>
                  <a:lnTo>
                    <a:pt x="3295588" y="30752"/>
                  </a:lnTo>
                  <a:cubicBezTo>
                    <a:pt x="3242698" y="30752"/>
                    <a:pt x="3189679" y="32140"/>
                    <a:pt x="3136788" y="35044"/>
                  </a:cubicBezTo>
                  <a:cubicBezTo>
                    <a:pt x="1344537" y="132874"/>
                    <a:pt x="-29125" y="1665083"/>
                    <a:pt x="68706" y="3457333"/>
                  </a:cubicBezTo>
                  <a:cubicBezTo>
                    <a:pt x="80697" y="3677232"/>
                    <a:pt x="115033" y="3895489"/>
                    <a:pt x="171206" y="4108441"/>
                  </a:cubicBezTo>
                  <a:cubicBezTo>
                    <a:pt x="171206" y="4108694"/>
                    <a:pt x="171206" y="4109073"/>
                    <a:pt x="171206" y="4109326"/>
                  </a:cubicBezTo>
                  <a:cubicBezTo>
                    <a:pt x="176130" y="4128514"/>
                    <a:pt x="181432" y="4147196"/>
                    <a:pt x="186733" y="4166636"/>
                  </a:cubicBezTo>
                  <a:cubicBezTo>
                    <a:pt x="189385" y="4175977"/>
                    <a:pt x="192035" y="4185318"/>
                    <a:pt x="194812" y="4194659"/>
                  </a:cubicBezTo>
                  <a:lnTo>
                    <a:pt x="203523" y="4223946"/>
                  </a:lnTo>
                  <a:lnTo>
                    <a:pt x="204532" y="4227228"/>
                  </a:lnTo>
                  <a:cubicBezTo>
                    <a:pt x="205415" y="4230005"/>
                    <a:pt x="206173" y="4232782"/>
                    <a:pt x="207182" y="4235559"/>
                  </a:cubicBezTo>
                  <a:cubicBezTo>
                    <a:pt x="217029" y="4267875"/>
                    <a:pt x="227506" y="4300062"/>
                    <a:pt x="238363" y="4331999"/>
                  </a:cubicBezTo>
                  <a:cubicBezTo>
                    <a:pt x="238614" y="4332631"/>
                    <a:pt x="238867" y="4333262"/>
                    <a:pt x="238993" y="4333894"/>
                  </a:cubicBezTo>
                  <a:cubicBezTo>
                    <a:pt x="448035" y="4943093"/>
                    <a:pt x="833295" y="5476552"/>
                    <a:pt x="1345801" y="5866609"/>
                  </a:cubicBezTo>
                  <a:cubicBezTo>
                    <a:pt x="1478471" y="5967848"/>
                    <a:pt x="1619093" y="6058229"/>
                    <a:pt x="1766281" y="6136872"/>
                  </a:cubicBezTo>
                  <a:cubicBezTo>
                    <a:pt x="1797586" y="6153662"/>
                    <a:pt x="1829144" y="6169820"/>
                    <a:pt x="1860955" y="6185346"/>
                  </a:cubicBezTo>
                  <a:lnTo>
                    <a:pt x="1811094" y="6185346"/>
                  </a:lnTo>
                  <a:cubicBezTo>
                    <a:pt x="1629445" y="6093954"/>
                    <a:pt x="1456507" y="5986277"/>
                    <a:pt x="1294297" y="5863706"/>
                  </a:cubicBezTo>
                  <a:cubicBezTo>
                    <a:pt x="1165288" y="5765370"/>
                    <a:pt x="1043473" y="5657820"/>
                    <a:pt x="930116" y="5541813"/>
                  </a:cubicBezTo>
                  <a:cubicBezTo>
                    <a:pt x="738747" y="5346279"/>
                    <a:pt x="573004" y="5127264"/>
                    <a:pt x="436800" y="4890073"/>
                  </a:cubicBezTo>
                  <a:lnTo>
                    <a:pt x="436800" y="4890073"/>
                  </a:lnTo>
                  <a:cubicBezTo>
                    <a:pt x="322054" y="4690501"/>
                    <a:pt x="228390" y="4479441"/>
                    <a:pt x="157574" y="4260426"/>
                  </a:cubicBezTo>
                  <a:cubicBezTo>
                    <a:pt x="154795" y="4251969"/>
                    <a:pt x="152019" y="4243383"/>
                    <a:pt x="149495" y="4235180"/>
                  </a:cubicBezTo>
                  <a:cubicBezTo>
                    <a:pt x="145833" y="4223820"/>
                    <a:pt x="142299" y="4212457"/>
                    <a:pt x="138892" y="4200971"/>
                  </a:cubicBezTo>
                  <a:cubicBezTo>
                    <a:pt x="138133" y="4198826"/>
                    <a:pt x="137502" y="4196552"/>
                    <a:pt x="136871" y="4194280"/>
                  </a:cubicBezTo>
                  <a:cubicBezTo>
                    <a:pt x="61006" y="3942700"/>
                    <a:pt x="16319" y="3682912"/>
                    <a:pt x="3695" y="3420474"/>
                  </a:cubicBezTo>
                  <a:cubicBezTo>
                    <a:pt x="-86561" y="1622797"/>
                    <a:pt x="1297706" y="92354"/>
                    <a:pt x="3095384" y="2223"/>
                  </a:cubicBezTo>
                  <a:cubicBezTo>
                    <a:pt x="3158753" y="-1059"/>
                    <a:pt x="3222247" y="-2321"/>
                    <a:pt x="3285742" y="-1817"/>
                  </a:cubicBezTo>
                  <a:lnTo>
                    <a:pt x="3314776" y="-1817"/>
                  </a:lnTo>
                  <a:cubicBezTo>
                    <a:pt x="3331438" y="-1817"/>
                    <a:pt x="3348102" y="-1817"/>
                    <a:pt x="3365269" y="-555"/>
                  </a:cubicBezTo>
                  <a:cubicBezTo>
                    <a:pt x="3372969" y="-555"/>
                    <a:pt x="3380795" y="-555"/>
                    <a:pt x="3388495" y="330"/>
                  </a:cubicBezTo>
                  <a:close/>
                </a:path>
              </a:pathLst>
            </a:custGeom>
            <a:grpFill/>
            <a:ln w="12622" cap="flat">
              <a:noFill/>
              <a:prstDash val="solid"/>
              <a:miter/>
            </a:ln>
          </p:spPr>
          <p:txBody>
            <a:bodyPr rtlCol="0" anchor="ctr"/>
            <a:lstStyle/>
            <a:p>
              <a:endParaRPr lang="fi-FI"/>
            </a:p>
          </p:txBody>
        </p:sp>
      </p:grpSp>
      <p:sp>
        <p:nvSpPr>
          <p:cNvPr id="7" name="Subtitle 2">
            <a:extLst>
              <a:ext uri="{FF2B5EF4-FFF2-40B4-BE49-F238E27FC236}">
                <a16:creationId xmlns:a16="http://schemas.microsoft.com/office/drawing/2014/main" id="{9BC09BD6-2490-7843-B7CF-5122CC607AB5}"/>
              </a:ext>
            </a:extLst>
          </p:cNvPr>
          <p:cNvSpPr>
            <a:spLocks noGrp="1"/>
          </p:cNvSpPr>
          <p:nvPr>
            <p:ph type="subTitle" idx="1" hasCustomPrompt="1"/>
          </p:nvPr>
        </p:nvSpPr>
        <p:spPr>
          <a:xfrm>
            <a:off x="1296000" y="4500000"/>
            <a:ext cx="4052977" cy="721165"/>
          </a:xfrm>
        </p:spPr>
        <p:txBody>
          <a:bodyPr anchor="t" anchorCtr="0">
            <a:no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tilaisuuden nimi</a:t>
            </a:r>
            <a:br>
              <a:rPr lang="fi-FI" dirty="0"/>
            </a:br>
            <a:r>
              <a:rPr lang="fi-FI" dirty="0" err="1"/>
              <a:t>pp.kk.vvvv</a:t>
            </a:r>
            <a:endParaRPr lang="en-FI" dirty="0"/>
          </a:p>
        </p:txBody>
      </p:sp>
      <p:sp>
        <p:nvSpPr>
          <p:cNvPr id="6" name="Title 1">
            <a:extLst>
              <a:ext uri="{FF2B5EF4-FFF2-40B4-BE49-F238E27FC236}">
                <a16:creationId xmlns:a16="http://schemas.microsoft.com/office/drawing/2014/main" id="{52C1A845-53D6-7D47-85A8-5E6FE5496E40}"/>
              </a:ext>
            </a:extLst>
          </p:cNvPr>
          <p:cNvSpPr>
            <a:spLocks noGrp="1"/>
          </p:cNvSpPr>
          <p:nvPr>
            <p:ph type="ctrTitle" hasCustomPrompt="1"/>
          </p:nvPr>
        </p:nvSpPr>
        <p:spPr>
          <a:xfrm>
            <a:off x="1275767" y="1936800"/>
            <a:ext cx="6840000" cy="2394000"/>
          </a:xfrm>
        </p:spPr>
        <p:txBody>
          <a:bodyPr lIns="0" anchor="b" anchorCtr="0">
            <a:normAutofit/>
          </a:bodyPr>
          <a:lstStyle>
            <a:lvl1pPr algn="l">
              <a:lnSpc>
                <a:spcPct val="100000"/>
              </a:lnSpc>
              <a:defRPr sz="4800">
                <a:solidFill>
                  <a:schemeClr val="accent1"/>
                </a:solidFill>
              </a:defRPr>
            </a:lvl1pPr>
          </a:lstStyle>
          <a:p>
            <a:r>
              <a:rPr lang="fi-FI" noProof="0" dirty="0"/>
              <a:t>Anna esitykselle kuvaava otsikko, pituus 2–3 riviä</a:t>
            </a:r>
          </a:p>
        </p:txBody>
      </p:sp>
    </p:spTree>
    <p:extLst>
      <p:ext uri="{BB962C8B-B14F-4D97-AF65-F5344CB8AC3E}">
        <p14:creationId xmlns:p14="http://schemas.microsoft.com/office/powerpoint/2010/main" val="72246390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82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10888566" cy="1080000"/>
          </a:xfrm>
        </p:spPr>
        <p:txBody>
          <a:bodyPr anchor="ctr" anchorCtr="0">
            <a:normAutofit/>
          </a:bodyPr>
          <a:lstStyle>
            <a:lvl1pPr>
              <a:defRPr>
                <a:solidFill>
                  <a:schemeClr val="accent1"/>
                </a:solidFill>
              </a:defRPr>
            </a:lvl1pPr>
          </a:lstStyle>
          <a:p>
            <a:r>
              <a:rPr lang="fi-FI" dirty="0"/>
              <a:t>Tekstisivu, yksipalstainen</a:t>
            </a:r>
            <a:br>
              <a:rPr lang="fi-FI" dirty="0"/>
            </a:br>
            <a:r>
              <a:rPr lang="fi-FI" dirty="0"/>
              <a:t>Otsikon pituus korkeintaan kaksi riviä</a:t>
            </a:r>
            <a:endParaRPr lang="en-FI" dirty="0"/>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2" y="1944000"/>
            <a:ext cx="10871108"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fi-FI" noProof="0" smtClean="0"/>
              <a:t>14.3.2024</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1876546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tsikko ja sisältö, sinivihreä">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18722"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0" y="1944000"/>
            <a:ext cx="8718723" cy="3797921"/>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fi-FI" noProof="0" smtClean="0"/>
              <a:t>14.3.2024</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en-FI"/>
              <a:pPr/>
              <a:t>‹#›</a:t>
            </a:fld>
            <a:endParaRPr lang="en-FI"/>
          </a:p>
        </p:txBody>
      </p:sp>
      <p:pic>
        <p:nvPicPr>
          <p:cNvPr id="27" name="Kuva 26">
            <a:extLst>
              <a:ext uri="{FF2B5EF4-FFF2-40B4-BE49-F238E27FC236}">
                <a16:creationId xmlns:a16="http://schemas.microsoft.com/office/drawing/2014/main" id="{FF1DD1D5-0CD4-6C77-E75F-A4520D537E32}"/>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2523" r="1158"/>
          <a:stretch/>
        </p:blipFill>
        <p:spPr>
          <a:xfrm>
            <a:off x="9298513" y="-7938"/>
            <a:ext cx="2893488" cy="6873876"/>
          </a:xfrm>
          <a:prstGeom prst="rect">
            <a:avLst/>
          </a:prstGeom>
        </p:spPr>
      </p:pic>
    </p:spTree>
    <p:extLst>
      <p:ext uri="{BB962C8B-B14F-4D97-AF65-F5344CB8AC3E}">
        <p14:creationId xmlns:p14="http://schemas.microsoft.com/office/powerpoint/2010/main" val="312921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tsikko ja sisältö, harmaa">
    <p:spTree>
      <p:nvGrpSpPr>
        <p:cNvPr id="1" name=""/>
        <p:cNvGrpSpPr/>
        <p:nvPr/>
      </p:nvGrpSpPr>
      <p:grpSpPr>
        <a:xfrm>
          <a:off x="0" y="0"/>
          <a:ext cx="0" cy="0"/>
          <a:chOff x="0" y="0"/>
          <a:chExt cx="0" cy="0"/>
        </a:xfrm>
      </p:grpSpPr>
      <p:pic>
        <p:nvPicPr>
          <p:cNvPr id="39" name="Kuva 38">
            <a:extLst>
              <a:ext uri="{FF2B5EF4-FFF2-40B4-BE49-F238E27FC236}">
                <a16:creationId xmlns:a16="http://schemas.microsoft.com/office/drawing/2014/main" id="{BE60F421-FC09-57C4-AC92-DC7E0936B170}"/>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r="2070" b="1227"/>
          <a:stretch/>
        </p:blipFill>
        <p:spPr>
          <a:xfrm>
            <a:off x="9024183" y="-15875"/>
            <a:ext cx="3167818" cy="6873876"/>
          </a:xfrm>
          <a:prstGeom prst="rect">
            <a:avLst/>
          </a:prstGeom>
        </p:spPr>
      </p:pic>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08211"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1" y="1944000"/>
            <a:ext cx="8708211"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adec="http://schemas.microsoft.com/office/drawing/2017/decorative" xmlns="" val="1"/>
              </a:ext>
            </a:extLst>
          </p:cNvPr>
          <p:cNvSpPr>
            <a:spLocks noGrp="1"/>
          </p:cNvSpPr>
          <p:nvPr>
            <p:ph type="dt" sz="half" idx="10"/>
          </p:nvPr>
        </p:nvSpPr>
        <p:spPr/>
        <p:txBody>
          <a:bodyPr/>
          <a:lstStyle/>
          <a:p>
            <a:fld id="{0FB912DA-AB31-2E4E-892B-5ABEBE080522}" type="datetime1">
              <a:rPr lang="en-FI"/>
              <a:t>03/14/2024</a:t>
            </a:fld>
            <a:endParaRPr lang="en-FI"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adec="http://schemas.microsoft.com/office/drawing/2017/decorative" xmlns=""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35793136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Yläotsikko, otsikko ja sisältö">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15E4E07F-07AA-F9F5-501A-0E3707F8D3FC}"/>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r="2070"/>
          <a:stretch/>
        </p:blipFill>
        <p:spPr>
          <a:xfrm>
            <a:off x="9024183" y="-15876"/>
            <a:ext cx="3167818" cy="6959285"/>
          </a:xfrm>
          <a:prstGeom prst="rect">
            <a:avLst/>
          </a:prstGeom>
        </p:spPr>
      </p:pic>
      <p:sp>
        <p:nvSpPr>
          <p:cNvPr id="3" name="Text Placeholder 2">
            <a:extLst>
              <a:ext uri="{FF2B5EF4-FFF2-40B4-BE49-F238E27FC236}">
                <a16:creationId xmlns:a16="http://schemas.microsoft.com/office/drawing/2014/main" id="{CE5F7CCE-4D83-C34D-B208-4372EFF0926A}"/>
              </a:ext>
            </a:extLst>
          </p:cNvPr>
          <p:cNvSpPr>
            <a:spLocks noGrp="1"/>
          </p:cNvSpPr>
          <p:nvPr>
            <p:ph type="body" idx="1" hasCustomPrompt="1"/>
          </p:nvPr>
        </p:nvSpPr>
        <p:spPr>
          <a:xfrm>
            <a:off x="803275" y="783798"/>
            <a:ext cx="8214601" cy="323850"/>
          </a:xfrm>
        </p:spPr>
        <p:txBody>
          <a:bodyPr lIns="14400" tIns="0" anchor="b" anchorCtr="0">
            <a:normAutofit/>
          </a:bodyPr>
          <a:lstStyle>
            <a:lvl1pPr marL="0" indent="0">
              <a:buNone/>
              <a:defRPr sz="1350" b="0" cap="all" spc="8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Lyhyt yläotsikko</a:t>
            </a:r>
          </a:p>
        </p:txBody>
      </p:sp>
      <p:sp>
        <p:nvSpPr>
          <p:cNvPr id="2" name="Title 1">
            <a:extLst>
              <a:ext uri="{FF2B5EF4-FFF2-40B4-BE49-F238E27FC236}">
                <a16:creationId xmlns:a16="http://schemas.microsoft.com/office/drawing/2014/main" id="{A8C91F3F-1F58-0546-839E-69C27C4A8A5C}"/>
              </a:ext>
            </a:extLst>
          </p:cNvPr>
          <p:cNvSpPr>
            <a:spLocks noGrp="1"/>
          </p:cNvSpPr>
          <p:nvPr>
            <p:ph type="title" hasCustomPrompt="1"/>
          </p:nvPr>
        </p:nvSpPr>
        <p:spPr>
          <a:xfrm>
            <a:off x="803275" y="1061813"/>
            <a:ext cx="8225487" cy="878160"/>
          </a:xfrm>
        </p:spPr>
        <p:txBody>
          <a:bodyPr anchor="ctr" anchorCtr="0">
            <a:normAutofit/>
          </a:bodyPr>
          <a:lstStyle>
            <a:lvl1pPr>
              <a:defRPr>
                <a:solidFill>
                  <a:schemeClr val="accent1"/>
                </a:solidFill>
              </a:defRPr>
            </a:lvl1pPr>
          </a:lstStyle>
          <a:p>
            <a:r>
              <a:rPr lang="fi-FI" dirty="0"/>
              <a:t>Tekstisivu, yksipalstainen, yläotsikolla</a:t>
            </a:r>
            <a:endParaRPr lang="en-FI" dirty="0"/>
          </a:p>
        </p:txBody>
      </p:sp>
      <p:sp>
        <p:nvSpPr>
          <p:cNvPr id="4" name="Content Placeholder 3">
            <a:extLst>
              <a:ext uri="{FF2B5EF4-FFF2-40B4-BE49-F238E27FC236}">
                <a16:creationId xmlns:a16="http://schemas.microsoft.com/office/drawing/2014/main" id="{F0781432-FB30-E843-8B2C-F0322E34C454}"/>
              </a:ext>
            </a:extLst>
          </p:cNvPr>
          <p:cNvSpPr>
            <a:spLocks noGrp="1"/>
          </p:cNvSpPr>
          <p:nvPr>
            <p:ph sz="half" idx="2"/>
          </p:nvPr>
        </p:nvSpPr>
        <p:spPr>
          <a:xfrm>
            <a:off x="814162" y="1944000"/>
            <a:ext cx="8865866" cy="3586716"/>
          </a:xfrm>
        </p:spPr>
        <p:txBody>
          <a:bodyPr/>
          <a:lstStyle>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Date Placeholder 6">
            <a:extLst>
              <a:ext uri="{FF2B5EF4-FFF2-40B4-BE49-F238E27FC236}">
                <a16:creationId xmlns:a16="http://schemas.microsoft.com/office/drawing/2014/main" id="{8F315986-3F82-3848-9C2B-5A384D4899F7}"/>
              </a:ext>
              <a:ext uri="{C183D7F6-B498-43B3-948B-1728B52AA6E4}">
                <adec:decorative xmlns:adec="http://schemas.microsoft.com/office/drawing/2017/decorative" xmlns="" val="1"/>
              </a:ext>
            </a:extLst>
          </p:cNvPr>
          <p:cNvSpPr>
            <a:spLocks noGrp="1"/>
          </p:cNvSpPr>
          <p:nvPr>
            <p:ph type="dt" sz="half" idx="10"/>
          </p:nvPr>
        </p:nvSpPr>
        <p:spPr/>
        <p:txBody>
          <a:bodyPr/>
          <a:lstStyle/>
          <a:p>
            <a:fld id="{7653AB5B-B319-0B42-AB42-7B16B0057661}" type="datetime1">
              <a:rPr lang="fi-FI" noProof="0" smtClean="0"/>
              <a:t>14.3.2024</a:t>
            </a:fld>
            <a:endParaRPr lang="fi-FI" noProof="0" dirty="0"/>
          </a:p>
        </p:txBody>
      </p:sp>
      <p:sp>
        <p:nvSpPr>
          <p:cNvPr id="8" name="Footer Placeholder 7">
            <a:extLst>
              <a:ext uri="{FF2B5EF4-FFF2-40B4-BE49-F238E27FC236}">
                <a16:creationId xmlns:a16="http://schemas.microsoft.com/office/drawing/2014/main" id="{8A8CAEDF-B78D-C943-A135-08F02A3D1095}"/>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9" name="Slide Number Placeholder 8">
            <a:extLst>
              <a:ext uri="{FF2B5EF4-FFF2-40B4-BE49-F238E27FC236}">
                <a16:creationId xmlns:a16="http://schemas.microsoft.com/office/drawing/2014/main" id="{6F37DB3D-8A81-C84B-B13F-AA6BAA8A8376}"/>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2820916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Kaksi palstaa tai sisältö ja graaf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C171-29DD-C147-9204-BD985F50A42F}"/>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kaksipalstainen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0BAB7E06-6098-814C-8AA5-987824D561F6}"/>
              </a:ext>
            </a:extLst>
          </p:cNvPr>
          <p:cNvSpPr>
            <a:spLocks noGrp="1"/>
          </p:cNvSpPr>
          <p:nvPr>
            <p:ph sz="half" idx="1"/>
          </p:nvPr>
        </p:nvSpPr>
        <p:spPr>
          <a:xfrm>
            <a:off x="814161"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Content Placeholder 3">
            <a:extLst>
              <a:ext uri="{FF2B5EF4-FFF2-40B4-BE49-F238E27FC236}">
                <a16:creationId xmlns:a16="http://schemas.microsoft.com/office/drawing/2014/main" id="{FEA61FE6-A0AB-9C4E-B3A8-9D5D0D29EC27}"/>
              </a:ext>
              <a:ext uri="{C183D7F6-B498-43B3-948B-1728B52AA6E4}">
                <adec:decorative xmlns:adec="http://schemas.microsoft.com/office/drawing/2017/decorative" xmlns="" val="0"/>
              </a:ext>
            </a:extLst>
          </p:cNvPr>
          <p:cNvSpPr>
            <a:spLocks noGrp="1"/>
          </p:cNvSpPr>
          <p:nvPr>
            <p:ph sz="half" idx="2"/>
          </p:nvPr>
        </p:nvSpPr>
        <p:spPr>
          <a:xfrm>
            <a:off x="6538686"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Date Placeholder 4">
            <a:extLst>
              <a:ext uri="{FF2B5EF4-FFF2-40B4-BE49-F238E27FC236}">
                <a16:creationId xmlns:a16="http://schemas.microsoft.com/office/drawing/2014/main" id="{C2476867-393E-DE42-9581-1934918B6B83}"/>
              </a:ext>
              <a:ext uri="{C183D7F6-B498-43B3-948B-1728B52AA6E4}">
                <adec:decorative xmlns:adec="http://schemas.microsoft.com/office/drawing/2017/decorative" xmlns="" val="1"/>
              </a:ext>
            </a:extLst>
          </p:cNvPr>
          <p:cNvSpPr>
            <a:spLocks noGrp="1"/>
          </p:cNvSpPr>
          <p:nvPr>
            <p:ph type="dt" sz="half" idx="10"/>
          </p:nvPr>
        </p:nvSpPr>
        <p:spPr/>
        <p:txBody>
          <a:bodyPr/>
          <a:lstStyle/>
          <a:p>
            <a:fld id="{18ECC288-B895-514C-9963-8FCF0CCA733A}" type="datetime1">
              <a:rPr lang="fi-FI" noProof="0" smtClean="0"/>
              <a:t>14.3.2024</a:t>
            </a:fld>
            <a:endParaRPr lang="fi-FI" noProof="0" dirty="0"/>
          </a:p>
        </p:txBody>
      </p:sp>
      <p:sp>
        <p:nvSpPr>
          <p:cNvPr id="6" name="Footer Placeholder 5">
            <a:extLst>
              <a:ext uri="{FF2B5EF4-FFF2-40B4-BE49-F238E27FC236}">
                <a16:creationId xmlns:a16="http://schemas.microsoft.com/office/drawing/2014/main" id="{608DA177-36B3-7D48-BF05-7BD244AE9485}"/>
              </a:ext>
              <a:ext uri="{C183D7F6-B498-43B3-948B-1728B52AA6E4}">
                <adec:decorative xmlns:adec="http://schemas.microsoft.com/office/drawing/2017/decorative" xmlns="" val="1"/>
              </a:ext>
            </a:extLst>
          </p:cNvPr>
          <p:cNvSpPr>
            <a:spLocks noGrp="1"/>
          </p:cNvSpPr>
          <p:nvPr>
            <p:ph type="ftr" sz="quarter" idx="11"/>
          </p:nvPr>
        </p:nvSpPr>
        <p:spPr/>
        <p:txBody>
          <a:bodyPr/>
          <a:lstStyle>
            <a:lvl1pPr algn="l">
              <a:defRPr/>
            </a:lvl1pPr>
          </a:lstStyle>
          <a:p>
            <a:endParaRPr lang="fi-FI" noProof="0" dirty="0"/>
          </a:p>
        </p:txBody>
      </p:sp>
      <p:sp>
        <p:nvSpPr>
          <p:cNvPr id="7" name="Slide Number Placeholder 6">
            <a:extLst>
              <a:ext uri="{FF2B5EF4-FFF2-40B4-BE49-F238E27FC236}">
                <a16:creationId xmlns:a16="http://schemas.microsoft.com/office/drawing/2014/main" id="{BBE39B7A-AC84-A44F-980A-A1BCA6C63D42}"/>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13331210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vertailu</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B5C7EC9C-47A9-7A4B-8807-FC4BDFB41F71}"/>
              </a:ext>
            </a:extLst>
          </p:cNvPr>
          <p:cNvSpPr>
            <a:spLocks noGrp="1"/>
          </p:cNvSpPr>
          <p:nvPr>
            <p:ph type="body" idx="1" hasCustomPrompt="1"/>
          </p:nvPr>
        </p:nvSpPr>
        <p:spPr>
          <a:xfrm>
            <a:off x="803276" y="1980000"/>
            <a:ext cx="5194300"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03275"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Text Placeholder 4">
            <a:extLst>
              <a:ext uri="{FF2B5EF4-FFF2-40B4-BE49-F238E27FC236}">
                <a16:creationId xmlns:a16="http://schemas.microsoft.com/office/drawing/2014/main" id="{B012FD6D-AD6F-274D-9961-DA062F632742}"/>
              </a:ext>
            </a:extLst>
          </p:cNvPr>
          <p:cNvSpPr>
            <a:spLocks noGrp="1"/>
          </p:cNvSpPr>
          <p:nvPr>
            <p:ph type="body" sz="quarter" idx="3" hasCustomPrompt="1"/>
          </p:nvPr>
        </p:nvSpPr>
        <p:spPr>
          <a:xfrm>
            <a:off x="6172199" y="1980000"/>
            <a:ext cx="5216525"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9" name="Content Placeholder 3">
            <a:extLst>
              <a:ext uri="{FF2B5EF4-FFF2-40B4-BE49-F238E27FC236}">
                <a16:creationId xmlns:a16="http://schemas.microsoft.com/office/drawing/2014/main" id="{A09BFCB3-417E-4345-B485-F5ABA75634F2}"/>
              </a:ext>
            </a:extLst>
          </p:cNvPr>
          <p:cNvSpPr>
            <a:spLocks noGrp="1"/>
          </p:cNvSpPr>
          <p:nvPr>
            <p:ph sz="half" idx="2"/>
          </p:nvPr>
        </p:nvSpPr>
        <p:spPr>
          <a:xfrm>
            <a:off x="6172199"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Tree>
    <p:extLst>
      <p:ext uri="{BB962C8B-B14F-4D97-AF65-F5344CB8AC3E}">
        <p14:creationId xmlns:p14="http://schemas.microsoft.com/office/powerpoint/2010/main" val="28255520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tsikko, sisältö ja iso kuva">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5183415" cy="1080000"/>
          </a:xfrm>
        </p:spPr>
        <p:txBody>
          <a:bodyPr/>
          <a:lstStyle>
            <a:lvl1pPr>
              <a:defRPr>
                <a:solidFill>
                  <a:schemeClr val="accent1"/>
                </a:solidFill>
              </a:defRPr>
            </a:lvl1pPr>
          </a:lstStyle>
          <a:p>
            <a:r>
              <a:rPr lang="fi-FI" noProof="0" dirty="0"/>
              <a:t>Tekstisivu kuvalla,</a:t>
            </a:r>
            <a:br>
              <a:rPr lang="fi-FI" noProof="0" dirty="0"/>
            </a:br>
            <a:r>
              <a:rPr lang="fi-FI" noProof="0" dirty="0"/>
              <a:t>lyhyt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12420" y="1944415"/>
            <a:ext cx="4462408" cy="3849948"/>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Kuvan paikkamerkki 19">
            <a:extLst>
              <a:ext uri="{FF2B5EF4-FFF2-40B4-BE49-F238E27FC236}">
                <a16:creationId xmlns:a16="http://schemas.microsoft.com/office/drawing/2014/main" id="{0D327B08-75C3-EA4D-6C54-B40C5BBD45F9}"/>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3810322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B64713-1922-554E-9087-40B12698E1CB}"/>
              </a:ext>
            </a:extLst>
          </p:cNvPr>
          <p:cNvPicPr>
            <a:picLocks noChangeAspect="1"/>
          </p:cNvPicPr>
          <p:nvPr userDrawn="1"/>
        </p:nvPicPr>
        <p:blipFill>
          <a:blip r:embed="rId2"/>
          <a:stretch>
            <a:fillRect/>
          </a:stretch>
        </p:blipFill>
        <p:spPr>
          <a:xfrm>
            <a:off x="-22859" y="-27384"/>
            <a:ext cx="12237719" cy="6898088"/>
          </a:xfrm>
          <a:prstGeom prst="rect">
            <a:avLst/>
          </a:prstGeom>
        </p:spPr>
      </p:pic>
      <p:sp>
        <p:nvSpPr>
          <p:cNvPr id="2" name="Title 1">
            <a:extLst>
              <a:ext uri="{FF2B5EF4-FFF2-40B4-BE49-F238E27FC236}">
                <a16:creationId xmlns:a16="http://schemas.microsoft.com/office/drawing/2014/main" id="{DFE1236C-831E-C54D-AB26-AC3B3AA44254}"/>
              </a:ext>
            </a:extLst>
          </p:cNvPr>
          <p:cNvSpPr>
            <a:spLocks noGrp="1"/>
          </p:cNvSpPr>
          <p:nvPr>
            <p:ph type="title" hasCustomPrompt="1"/>
          </p:nvPr>
        </p:nvSpPr>
        <p:spPr>
          <a:xfrm>
            <a:off x="2406681" y="2158614"/>
            <a:ext cx="7378639" cy="2160000"/>
          </a:xfrm>
        </p:spPr>
        <p:txBody>
          <a:bodyPr anchor="ctr" anchorCtr="0">
            <a:normAutofit/>
          </a:bodyPr>
          <a:lstStyle>
            <a:lvl1pPr algn="ctr">
              <a:defRPr sz="4200">
                <a:solidFill>
                  <a:schemeClr val="tx1"/>
                </a:solidFill>
              </a:defRPr>
            </a:lvl1pPr>
          </a:lstStyle>
          <a:p>
            <a:r>
              <a:rPr lang="fi-FI" dirty="0"/>
              <a:t>Väliotsikko,</a:t>
            </a:r>
            <a:br>
              <a:rPr lang="fi-FI" dirty="0"/>
            </a:br>
            <a:r>
              <a:rPr lang="fi-FI" dirty="0"/>
              <a:t>korkeintaan kaksi riviä</a:t>
            </a:r>
            <a:endParaRPr lang="en-FI" dirty="0"/>
          </a:p>
        </p:txBody>
      </p:sp>
    </p:spTree>
    <p:extLst>
      <p:ext uri="{BB962C8B-B14F-4D97-AF65-F5344CB8AC3E}">
        <p14:creationId xmlns:p14="http://schemas.microsoft.com/office/powerpoint/2010/main" val="303492077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10888566" cy="1080000"/>
          </a:xfrm>
        </p:spPr>
        <p:txBody>
          <a:bodyPr anchor="ctr" anchorCtr="0">
            <a:normAutofit/>
          </a:bodyPr>
          <a:lstStyle>
            <a:lvl1pPr>
              <a:defRPr>
                <a:solidFill>
                  <a:schemeClr val="accent1"/>
                </a:solidFill>
              </a:defRPr>
            </a:lvl1pPr>
          </a:lstStyle>
          <a:p>
            <a:r>
              <a:rPr lang="fi-FI" dirty="0"/>
              <a:t>Tekstisivu, yksipalstainen</a:t>
            </a:r>
            <a:br>
              <a:rPr lang="fi-FI" dirty="0"/>
            </a:br>
            <a:r>
              <a:rPr lang="fi-FI" dirty="0"/>
              <a:t>Otsikon pituus korkeintaan kaksi riviä</a:t>
            </a:r>
            <a:endParaRPr lang="en-FI" dirty="0"/>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2" y="1944000"/>
            <a:ext cx="10871108"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 xmlns:adec="http://schemas.microsoft.com/office/drawing/2017/decorative" val="1"/>
              </a:ext>
            </a:extLst>
          </p:cNvPr>
          <p:cNvSpPr>
            <a:spLocks noGrp="1"/>
          </p:cNvSpPr>
          <p:nvPr>
            <p:ph type="dt" sz="half" idx="10"/>
          </p:nvPr>
        </p:nvSpPr>
        <p:spPr/>
        <p:txBody>
          <a:bodyPr/>
          <a:lstStyle/>
          <a:p>
            <a:fld id="{CFD66777-3D65-4E81-BD4F-0AAB44BB4CB1}" type="datetime1">
              <a:rPr lang="fi-FI" noProof="0" smtClean="0"/>
              <a:t>14.3.2024</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 xmlns:adec="http://schemas.microsoft.com/office/drawing/2017/decorative"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 xmlns:adec="http://schemas.microsoft.com/office/drawing/2017/decorative"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359377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9F843D9-84CC-8E43-A1E6-4BC6088984AA}"/>
              </a:ext>
            </a:extLst>
          </p:cNvPr>
          <p:cNvPicPr>
            <a:picLocks noChangeAspect="1"/>
          </p:cNvPicPr>
          <p:nvPr userDrawn="1"/>
        </p:nvPicPr>
        <p:blipFill>
          <a:blip r:embed="rId2">
            <a:alphaModFix amt="40000"/>
          </a:blip>
          <a:stretch>
            <a:fillRect/>
          </a:stretch>
        </p:blipFill>
        <p:spPr>
          <a:xfrm>
            <a:off x="-11876" y="-33643"/>
            <a:ext cx="12240090" cy="6880187"/>
          </a:xfrm>
          <a:prstGeom prst="rect">
            <a:avLst/>
          </a:prstGeom>
        </p:spPr>
      </p:pic>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2406680" y="2158614"/>
            <a:ext cx="7378639" cy="2160000"/>
          </a:xfrm>
        </p:spPr>
        <p:txBody>
          <a:bodyPr anchor="ctr" anchorCtr="0">
            <a:normAutofit/>
          </a:bodyPr>
          <a:lstStyle>
            <a:lvl1pPr algn="ctr">
              <a:defRPr sz="4200">
                <a:solidFill>
                  <a:schemeClr val="accent1"/>
                </a:solidFill>
              </a:defRPr>
            </a:lvl1pPr>
          </a:lstStyle>
          <a:p>
            <a:r>
              <a:rPr lang="fi-FI" noProof="0" dirty="0"/>
              <a:t>Väliotsikko, </a:t>
            </a:r>
            <a:br>
              <a:rPr lang="fi-FI" noProof="0" dirty="0"/>
            </a:br>
            <a:r>
              <a:rPr lang="fi-FI" noProof="0" dirty="0"/>
              <a:t>korkeintaan kaksi riviä</a:t>
            </a:r>
          </a:p>
        </p:txBody>
      </p:sp>
    </p:spTree>
    <p:extLst>
      <p:ext uri="{BB962C8B-B14F-4D97-AF65-F5344CB8AC3E}">
        <p14:creationId xmlns:p14="http://schemas.microsoft.com/office/powerpoint/2010/main" val="175221993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otsikko sinivihreä + kuva">
    <p:bg>
      <p:bgPr>
        <a:solidFill>
          <a:schemeClr val="tx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bg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solidFill>
                  <a:schemeClr val="bg1"/>
                </a:solid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147908822"/>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Väliotsikko harmaa + kuva">
    <p:bg>
      <p:bgPr>
        <a:solidFill>
          <a:schemeClr val="bg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4200">
                <a:solidFill>
                  <a:schemeClr val="accent1"/>
                </a:solidFill>
              </a:defRPr>
            </a:lvl1pPr>
          </a:lstStyle>
          <a:p>
            <a:r>
              <a:rPr lang="fi-FI" noProof="0" dirty="0"/>
              <a:t>Väliotsikko esityksen jäsentämiseen</a:t>
            </a:r>
            <a:br>
              <a:rPr lang="fi-FI" noProof="0" dirty="0"/>
            </a:br>
            <a:endParaRPr lang="fi-FI" noProof="0" dirty="0"/>
          </a:p>
        </p:txBody>
      </p:sp>
      <p:sp>
        <p:nvSpPr>
          <p:cNvPr id="4" name="Kuvan paikkamerkki 19">
            <a:extLst>
              <a:ext uri="{FF2B5EF4-FFF2-40B4-BE49-F238E27FC236}">
                <a16:creationId xmlns:a16="http://schemas.microsoft.com/office/drawing/2014/main" id="{259075D9-4242-8029-EB2F-7C5944DB91B8}"/>
              </a:ext>
              <a:ext uri="{C183D7F6-B498-43B3-948B-1728B52AA6E4}">
                <adec:decorative xmlns:adec="http://schemas.microsoft.com/office/drawing/2017/decorative" xmlns=""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2581234172"/>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ivis asianosto">
    <p:bg>
      <p:bgPr>
        <a:blipFill dpi="0" rotWithShape="1">
          <a:blip r:embed="rId2">
            <a:lum/>
          </a:blip>
          <a:srcRect/>
          <a:stretch>
            <a:fillRect b="-1000"/>
          </a:stretch>
        </a:blip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2975A7-6CAF-0742-9FBC-767EF649DA8D}"/>
              </a:ext>
            </a:extLst>
          </p:cNvPr>
          <p:cNvSpPr>
            <a:spLocks noGrp="1"/>
          </p:cNvSpPr>
          <p:nvPr>
            <p:ph type="title" hasCustomPrompt="1"/>
          </p:nvPr>
        </p:nvSpPr>
        <p:spPr>
          <a:xfrm>
            <a:off x="813600" y="1332000"/>
            <a:ext cx="4195086" cy="2353096"/>
          </a:xfrm>
        </p:spPr>
        <p:txBody>
          <a:bodyPr anchor="t" anchorCtr="0">
            <a:normAutofit/>
          </a:bodyPr>
          <a:lstStyle>
            <a:lvl1pPr algn="l">
              <a:defRPr sz="3400">
                <a:solidFill>
                  <a:schemeClr val="accent1"/>
                </a:solidFill>
              </a:defRPr>
            </a:lvl1pPr>
          </a:lstStyle>
          <a:p>
            <a:r>
              <a:rPr lang="fi-FI" noProof="0" dirty="0"/>
              <a:t>Tiivis asianosto esityksen jäsentämiseen</a:t>
            </a:r>
          </a:p>
        </p:txBody>
      </p:sp>
      <p:sp>
        <p:nvSpPr>
          <p:cNvPr id="6" name="Text Placeholder 3">
            <a:extLst>
              <a:ext uri="{FF2B5EF4-FFF2-40B4-BE49-F238E27FC236}">
                <a16:creationId xmlns:a16="http://schemas.microsoft.com/office/drawing/2014/main" id="{19706E95-246C-917C-048F-36167F365523}"/>
              </a:ext>
            </a:extLst>
          </p:cNvPr>
          <p:cNvSpPr>
            <a:spLocks noGrp="1"/>
          </p:cNvSpPr>
          <p:nvPr>
            <p:ph type="body" sz="half" idx="2"/>
          </p:nvPr>
        </p:nvSpPr>
        <p:spPr>
          <a:xfrm>
            <a:off x="7239797" y="1332000"/>
            <a:ext cx="4138295" cy="3763342"/>
          </a:xfrm>
        </p:spPr>
        <p:txBody>
          <a:bodyPr>
            <a:normAutofit/>
          </a:bodyPr>
          <a:lstStyle>
            <a:lvl1pPr marL="320675" indent="-307975">
              <a:buFont typeface="Arial" panose="020B0604020202020204" pitchFamily="34" charset="0"/>
              <a:buChar char="•"/>
              <a:tabLst/>
              <a:defRPr sz="2400"/>
            </a:lvl1pPr>
            <a:lvl2pPr marL="742950" indent="-285750">
              <a:buFont typeface="Arial" panose="020B0604020202020204" pitchFamily="34" charset="0"/>
              <a:buChar char="•"/>
              <a:defRPr sz="21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800"/>
            </a:lvl4pPr>
            <a:lvl5pPr marL="2000250" indent="-171450">
              <a:buFont typeface="Arial" panose="020B0604020202020204" pitchFamily="34" charset="0"/>
              <a:buChar char="•"/>
              <a:defRPr sz="18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GB" dirty="0"/>
          </a:p>
        </p:txBody>
      </p:sp>
      <p:pic>
        <p:nvPicPr>
          <p:cNvPr id="4" name="Picture 2">
            <a:extLst>
              <a:ext uri="{FF2B5EF4-FFF2-40B4-BE49-F238E27FC236}">
                <a16:creationId xmlns:a16="http://schemas.microsoft.com/office/drawing/2014/main" id="{8EE11CFB-9B1F-0815-D11B-021619BB835D}"/>
              </a:ext>
              <a:ext uri="{C183D7F6-B498-43B3-948B-1728B52AA6E4}">
                <adec:decorative xmlns:adec="http://schemas.microsoft.com/office/drawing/2017/decorative" xmlns="" val="1"/>
              </a:ext>
            </a:extLst>
          </p:cNvPr>
          <p:cNvPicPr>
            <a:picLocks noChangeAspect="1"/>
          </p:cNvPicPr>
          <p:nvPr userDrawn="1"/>
        </p:nvPicPr>
        <p:blipFill rotWithShape="1">
          <a:blip r:embed="rId3">
            <a:alphaModFix amt="40000"/>
          </a:blip>
          <a:srcRect t="40507" r="20646" b="9178"/>
          <a:stretch/>
        </p:blipFill>
        <p:spPr>
          <a:xfrm>
            <a:off x="-75302" y="3993931"/>
            <a:ext cx="8036107" cy="2864068"/>
          </a:xfrm>
          <a:prstGeom prst="rect">
            <a:avLst/>
          </a:prstGeom>
        </p:spPr>
      </p:pic>
    </p:spTree>
    <p:extLst>
      <p:ext uri="{BB962C8B-B14F-4D97-AF65-F5344CB8AC3E}">
        <p14:creationId xmlns:p14="http://schemas.microsoft.com/office/powerpoint/2010/main" val="162579566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D556-3007-BA4D-A1BB-95286BEFF08A}"/>
              </a:ext>
            </a:extLst>
          </p:cNvPr>
          <p:cNvSpPr>
            <a:spLocks noGrp="1"/>
          </p:cNvSpPr>
          <p:nvPr>
            <p:ph type="title" hasCustomPrompt="1"/>
          </p:nvPr>
        </p:nvSpPr>
        <p:spPr>
          <a:xfrm>
            <a:off x="814161" y="720000"/>
            <a:ext cx="7921625" cy="1080000"/>
          </a:xfrm>
        </p:spPr>
        <p:txBody>
          <a:bodyPr>
            <a:normAutofit/>
          </a:bodyPr>
          <a:lstStyle>
            <a:lvl1pPr>
              <a:defRPr>
                <a:solidFill>
                  <a:schemeClr val="accent1"/>
                </a:solidFill>
              </a:defRPr>
            </a:lvl1pPr>
          </a:lstStyle>
          <a:p>
            <a:r>
              <a:rPr lang="fi-FI" dirty="0"/>
              <a:t>Vain otsikko</a:t>
            </a:r>
            <a:br>
              <a:rPr lang="fi-FI" dirty="0"/>
            </a:br>
            <a:r>
              <a:rPr lang="fi-FI" dirty="0"/>
              <a:t>Otsikon pituus korkeintaan kaksi riviä</a:t>
            </a:r>
            <a:endParaRPr lang="en-FI" dirty="0"/>
          </a:p>
        </p:txBody>
      </p:sp>
      <p:sp>
        <p:nvSpPr>
          <p:cNvPr id="3" name="Date Placeholder 2">
            <a:extLst>
              <a:ext uri="{FF2B5EF4-FFF2-40B4-BE49-F238E27FC236}">
                <a16:creationId xmlns:a16="http://schemas.microsoft.com/office/drawing/2014/main" id="{B3093295-F835-2A4F-B6E6-7F158EC393E9}"/>
              </a:ext>
              <a:ext uri="{C183D7F6-B498-43B3-948B-1728B52AA6E4}">
                <adec:decorative xmlns:adec="http://schemas.microsoft.com/office/drawing/2017/decorative" xmlns="" val="1"/>
              </a:ext>
            </a:extLst>
          </p:cNvPr>
          <p:cNvSpPr>
            <a:spLocks noGrp="1"/>
          </p:cNvSpPr>
          <p:nvPr>
            <p:ph type="dt" sz="half" idx="10"/>
          </p:nvPr>
        </p:nvSpPr>
        <p:spPr/>
        <p:txBody>
          <a:bodyPr/>
          <a:lstStyle/>
          <a:p>
            <a:fld id="{ED557CB1-B266-BA47-A71E-7DA39C0092DC}" type="datetime1">
              <a:rPr lang="fi-FI" noProof="0" smtClean="0"/>
              <a:t>14.3.2024</a:t>
            </a:fld>
            <a:endParaRPr lang="fi-FI" noProof="0" dirty="0"/>
          </a:p>
        </p:txBody>
      </p:sp>
      <p:sp>
        <p:nvSpPr>
          <p:cNvPr id="4" name="Footer Placeholder 3">
            <a:extLst>
              <a:ext uri="{FF2B5EF4-FFF2-40B4-BE49-F238E27FC236}">
                <a16:creationId xmlns:a16="http://schemas.microsoft.com/office/drawing/2014/main" id="{39AF8893-E1E4-C14F-BF90-DAB72552FA7E}"/>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5" name="Slide Number Placeholder 4">
            <a:extLst>
              <a:ext uri="{FF2B5EF4-FFF2-40B4-BE49-F238E27FC236}">
                <a16:creationId xmlns:a16="http://schemas.microsoft.com/office/drawing/2014/main" id="{AA8A1E79-F110-F947-A0EB-09EF70791DAD}"/>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20108670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yhjä">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3405FE-7FDF-3741-B777-88FD492BC7A3}"/>
              </a:ext>
            </a:extLst>
          </p:cNvPr>
          <p:cNvSpPr>
            <a:spLocks noGrp="1"/>
          </p:cNvSpPr>
          <p:nvPr>
            <p:ph type="dt" sz="half" idx="10"/>
          </p:nvPr>
        </p:nvSpPr>
        <p:spPr/>
        <p:txBody>
          <a:bodyPr/>
          <a:lstStyle/>
          <a:p>
            <a:fld id="{913D02D4-3613-5649-8FAA-418C1B6C0EFB}" type="datetime1">
              <a:rPr lang="fi-FI" noProof="0" smtClean="0"/>
              <a:t>14.3.2024</a:t>
            </a:fld>
            <a:endParaRPr lang="fi-FI" noProof="0" dirty="0"/>
          </a:p>
        </p:txBody>
      </p:sp>
      <p:sp>
        <p:nvSpPr>
          <p:cNvPr id="3" name="Footer Placeholder 2">
            <a:extLst>
              <a:ext uri="{FF2B5EF4-FFF2-40B4-BE49-F238E27FC236}">
                <a16:creationId xmlns:a16="http://schemas.microsoft.com/office/drawing/2014/main" id="{F225F80E-B48F-E446-AC5C-21377DD38002}"/>
              </a:ext>
            </a:extLst>
          </p:cNvPr>
          <p:cNvSpPr>
            <a:spLocks noGrp="1"/>
          </p:cNvSpPr>
          <p:nvPr>
            <p:ph type="ftr" sz="quarter" idx="11"/>
          </p:nvPr>
        </p:nvSpPr>
        <p:spPr/>
        <p:txBody>
          <a:bodyPr/>
          <a:lstStyle/>
          <a:p>
            <a:endParaRPr lang="fi-FI" noProof="0" dirty="0"/>
          </a:p>
        </p:txBody>
      </p:sp>
      <p:sp>
        <p:nvSpPr>
          <p:cNvPr id="4" name="Slide Number Placeholder 3">
            <a:extLst>
              <a:ext uri="{FF2B5EF4-FFF2-40B4-BE49-F238E27FC236}">
                <a16:creationId xmlns:a16="http://schemas.microsoft.com/office/drawing/2014/main" id="{FE2A5BCD-546C-3A47-B35C-2E594694A40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36450504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eljä nostoa">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F703B42-29AE-3F42-BB70-3A844809162D}"/>
              </a:ext>
              <a:ext uri="{C183D7F6-B498-43B3-948B-1728B52AA6E4}">
                <adec:decorative xmlns:adec="http://schemas.microsoft.com/office/drawing/2017/decorative" xmlns="" val="1"/>
              </a:ext>
            </a:extLst>
          </p:cNvPr>
          <p:cNvSpPr/>
          <p:nvPr userDrawn="1"/>
        </p:nvSpPr>
        <p:spPr>
          <a:xfrm>
            <a:off x="803275" y="3898289"/>
            <a:ext cx="5230800" cy="19602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2" name="Rectangle 31">
            <a:extLst>
              <a:ext uri="{FF2B5EF4-FFF2-40B4-BE49-F238E27FC236}">
                <a16:creationId xmlns:a16="http://schemas.microsoft.com/office/drawing/2014/main" id="{D49DC66D-C716-A24B-8BD2-22114CB5F1C9}"/>
              </a:ext>
              <a:ext uri="{C183D7F6-B498-43B3-948B-1728B52AA6E4}">
                <adec:decorative xmlns:adec="http://schemas.microsoft.com/office/drawing/2017/decorative" xmlns="" val="1"/>
              </a:ext>
            </a:extLst>
          </p:cNvPr>
          <p:cNvSpPr/>
          <p:nvPr userDrawn="1"/>
        </p:nvSpPr>
        <p:spPr>
          <a:xfrm>
            <a:off x="6153570" y="1812407"/>
            <a:ext cx="5230800" cy="196100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35" name="Rectangle 34">
            <a:extLst>
              <a:ext uri="{FF2B5EF4-FFF2-40B4-BE49-F238E27FC236}">
                <a16:creationId xmlns:a16="http://schemas.microsoft.com/office/drawing/2014/main" id="{DCB6C5A5-B492-1447-B909-CE0010AC99FB}"/>
              </a:ext>
              <a:ext uri="{C183D7F6-B498-43B3-948B-1728B52AA6E4}">
                <adec:decorative xmlns:adec="http://schemas.microsoft.com/office/drawing/2017/decorative" xmlns="" val="1"/>
              </a:ext>
            </a:extLst>
          </p:cNvPr>
          <p:cNvSpPr/>
          <p:nvPr userDrawn="1"/>
        </p:nvSpPr>
        <p:spPr>
          <a:xfrm>
            <a:off x="6153570" y="3898289"/>
            <a:ext cx="5230800" cy="19602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solidFill>
                <a:schemeClr val="bg2"/>
              </a:solidFill>
            </a:endParaRPr>
          </a:p>
        </p:txBody>
      </p:sp>
      <p:sp>
        <p:nvSpPr>
          <p:cNvPr id="9" name="Rectangle 8">
            <a:extLst>
              <a:ext uri="{FF2B5EF4-FFF2-40B4-BE49-F238E27FC236}">
                <a16:creationId xmlns:a16="http://schemas.microsoft.com/office/drawing/2014/main" id="{E627135D-E0A4-3441-9139-7561A8275A06}"/>
              </a:ext>
              <a:ext uri="{C183D7F6-B498-43B3-948B-1728B52AA6E4}">
                <adec:decorative xmlns:adec="http://schemas.microsoft.com/office/drawing/2017/decorative" xmlns="" val="1"/>
              </a:ext>
            </a:extLst>
          </p:cNvPr>
          <p:cNvSpPr/>
          <p:nvPr userDrawn="1"/>
        </p:nvSpPr>
        <p:spPr>
          <a:xfrm>
            <a:off x="803275" y="1812407"/>
            <a:ext cx="5230800" cy="19610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FI"/>
          </a:p>
        </p:txBody>
      </p:sp>
      <p:sp>
        <p:nvSpPr>
          <p:cNvPr id="2" name="Title 1">
            <a:extLst>
              <a:ext uri="{FF2B5EF4-FFF2-40B4-BE49-F238E27FC236}">
                <a16:creationId xmlns:a16="http://schemas.microsoft.com/office/drawing/2014/main" id="{5BAFA8E0-68DD-D84C-B185-D665F53FFC53}"/>
              </a:ext>
            </a:extLst>
          </p:cNvPr>
          <p:cNvSpPr>
            <a:spLocks noGrp="1"/>
          </p:cNvSpPr>
          <p:nvPr>
            <p:ph type="title" hasCustomPrompt="1"/>
          </p:nvPr>
        </p:nvSpPr>
        <p:spPr>
          <a:xfrm>
            <a:off x="803275" y="719999"/>
            <a:ext cx="10585450" cy="1080000"/>
          </a:xfrm>
        </p:spPr>
        <p:txBody>
          <a:bodyPr anchor="ctr" anchorCtr="0">
            <a:normAutofit/>
          </a:bodyPr>
          <a:lstStyle>
            <a:lvl1pPr>
              <a:defRPr sz="3400">
                <a:solidFill>
                  <a:schemeClr val="accent1"/>
                </a:solidFill>
              </a:defRPr>
            </a:lvl1pPr>
          </a:lstStyle>
          <a:p>
            <a:r>
              <a:rPr lang="fi-FI" noProof="0" dirty="0"/>
              <a:t>Neljä nostoa, </a:t>
            </a:r>
            <a:br>
              <a:rPr lang="fi-FI" noProof="0" dirty="0"/>
            </a:br>
            <a:r>
              <a:rPr lang="fi-FI" noProof="0" dirty="0"/>
              <a:t>kaksirivinen otsikko</a:t>
            </a:r>
          </a:p>
        </p:txBody>
      </p:sp>
      <p:sp>
        <p:nvSpPr>
          <p:cNvPr id="20" name="Text Placeholder 3">
            <a:extLst>
              <a:ext uri="{FF2B5EF4-FFF2-40B4-BE49-F238E27FC236}">
                <a16:creationId xmlns:a16="http://schemas.microsoft.com/office/drawing/2014/main" id="{EACE5EA5-0EC5-58C4-EB96-FC9E3D9AE619}"/>
              </a:ext>
            </a:extLst>
          </p:cNvPr>
          <p:cNvSpPr>
            <a:spLocks noGrp="1"/>
          </p:cNvSpPr>
          <p:nvPr>
            <p:ph type="body" sz="half" idx="22" hasCustomPrompt="1"/>
          </p:nvPr>
        </p:nvSpPr>
        <p:spPr>
          <a:xfrm>
            <a:off x="1210884" y="2055600"/>
            <a:ext cx="4414557" cy="418322"/>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4" name="Text Placeholder 3">
            <a:extLst>
              <a:ext uri="{FF2B5EF4-FFF2-40B4-BE49-F238E27FC236}">
                <a16:creationId xmlns:a16="http://schemas.microsoft.com/office/drawing/2014/main" id="{27F1E5BE-8A05-D14D-B2A0-1AD0FC52318D}"/>
              </a:ext>
            </a:extLst>
          </p:cNvPr>
          <p:cNvSpPr>
            <a:spLocks noGrp="1"/>
          </p:cNvSpPr>
          <p:nvPr>
            <p:ph type="body" sz="half" idx="2"/>
          </p:nvPr>
        </p:nvSpPr>
        <p:spPr>
          <a:xfrm>
            <a:off x="1211910" y="2477626"/>
            <a:ext cx="4452290" cy="998095"/>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smtClean="0"/>
              <a:t>Muokkaa tekstin perustyylejä</a:t>
            </a:r>
          </a:p>
        </p:txBody>
      </p:sp>
      <p:sp>
        <p:nvSpPr>
          <p:cNvPr id="22" name="Text Placeholder 3">
            <a:extLst>
              <a:ext uri="{FF2B5EF4-FFF2-40B4-BE49-F238E27FC236}">
                <a16:creationId xmlns:a16="http://schemas.microsoft.com/office/drawing/2014/main" id="{9225A0A2-EEE3-07EE-C156-6804854D56D1}"/>
              </a:ext>
            </a:extLst>
          </p:cNvPr>
          <p:cNvSpPr>
            <a:spLocks noGrp="1"/>
          </p:cNvSpPr>
          <p:nvPr>
            <p:ph type="body" sz="half" idx="24" hasCustomPrompt="1"/>
          </p:nvPr>
        </p:nvSpPr>
        <p:spPr>
          <a:xfrm>
            <a:off x="6539145" y="2032950"/>
            <a:ext cx="4414557" cy="418322"/>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1" name="Text Placeholder 3">
            <a:extLst>
              <a:ext uri="{FF2B5EF4-FFF2-40B4-BE49-F238E27FC236}">
                <a16:creationId xmlns:a16="http://schemas.microsoft.com/office/drawing/2014/main" id="{54B245C6-ECDF-F9F9-8CF7-78DFAACD9DF4}"/>
              </a:ext>
            </a:extLst>
          </p:cNvPr>
          <p:cNvSpPr>
            <a:spLocks noGrp="1"/>
          </p:cNvSpPr>
          <p:nvPr>
            <p:ph type="body" sz="half" idx="23"/>
          </p:nvPr>
        </p:nvSpPr>
        <p:spPr>
          <a:xfrm>
            <a:off x="6542825" y="2476800"/>
            <a:ext cx="4452290" cy="998095"/>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Date Placeholder 4">
            <a:extLst>
              <a:ext uri="{FF2B5EF4-FFF2-40B4-BE49-F238E27FC236}">
                <a16:creationId xmlns:a16="http://schemas.microsoft.com/office/drawing/2014/main" id="{C0CDA761-048D-C54D-8E20-6C9D95F53A67}"/>
              </a:ext>
              <a:ext uri="{C183D7F6-B498-43B3-948B-1728B52AA6E4}">
                <adec:decorative xmlns:adec="http://schemas.microsoft.com/office/drawing/2017/decorative" xmlns="" val="1"/>
              </a:ext>
            </a:extLst>
          </p:cNvPr>
          <p:cNvSpPr>
            <a:spLocks noGrp="1"/>
          </p:cNvSpPr>
          <p:nvPr>
            <p:ph type="dt" sz="half" idx="10"/>
          </p:nvPr>
        </p:nvSpPr>
        <p:spPr/>
        <p:txBody>
          <a:bodyPr/>
          <a:lstStyle/>
          <a:p>
            <a:fld id="{5AB019FD-7351-674E-88EC-346BE3031EE7}" type="datetime1">
              <a:rPr lang="fi-FI" noProof="0" smtClean="0"/>
              <a:t>14.3.2024</a:t>
            </a:fld>
            <a:endParaRPr lang="fi-FI" noProof="0" dirty="0"/>
          </a:p>
        </p:txBody>
      </p:sp>
      <p:sp>
        <p:nvSpPr>
          <p:cNvPr id="6" name="Footer Placeholder 5">
            <a:extLst>
              <a:ext uri="{FF2B5EF4-FFF2-40B4-BE49-F238E27FC236}">
                <a16:creationId xmlns:a16="http://schemas.microsoft.com/office/drawing/2014/main" id="{12E1E2B8-D029-384A-92E9-B5724AA13637}"/>
              </a:ext>
              <a:ext uri="{C183D7F6-B498-43B3-948B-1728B52AA6E4}">
                <adec:decorative xmlns:adec="http://schemas.microsoft.com/office/drawing/2017/decorative" xmlns="" val="1"/>
              </a:ext>
            </a:extLst>
          </p:cNvPr>
          <p:cNvSpPr>
            <a:spLocks noGrp="1"/>
          </p:cNvSpPr>
          <p:nvPr>
            <p:ph type="ftr" sz="quarter" idx="11"/>
          </p:nvPr>
        </p:nvSpPr>
        <p:spPr/>
        <p:txBody>
          <a:bodyPr/>
          <a:lstStyle/>
          <a:p>
            <a:endParaRPr lang="fi-FI" noProof="0" dirty="0"/>
          </a:p>
        </p:txBody>
      </p:sp>
      <p:sp>
        <p:nvSpPr>
          <p:cNvPr id="7" name="Slide Number Placeholder 6">
            <a:extLst>
              <a:ext uri="{FF2B5EF4-FFF2-40B4-BE49-F238E27FC236}">
                <a16:creationId xmlns:a16="http://schemas.microsoft.com/office/drawing/2014/main" id="{4D389211-1DC9-694E-B796-2E30C709603A}"/>
              </a:ext>
              <a:ext uri="{C183D7F6-B498-43B3-948B-1728B52AA6E4}">
                <adec:decorative xmlns:adec="http://schemas.microsoft.com/office/drawing/2017/decorative" xmlns=""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
        <p:nvSpPr>
          <p:cNvPr id="19" name="Text Placeholder 3">
            <a:extLst>
              <a:ext uri="{FF2B5EF4-FFF2-40B4-BE49-F238E27FC236}">
                <a16:creationId xmlns:a16="http://schemas.microsoft.com/office/drawing/2014/main" id="{87FC0FB3-6F99-A3FA-11F4-F770C9023FFA}"/>
              </a:ext>
            </a:extLst>
          </p:cNvPr>
          <p:cNvSpPr>
            <a:spLocks noGrp="1"/>
          </p:cNvSpPr>
          <p:nvPr>
            <p:ph type="body" sz="half" idx="21" hasCustomPrompt="1"/>
          </p:nvPr>
        </p:nvSpPr>
        <p:spPr>
          <a:xfrm>
            <a:off x="1211397" y="4183200"/>
            <a:ext cx="4414557" cy="399600"/>
          </a:xfrm>
        </p:spPr>
        <p:txBody>
          <a:bodyPr lIns="0" tIns="0" rIns="0" bIns="0">
            <a:normAutofit/>
          </a:bodyPr>
          <a:lstStyle>
            <a:lvl1pPr marL="0" indent="0">
              <a:buNone/>
              <a:defRPr sz="2100" b="1">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18" name="Text Placeholder 3">
            <a:extLst>
              <a:ext uri="{FF2B5EF4-FFF2-40B4-BE49-F238E27FC236}">
                <a16:creationId xmlns:a16="http://schemas.microsoft.com/office/drawing/2014/main" id="{6562E4AD-4384-F11E-3BFC-E74384CA0A8A}"/>
              </a:ext>
            </a:extLst>
          </p:cNvPr>
          <p:cNvSpPr>
            <a:spLocks noGrp="1"/>
          </p:cNvSpPr>
          <p:nvPr>
            <p:ph type="body" sz="half" idx="20"/>
          </p:nvPr>
        </p:nvSpPr>
        <p:spPr>
          <a:xfrm>
            <a:off x="1211910" y="4582800"/>
            <a:ext cx="4413531" cy="1001636"/>
          </a:xfrm>
        </p:spPr>
        <p:txBody>
          <a:bodyPr lIns="0" tIns="0" rIns="0" bIns="0" anchor="t" anchorCtr="0">
            <a:normAutofit/>
          </a:bodyPr>
          <a:lstStyle>
            <a:lvl1pPr marL="285750" indent="-285750">
              <a:lnSpc>
                <a:spcPct val="110000"/>
              </a:lnSpc>
              <a:spcBef>
                <a:spcPts val="0"/>
              </a:spcBef>
              <a:buFont typeface="Arial" panose="020B0604020202020204" pitchFamily="34" charset="0"/>
              <a:buChar char="•"/>
              <a:defRPr sz="1800">
                <a:solidFill>
                  <a:schemeClr val="accent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24" name="Text Placeholder 3">
            <a:extLst>
              <a:ext uri="{FF2B5EF4-FFF2-40B4-BE49-F238E27FC236}">
                <a16:creationId xmlns:a16="http://schemas.microsoft.com/office/drawing/2014/main" id="{13130747-405D-D8B8-97A0-B4374FB80ED2}"/>
              </a:ext>
            </a:extLst>
          </p:cNvPr>
          <p:cNvSpPr>
            <a:spLocks noGrp="1"/>
          </p:cNvSpPr>
          <p:nvPr>
            <p:ph type="body" sz="half" idx="26" hasCustomPrompt="1"/>
          </p:nvPr>
        </p:nvSpPr>
        <p:spPr>
          <a:xfrm>
            <a:off x="6539144" y="4135499"/>
            <a:ext cx="4414557" cy="399600"/>
          </a:xfrm>
        </p:spPr>
        <p:txBody>
          <a:bodyPr lIns="0" tIns="0" rIns="0" bIns="0">
            <a:normAutofit/>
          </a:bodyPr>
          <a:lstStyle>
            <a:lvl1pPr marL="0" indent="0">
              <a:buNone/>
              <a:defRPr sz="2100" b="1">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noProof="0" dirty="0"/>
              <a:t>Lyhyt otsikko</a:t>
            </a:r>
          </a:p>
        </p:txBody>
      </p:sp>
      <p:sp>
        <p:nvSpPr>
          <p:cNvPr id="23" name="Text Placeholder 3">
            <a:extLst>
              <a:ext uri="{FF2B5EF4-FFF2-40B4-BE49-F238E27FC236}">
                <a16:creationId xmlns:a16="http://schemas.microsoft.com/office/drawing/2014/main" id="{EA7A858B-5857-DEC6-CB5B-C592D4D97308}"/>
              </a:ext>
            </a:extLst>
          </p:cNvPr>
          <p:cNvSpPr>
            <a:spLocks noGrp="1"/>
          </p:cNvSpPr>
          <p:nvPr>
            <p:ph type="body" sz="half" idx="25"/>
          </p:nvPr>
        </p:nvSpPr>
        <p:spPr>
          <a:xfrm>
            <a:off x="6543484" y="4582800"/>
            <a:ext cx="4413531" cy="1001636"/>
          </a:xfrm>
        </p:spPr>
        <p:txBody>
          <a:bodyPr lIns="0" tIns="0" rIns="0" bIns="0" anchor="t" anchorCtr="0">
            <a:normAutofit/>
          </a:bodyPr>
          <a:lstStyle>
            <a:lvl1pPr marL="285750" indent="-285750">
              <a:lnSpc>
                <a:spcPct val="110000"/>
              </a:lnSpc>
              <a:spcBef>
                <a:spcPts val="0"/>
              </a:spcBef>
              <a:buClr>
                <a:schemeClr val="bg1"/>
              </a:buClr>
              <a:buFont typeface="Arial" panose="020B0604020202020204" pitchFamily="34" charset="0"/>
              <a:buChar char="•"/>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Tree>
    <p:extLst>
      <p:ext uri="{BB962C8B-B14F-4D97-AF65-F5344CB8AC3E}">
        <p14:creationId xmlns:p14="http://schemas.microsoft.com/office/powerpoint/2010/main" val="5607839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Lopetus, sinivihreä">
    <p:bg>
      <p:bgPr>
        <a:solidFill>
          <a:schemeClr val="bg2"/>
        </a:solidFill>
        <a:effectLst/>
      </p:bgPr>
    </p:bg>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2BE4F23-31E6-B9AF-873E-D41F82BB4881}"/>
              </a:ext>
            </a:extLst>
          </p:cNvPr>
          <p:cNvPicPr>
            <a:picLocks/>
          </p:cNvPicPr>
          <p:nvPr userDrawn="1"/>
        </p:nvPicPr>
        <p:blipFill rotWithShape="1">
          <a:blip r:embed="rId2">
            <a:extLst>
              <a:ext uri="{96DAC541-7B7A-43D3-8B79-37D633B846F1}">
                <asvg:svgBlip xmlns:asvg="http://schemas.microsoft.com/office/drawing/2016/SVG/main" xmlns="" r:embed="rId3"/>
              </a:ext>
            </a:extLst>
          </a:blip>
          <a:srcRect b="8030"/>
          <a:stretch/>
        </p:blipFill>
        <p:spPr>
          <a:xfrm>
            <a:off x="-8197" y="3432"/>
            <a:ext cx="12204000" cy="6859808"/>
          </a:xfrm>
          <a:prstGeom prst="rect">
            <a:avLst/>
          </a:prstGeom>
        </p:spPr>
      </p:pic>
      <p:pic>
        <p:nvPicPr>
          <p:cNvPr id="2" name="Kuva 1">
            <a:extLst>
              <a:ext uri="{FF2B5EF4-FFF2-40B4-BE49-F238E27FC236}">
                <a16:creationId xmlns:a16="http://schemas.microsoft.com/office/drawing/2014/main" id="{C7EF83DB-CBE1-D658-D404-E78481FB368A}"/>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8507205" y="629550"/>
            <a:ext cx="2973600" cy="64114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tx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spTree>
    <p:extLst>
      <p:ext uri="{BB962C8B-B14F-4D97-AF65-F5344CB8AC3E}">
        <p14:creationId xmlns:p14="http://schemas.microsoft.com/office/powerpoint/2010/main" val="125648000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4362">
          <p15:clr>
            <a:srgbClr val="FBAE40"/>
          </p15:clr>
        </p15:guide>
        <p15:guide id="2" pos="6902">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Lopetus, harmaa">
    <p:bg>
      <p:bgPr>
        <a:solidFill>
          <a:schemeClr val="accent4"/>
        </a:solidFill>
        <a:effectLst/>
      </p:bgPr>
    </p:bg>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B82195ED-2743-42C0-2BF2-02B5DA66E3FB}"/>
              </a:ext>
            </a:extLst>
          </p:cNvPr>
          <p:cNvPicPr>
            <a:picLocks/>
          </p:cNvPicPr>
          <p:nvPr userDrawn="1"/>
        </p:nvPicPr>
        <p:blipFill rotWithShape="1">
          <a:blip r:embed="rId2">
            <a:extLst>
              <a:ext uri="{96DAC541-7B7A-43D3-8B79-37D633B846F1}">
                <asvg:svgBlip xmlns:asvg="http://schemas.microsoft.com/office/drawing/2016/SVG/main" xmlns="" r:embed="rId3"/>
              </a:ext>
            </a:extLst>
          </a:blip>
          <a:srcRect b="8030"/>
          <a:stretch/>
        </p:blipFill>
        <p:spPr>
          <a:xfrm>
            <a:off x="-8197" y="3432"/>
            <a:ext cx="12204000" cy="6859808"/>
          </a:xfrm>
          <a:prstGeom prst="rect">
            <a:avLst/>
          </a:prstGeom>
        </p:spPr>
      </p:pic>
      <p:sp>
        <p:nvSpPr>
          <p:cNvPr id="8" name="Title 1">
            <a:extLst>
              <a:ext uri="{FF2B5EF4-FFF2-40B4-BE49-F238E27FC236}">
                <a16:creationId xmlns:a16="http://schemas.microsoft.com/office/drawing/2014/main" id="{819B0302-136B-9042-898B-AF4F9CE1EFA2}"/>
              </a:ext>
            </a:extLst>
          </p:cNvPr>
          <p:cNvSpPr>
            <a:spLocks noGrp="1"/>
          </p:cNvSpPr>
          <p:nvPr>
            <p:ph type="title" hasCustomPrompt="1"/>
          </p:nvPr>
        </p:nvSpPr>
        <p:spPr>
          <a:xfrm>
            <a:off x="4420059" y="2260209"/>
            <a:ext cx="6372863" cy="1632282"/>
          </a:xfrm>
        </p:spPr>
        <p:txBody>
          <a:bodyPr anchor="b">
            <a:normAutofit/>
          </a:bodyPr>
          <a:lstStyle>
            <a:lvl1pPr>
              <a:defRPr sz="4800">
                <a:solidFill>
                  <a:schemeClr val="accent1"/>
                </a:solidFill>
              </a:defRPr>
            </a:lvl1pPr>
          </a:lstStyle>
          <a:p>
            <a:r>
              <a:rPr lang="fi-FI" dirty="0"/>
              <a:t>Kiitos tai kehotus, enintään 2 riviä </a:t>
            </a:r>
            <a:endParaRPr lang="en-FI" dirty="0"/>
          </a:p>
        </p:txBody>
      </p:sp>
      <p:sp>
        <p:nvSpPr>
          <p:cNvPr id="3" name="Subtitle 2">
            <a:extLst>
              <a:ext uri="{FF2B5EF4-FFF2-40B4-BE49-F238E27FC236}">
                <a16:creationId xmlns:a16="http://schemas.microsoft.com/office/drawing/2014/main" id="{D26B8FF1-3B5A-FC41-9706-02FBBA165F01}"/>
              </a:ext>
            </a:extLst>
          </p:cNvPr>
          <p:cNvSpPr>
            <a:spLocks noGrp="1"/>
          </p:cNvSpPr>
          <p:nvPr>
            <p:ph type="subTitle" idx="1" hasCustomPrompt="1"/>
          </p:nvPr>
        </p:nvSpPr>
        <p:spPr>
          <a:xfrm>
            <a:off x="4439937" y="3928385"/>
            <a:ext cx="4035425" cy="819843"/>
          </a:xfrm>
        </p:spPr>
        <p:txBody>
          <a:bodyPr anchor="b" anchorCtr="0">
            <a:normAutofit/>
          </a:bodyPr>
          <a:lstStyle>
            <a:lvl1pPr marL="0" indent="0" algn="l">
              <a:lnSpc>
                <a:spcPct val="130000"/>
              </a:lnSpc>
              <a:spcBef>
                <a:spcPts val="0"/>
              </a:spcBef>
              <a:buNone/>
              <a:defRPr sz="1100" b="1" cap="all" spc="10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Etunimi Sukunimi, nimike </a:t>
            </a:r>
            <a:br>
              <a:rPr lang="fi-FI" dirty="0"/>
            </a:br>
            <a:r>
              <a:rPr lang="fi-FI" dirty="0"/>
              <a:t>etunimi.sukunimi@gov.fi</a:t>
            </a:r>
            <a:br>
              <a:rPr lang="fi-FI" dirty="0"/>
            </a:br>
            <a:r>
              <a:rPr lang="fi-FI" dirty="0"/>
              <a:t>vm.fi | @VMuutiset</a:t>
            </a:r>
            <a:r>
              <a:rPr lang="en-FI" dirty="0"/>
              <a:t> </a:t>
            </a:r>
          </a:p>
        </p:txBody>
      </p:sp>
      <p:pic>
        <p:nvPicPr>
          <p:cNvPr id="2" name="Kuva 1">
            <a:extLst>
              <a:ext uri="{FF2B5EF4-FFF2-40B4-BE49-F238E27FC236}">
                <a16:creationId xmlns:a16="http://schemas.microsoft.com/office/drawing/2014/main" id="{66FD2CA2-C83C-1F0D-AEFA-C8D0151BD1D4}"/>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8507205" y="629550"/>
            <a:ext cx="2973600" cy="641148"/>
          </a:xfrm>
          <a:prstGeom prst="rect">
            <a:avLst/>
          </a:prstGeom>
        </p:spPr>
      </p:pic>
    </p:spTree>
    <p:extLst>
      <p:ext uri="{BB962C8B-B14F-4D97-AF65-F5344CB8AC3E}">
        <p14:creationId xmlns:p14="http://schemas.microsoft.com/office/powerpoint/2010/main" val="428577272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pos="4362">
          <p15:clr>
            <a:srgbClr val="FBAE40"/>
          </p15:clr>
        </p15:guide>
        <p15:guide id="2" pos="690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sinivihreä">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18722"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0" y="1944000"/>
            <a:ext cx="8718723" cy="3797921"/>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 xmlns:adec="http://schemas.microsoft.com/office/drawing/2017/decorative" val="1"/>
              </a:ext>
            </a:extLst>
          </p:cNvPr>
          <p:cNvSpPr>
            <a:spLocks noGrp="1"/>
          </p:cNvSpPr>
          <p:nvPr>
            <p:ph type="dt" sz="half" idx="10"/>
          </p:nvPr>
        </p:nvSpPr>
        <p:spPr/>
        <p:txBody>
          <a:bodyPr/>
          <a:lstStyle/>
          <a:p>
            <a:fld id="{14AF10A9-1A86-441A-9A84-F9C483C85F49}" type="datetime1">
              <a:rPr lang="fi-FI" noProof="0" smtClean="0"/>
              <a:t>14.3.2024</a:t>
            </a:fld>
            <a:endParaRPr lang="fi-FI" noProof="0"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 xmlns:adec="http://schemas.microsoft.com/office/drawing/2017/decorative"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 xmlns:adec="http://schemas.microsoft.com/office/drawing/2017/decorative" val="1"/>
              </a:ext>
            </a:extLst>
          </p:cNvPr>
          <p:cNvSpPr>
            <a:spLocks noGrp="1"/>
          </p:cNvSpPr>
          <p:nvPr>
            <p:ph type="sldNum" sz="quarter" idx="12"/>
          </p:nvPr>
        </p:nvSpPr>
        <p:spPr/>
        <p:txBody>
          <a:bodyPr/>
          <a:lstStyle>
            <a:lvl1pPr>
              <a:defRPr sz="1100"/>
            </a:lvl1pPr>
          </a:lstStyle>
          <a:p>
            <a:fld id="{7CD1C137-87C0-4E4B-8573-EDFCC21A7E6F}" type="slidenum">
              <a:rPr lang="en-FI"/>
              <a:pPr/>
              <a:t>‹#›</a:t>
            </a:fld>
            <a:endParaRPr lang="en-FI"/>
          </a:p>
        </p:txBody>
      </p:sp>
      <p:pic>
        <p:nvPicPr>
          <p:cNvPr id="27" name="Kuva 26">
            <a:extLst>
              <a:ext uri="{FF2B5EF4-FFF2-40B4-BE49-F238E27FC236}">
                <a16:creationId xmlns:a16="http://schemas.microsoft.com/office/drawing/2014/main" id="{FF1DD1D5-0CD4-6C77-E75F-A4520D537E32}"/>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t="2523" r="1158"/>
          <a:stretch/>
        </p:blipFill>
        <p:spPr>
          <a:xfrm>
            <a:off x="9298513" y="-7938"/>
            <a:ext cx="2893488" cy="6873876"/>
          </a:xfrm>
          <a:prstGeom prst="rect">
            <a:avLst/>
          </a:prstGeom>
        </p:spPr>
      </p:pic>
    </p:spTree>
    <p:extLst>
      <p:ext uri="{BB962C8B-B14F-4D97-AF65-F5344CB8AC3E}">
        <p14:creationId xmlns:p14="http://schemas.microsoft.com/office/powerpoint/2010/main" val="3594388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sisältö, harmaa">
    <p:spTree>
      <p:nvGrpSpPr>
        <p:cNvPr id="1" name=""/>
        <p:cNvGrpSpPr/>
        <p:nvPr/>
      </p:nvGrpSpPr>
      <p:grpSpPr>
        <a:xfrm>
          <a:off x="0" y="0"/>
          <a:ext cx="0" cy="0"/>
          <a:chOff x="0" y="0"/>
          <a:chExt cx="0" cy="0"/>
        </a:xfrm>
      </p:grpSpPr>
      <p:pic>
        <p:nvPicPr>
          <p:cNvPr id="39" name="Kuva 38">
            <a:extLst>
              <a:ext uri="{FF2B5EF4-FFF2-40B4-BE49-F238E27FC236}">
                <a16:creationId xmlns:a16="http://schemas.microsoft.com/office/drawing/2014/main" id="{BE60F421-FC09-57C4-AC92-DC7E0936B170}"/>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r="2070" b="1227"/>
          <a:stretch/>
        </p:blipFill>
        <p:spPr>
          <a:xfrm>
            <a:off x="9024183" y="-15875"/>
            <a:ext cx="3167818" cy="6873876"/>
          </a:xfrm>
          <a:prstGeom prst="rect">
            <a:avLst/>
          </a:prstGeom>
        </p:spPr>
      </p:pic>
      <p:sp>
        <p:nvSpPr>
          <p:cNvPr id="2" name="Title 1">
            <a:extLst>
              <a:ext uri="{FF2B5EF4-FFF2-40B4-BE49-F238E27FC236}">
                <a16:creationId xmlns:a16="http://schemas.microsoft.com/office/drawing/2014/main" id="{5C538DBB-6272-944F-B9E8-7AE4F2161D6E}"/>
              </a:ext>
            </a:extLst>
          </p:cNvPr>
          <p:cNvSpPr>
            <a:spLocks noGrp="1"/>
          </p:cNvSpPr>
          <p:nvPr>
            <p:ph type="title" hasCustomPrompt="1"/>
          </p:nvPr>
        </p:nvSpPr>
        <p:spPr>
          <a:xfrm>
            <a:off x="814161" y="720000"/>
            <a:ext cx="8708211" cy="1080000"/>
          </a:xfrm>
        </p:spPr>
        <p:txBody>
          <a:bodyPr anchor="ctr" anchorCtr="0">
            <a:normAutofit/>
          </a:bodyPr>
          <a:lstStyle>
            <a:lvl1pPr>
              <a:defRPr>
                <a:solidFill>
                  <a:schemeClr val="accent1"/>
                </a:solidFill>
              </a:defRPr>
            </a:lvl1pPr>
          </a:lstStyle>
          <a:p>
            <a:r>
              <a:rPr lang="fi-FI" noProof="0" dirty="0"/>
              <a:t>Tekstisivu, yksipalstainen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45C28FCC-7C53-BF4F-8644-0DFBEBB491D4}"/>
              </a:ext>
            </a:extLst>
          </p:cNvPr>
          <p:cNvSpPr>
            <a:spLocks noGrp="1"/>
          </p:cNvSpPr>
          <p:nvPr>
            <p:ph idx="1"/>
          </p:nvPr>
        </p:nvSpPr>
        <p:spPr>
          <a:xfrm>
            <a:off x="814161" y="1944000"/>
            <a:ext cx="8708211" cy="379792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Date Placeholder 3">
            <a:extLst>
              <a:ext uri="{FF2B5EF4-FFF2-40B4-BE49-F238E27FC236}">
                <a16:creationId xmlns:a16="http://schemas.microsoft.com/office/drawing/2014/main" id="{335ED0AC-77B1-6248-B697-D536E229D46C}"/>
              </a:ext>
              <a:ext uri="{C183D7F6-B498-43B3-948B-1728B52AA6E4}">
                <adec:decorative xmlns="" xmlns:adec="http://schemas.microsoft.com/office/drawing/2017/decorative" val="1"/>
              </a:ext>
            </a:extLst>
          </p:cNvPr>
          <p:cNvSpPr>
            <a:spLocks noGrp="1"/>
          </p:cNvSpPr>
          <p:nvPr>
            <p:ph type="dt" sz="half" idx="10"/>
          </p:nvPr>
        </p:nvSpPr>
        <p:spPr/>
        <p:txBody>
          <a:bodyPr/>
          <a:lstStyle/>
          <a:p>
            <a:fld id="{71EFC0F9-2B9B-44D7-8E80-FBB5E353EDFA}" type="datetime1">
              <a:rPr lang="fi-FI" smtClean="0"/>
              <a:t>14.3.2024</a:t>
            </a:fld>
            <a:endParaRPr lang="en-FI" dirty="0"/>
          </a:p>
        </p:txBody>
      </p:sp>
      <p:sp>
        <p:nvSpPr>
          <p:cNvPr id="5" name="Footer Placeholder 4">
            <a:extLst>
              <a:ext uri="{FF2B5EF4-FFF2-40B4-BE49-F238E27FC236}">
                <a16:creationId xmlns:a16="http://schemas.microsoft.com/office/drawing/2014/main" id="{96E6312B-4515-D74A-B7E1-30150026CA25}"/>
              </a:ext>
              <a:ext uri="{C183D7F6-B498-43B3-948B-1728B52AA6E4}">
                <adec:decorative xmlns="" xmlns:adec="http://schemas.microsoft.com/office/drawing/2017/decorative" val="1"/>
              </a:ext>
            </a:extLst>
          </p:cNvPr>
          <p:cNvSpPr>
            <a:spLocks noGrp="1"/>
          </p:cNvSpPr>
          <p:nvPr>
            <p:ph type="ftr" sz="quarter" idx="11"/>
          </p:nvPr>
        </p:nvSpPr>
        <p:spPr/>
        <p:txBody>
          <a:bodyPr/>
          <a:lstStyle>
            <a:lvl1pPr algn="l">
              <a:defRPr/>
            </a:lvl1pPr>
          </a:lstStyle>
          <a:p>
            <a:endParaRPr lang="fi-FI" noProof="0" dirty="0"/>
          </a:p>
        </p:txBody>
      </p:sp>
      <p:sp>
        <p:nvSpPr>
          <p:cNvPr id="6" name="Slide Number Placeholder 5">
            <a:extLst>
              <a:ext uri="{FF2B5EF4-FFF2-40B4-BE49-F238E27FC236}">
                <a16:creationId xmlns:a16="http://schemas.microsoft.com/office/drawing/2014/main" id="{CBAEF686-0FF2-0449-A03C-BAE80CE405A0}"/>
              </a:ext>
              <a:ext uri="{C183D7F6-B498-43B3-948B-1728B52AA6E4}">
                <adec:decorative xmlns="" xmlns:adec="http://schemas.microsoft.com/office/drawing/2017/decorative" val="1"/>
              </a:ext>
            </a:extLst>
          </p:cNvPr>
          <p:cNvSpPr>
            <a:spLocks noGrp="1"/>
          </p:cNvSpPr>
          <p:nvPr>
            <p:ph type="sldNum" sz="quarter" idx="12"/>
          </p:nvPr>
        </p:nvSpPr>
        <p:spPr/>
        <p:txBody>
          <a:bodyPr/>
          <a:lstStyle>
            <a:lvl1pPr>
              <a:defRPr sz="1100"/>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410860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Yläotsikko, otsikko ja sisältö">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15E4E07F-07AA-F9F5-501A-0E3707F8D3FC}"/>
              </a:ext>
            </a:extLst>
          </p:cNvPr>
          <p:cNvPicPr>
            <a:picLocks noChangeAspect="1"/>
          </p:cNvPicPr>
          <p:nvPr userDrawn="1"/>
        </p:nvPicPr>
        <p:blipFill rotWithShape="1">
          <a:blip r:embed="rId2">
            <a:extLst>
              <a:ext uri="{96DAC541-7B7A-43D3-8B79-37D633B846F1}">
                <asvg:svgBlip xmlns="" xmlns:asvg="http://schemas.microsoft.com/office/drawing/2016/SVG/main" r:embed="rId3"/>
              </a:ext>
            </a:extLst>
          </a:blip>
          <a:srcRect r="2070"/>
          <a:stretch/>
        </p:blipFill>
        <p:spPr>
          <a:xfrm>
            <a:off x="9024183" y="-15876"/>
            <a:ext cx="3167818" cy="6959285"/>
          </a:xfrm>
          <a:prstGeom prst="rect">
            <a:avLst/>
          </a:prstGeom>
        </p:spPr>
      </p:pic>
      <p:sp>
        <p:nvSpPr>
          <p:cNvPr id="3" name="Text Placeholder 2">
            <a:extLst>
              <a:ext uri="{FF2B5EF4-FFF2-40B4-BE49-F238E27FC236}">
                <a16:creationId xmlns:a16="http://schemas.microsoft.com/office/drawing/2014/main" id="{CE5F7CCE-4D83-C34D-B208-4372EFF0926A}"/>
              </a:ext>
            </a:extLst>
          </p:cNvPr>
          <p:cNvSpPr>
            <a:spLocks noGrp="1"/>
          </p:cNvSpPr>
          <p:nvPr>
            <p:ph type="body" idx="1" hasCustomPrompt="1"/>
          </p:nvPr>
        </p:nvSpPr>
        <p:spPr>
          <a:xfrm>
            <a:off x="803275" y="783798"/>
            <a:ext cx="8214601" cy="323850"/>
          </a:xfrm>
        </p:spPr>
        <p:txBody>
          <a:bodyPr lIns="14400" tIns="0" anchor="b" anchorCtr="0">
            <a:normAutofit/>
          </a:bodyPr>
          <a:lstStyle>
            <a:lvl1pPr marL="0" indent="0">
              <a:buNone/>
              <a:defRPr sz="1350" b="0" cap="all" spc="8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Lyhyt yläotsikko</a:t>
            </a:r>
          </a:p>
        </p:txBody>
      </p:sp>
      <p:sp>
        <p:nvSpPr>
          <p:cNvPr id="2" name="Title 1">
            <a:extLst>
              <a:ext uri="{FF2B5EF4-FFF2-40B4-BE49-F238E27FC236}">
                <a16:creationId xmlns:a16="http://schemas.microsoft.com/office/drawing/2014/main" id="{A8C91F3F-1F58-0546-839E-69C27C4A8A5C}"/>
              </a:ext>
            </a:extLst>
          </p:cNvPr>
          <p:cNvSpPr>
            <a:spLocks noGrp="1"/>
          </p:cNvSpPr>
          <p:nvPr>
            <p:ph type="title" hasCustomPrompt="1"/>
          </p:nvPr>
        </p:nvSpPr>
        <p:spPr>
          <a:xfrm>
            <a:off x="803275" y="1061813"/>
            <a:ext cx="8225487" cy="878160"/>
          </a:xfrm>
        </p:spPr>
        <p:txBody>
          <a:bodyPr anchor="ctr" anchorCtr="0">
            <a:normAutofit/>
          </a:bodyPr>
          <a:lstStyle>
            <a:lvl1pPr>
              <a:defRPr>
                <a:solidFill>
                  <a:schemeClr val="accent1"/>
                </a:solidFill>
              </a:defRPr>
            </a:lvl1pPr>
          </a:lstStyle>
          <a:p>
            <a:r>
              <a:rPr lang="fi-FI" dirty="0"/>
              <a:t>Tekstisivu, yksipalstainen, yläotsikolla</a:t>
            </a:r>
            <a:endParaRPr lang="en-FI" dirty="0"/>
          </a:p>
        </p:txBody>
      </p:sp>
      <p:sp>
        <p:nvSpPr>
          <p:cNvPr id="4" name="Content Placeholder 3">
            <a:extLst>
              <a:ext uri="{FF2B5EF4-FFF2-40B4-BE49-F238E27FC236}">
                <a16:creationId xmlns:a16="http://schemas.microsoft.com/office/drawing/2014/main" id="{F0781432-FB30-E843-8B2C-F0322E34C454}"/>
              </a:ext>
            </a:extLst>
          </p:cNvPr>
          <p:cNvSpPr>
            <a:spLocks noGrp="1"/>
          </p:cNvSpPr>
          <p:nvPr>
            <p:ph sz="half" idx="2"/>
          </p:nvPr>
        </p:nvSpPr>
        <p:spPr>
          <a:xfrm>
            <a:off x="814162" y="1944000"/>
            <a:ext cx="8865866" cy="3586716"/>
          </a:xfrm>
        </p:spPr>
        <p:txBody>
          <a:bodyPr/>
          <a:lstStyle>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Date Placeholder 6">
            <a:extLst>
              <a:ext uri="{FF2B5EF4-FFF2-40B4-BE49-F238E27FC236}">
                <a16:creationId xmlns:a16="http://schemas.microsoft.com/office/drawing/2014/main" id="{8F315986-3F82-3848-9C2B-5A384D4899F7}"/>
              </a:ext>
              <a:ext uri="{C183D7F6-B498-43B3-948B-1728B52AA6E4}">
                <adec:decorative xmlns="" xmlns:adec="http://schemas.microsoft.com/office/drawing/2017/decorative" val="1"/>
              </a:ext>
            </a:extLst>
          </p:cNvPr>
          <p:cNvSpPr>
            <a:spLocks noGrp="1"/>
          </p:cNvSpPr>
          <p:nvPr>
            <p:ph type="dt" sz="half" idx="10"/>
          </p:nvPr>
        </p:nvSpPr>
        <p:spPr/>
        <p:txBody>
          <a:bodyPr/>
          <a:lstStyle/>
          <a:p>
            <a:fld id="{D21D1C87-343D-4084-BBDB-5C1411D6A3C1}" type="datetime1">
              <a:rPr lang="fi-FI" noProof="0" smtClean="0"/>
              <a:t>14.3.2024</a:t>
            </a:fld>
            <a:endParaRPr lang="fi-FI" noProof="0" dirty="0"/>
          </a:p>
        </p:txBody>
      </p:sp>
      <p:sp>
        <p:nvSpPr>
          <p:cNvPr id="8" name="Footer Placeholder 7">
            <a:extLst>
              <a:ext uri="{FF2B5EF4-FFF2-40B4-BE49-F238E27FC236}">
                <a16:creationId xmlns:a16="http://schemas.microsoft.com/office/drawing/2014/main" id="{8A8CAEDF-B78D-C943-A135-08F02A3D1095}"/>
              </a:ext>
              <a:ext uri="{C183D7F6-B498-43B3-948B-1728B52AA6E4}">
                <adec:decorative xmlns="" xmlns:adec="http://schemas.microsoft.com/office/drawing/2017/decorative" val="1"/>
              </a:ext>
            </a:extLst>
          </p:cNvPr>
          <p:cNvSpPr>
            <a:spLocks noGrp="1"/>
          </p:cNvSpPr>
          <p:nvPr>
            <p:ph type="ftr" sz="quarter" idx="11"/>
          </p:nvPr>
        </p:nvSpPr>
        <p:spPr/>
        <p:txBody>
          <a:bodyPr/>
          <a:lstStyle/>
          <a:p>
            <a:endParaRPr lang="fi-FI" noProof="0" dirty="0"/>
          </a:p>
        </p:txBody>
      </p:sp>
      <p:sp>
        <p:nvSpPr>
          <p:cNvPr id="9" name="Slide Number Placeholder 8">
            <a:extLst>
              <a:ext uri="{FF2B5EF4-FFF2-40B4-BE49-F238E27FC236}">
                <a16:creationId xmlns:a16="http://schemas.microsoft.com/office/drawing/2014/main" id="{6F37DB3D-8A81-C84B-B13F-AA6BAA8A8376}"/>
              </a:ext>
              <a:ext uri="{C183D7F6-B498-43B3-948B-1728B52AA6E4}">
                <adec:decorative xmlns="" xmlns:adec="http://schemas.microsoft.com/office/drawing/2017/decorative"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1044900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Kaksi palstaa tai sisältö ja graaf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C171-29DD-C147-9204-BD985F50A42F}"/>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kaksipalstainen</a:t>
            </a:r>
            <a:br>
              <a:rPr lang="fi-FI" noProof="0" dirty="0"/>
            </a:br>
            <a:r>
              <a:rPr lang="fi-FI" noProof="0" dirty="0"/>
              <a:t>Otsikon pituus korkeintaan kaksi riviä</a:t>
            </a:r>
          </a:p>
        </p:txBody>
      </p:sp>
      <p:sp>
        <p:nvSpPr>
          <p:cNvPr id="3" name="Content Placeholder 2">
            <a:extLst>
              <a:ext uri="{FF2B5EF4-FFF2-40B4-BE49-F238E27FC236}">
                <a16:creationId xmlns:a16="http://schemas.microsoft.com/office/drawing/2014/main" id="{0BAB7E06-6098-814C-8AA5-987824D561F6}"/>
              </a:ext>
            </a:extLst>
          </p:cNvPr>
          <p:cNvSpPr>
            <a:spLocks noGrp="1"/>
          </p:cNvSpPr>
          <p:nvPr>
            <p:ph sz="half" idx="1"/>
          </p:nvPr>
        </p:nvSpPr>
        <p:spPr>
          <a:xfrm>
            <a:off x="814161"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4" name="Content Placeholder 3">
            <a:extLst>
              <a:ext uri="{FF2B5EF4-FFF2-40B4-BE49-F238E27FC236}">
                <a16:creationId xmlns:a16="http://schemas.microsoft.com/office/drawing/2014/main" id="{FEA61FE6-A0AB-9C4E-B3A8-9D5D0D29EC27}"/>
              </a:ext>
              <a:ext uri="{C183D7F6-B498-43B3-948B-1728B52AA6E4}">
                <adec:decorative xmlns="" xmlns:adec="http://schemas.microsoft.com/office/drawing/2017/decorative" val="0"/>
              </a:ext>
            </a:extLst>
          </p:cNvPr>
          <p:cNvSpPr>
            <a:spLocks noGrp="1"/>
          </p:cNvSpPr>
          <p:nvPr>
            <p:ph sz="half" idx="2"/>
          </p:nvPr>
        </p:nvSpPr>
        <p:spPr>
          <a:xfrm>
            <a:off x="6538686" y="1944000"/>
            <a:ext cx="4850039" cy="3781425"/>
          </a:xfrm>
        </p:spPr>
        <p:txBody>
          <a:bodyPr>
            <a:normAutofit/>
          </a:bodyPr>
          <a:lstStyle>
            <a:lvl1pPr>
              <a:defRPr sz="2400"/>
            </a:lvl1pPr>
            <a:lvl2pPr>
              <a:defRPr sz="2100"/>
            </a:lvl2pPr>
            <a:lvl3pPr>
              <a:defRPr sz="1800"/>
            </a:lvl3pPr>
            <a:lvl4pPr>
              <a:defRPr sz="1800"/>
            </a:lvl4pPr>
            <a:lvl5pPr>
              <a:defRPr sz="1800"/>
            </a:lvl5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Date Placeholder 4">
            <a:extLst>
              <a:ext uri="{FF2B5EF4-FFF2-40B4-BE49-F238E27FC236}">
                <a16:creationId xmlns:a16="http://schemas.microsoft.com/office/drawing/2014/main" id="{C2476867-393E-DE42-9581-1934918B6B83}"/>
              </a:ext>
              <a:ext uri="{C183D7F6-B498-43B3-948B-1728B52AA6E4}">
                <adec:decorative xmlns="" xmlns:adec="http://schemas.microsoft.com/office/drawing/2017/decorative" val="1"/>
              </a:ext>
            </a:extLst>
          </p:cNvPr>
          <p:cNvSpPr>
            <a:spLocks noGrp="1"/>
          </p:cNvSpPr>
          <p:nvPr>
            <p:ph type="dt" sz="half" idx="10"/>
          </p:nvPr>
        </p:nvSpPr>
        <p:spPr/>
        <p:txBody>
          <a:bodyPr/>
          <a:lstStyle/>
          <a:p>
            <a:fld id="{B2B4F875-FA9D-410E-807E-F28C87A12965}" type="datetime1">
              <a:rPr lang="fi-FI" noProof="0" smtClean="0"/>
              <a:t>14.3.2024</a:t>
            </a:fld>
            <a:endParaRPr lang="fi-FI" noProof="0" dirty="0"/>
          </a:p>
        </p:txBody>
      </p:sp>
      <p:sp>
        <p:nvSpPr>
          <p:cNvPr id="6" name="Footer Placeholder 5">
            <a:extLst>
              <a:ext uri="{FF2B5EF4-FFF2-40B4-BE49-F238E27FC236}">
                <a16:creationId xmlns:a16="http://schemas.microsoft.com/office/drawing/2014/main" id="{608DA177-36B3-7D48-BF05-7BD244AE9485}"/>
              </a:ext>
              <a:ext uri="{C183D7F6-B498-43B3-948B-1728B52AA6E4}">
                <adec:decorative xmlns="" xmlns:adec="http://schemas.microsoft.com/office/drawing/2017/decorative" val="1"/>
              </a:ext>
            </a:extLst>
          </p:cNvPr>
          <p:cNvSpPr>
            <a:spLocks noGrp="1"/>
          </p:cNvSpPr>
          <p:nvPr>
            <p:ph type="ftr" sz="quarter" idx="11"/>
          </p:nvPr>
        </p:nvSpPr>
        <p:spPr/>
        <p:txBody>
          <a:bodyPr/>
          <a:lstStyle>
            <a:lvl1pPr algn="l">
              <a:defRPr/>
            </a:lvl1pPr>
          </a:lstStyle>
          <a:p>
            <a:endParaRPr lang="fi-FI" noProof="0" dirty="0"/>
          </a:p>
        </p:txBody>
      </p:sp>
      <p:sp>
        <p:nvSpPr>
          <p:cNvPr id="7" name="Slide Number Placeholder 6">
            <a:extLst>
              <a:ext uri="{FF2B5EF4-FFF2-40B4-BE49-F238E27FC236}">
                <a16:creationId xmlns:a16="http://schemas.microsoft.com/office/drawing/2014/main" id="{BBE39B7A-AC84-A44F-980A-A1BCA6C63D42}"/>
              </a:ext>
              <a:ext uri="{C183D7F6-B498-43B3-948B-1728B52AA6E4}">
                <adec:decorative xmlns="" xmlns:adec="http://schemas.microsoft.com/office/drawing/2017/decorative" val="1"/>
              </a:ext>
            </a:extLst>
          </p:cNvPr>
          <p:cNvSpPr>
            <a:spLocks noGrp="1"/>
          </p:cNvSpPr>
          <p:nvPr>
            <p:ph type="sldNum" sz="quarter" idx="12"/>
          </p:nvPr>
        </p:nvSpPr>
        <p:spPr/>
        <p:txBody>
          <a:bodyPr/>
          <a:lstStyle/>
          <a:p>
            <a:fld id="{7CD1C137-87C0-4E4B-8573-EDFCC21A7E6F}" type="slidenum">
              <a:rPr lang="fi-FI" noProof="0" smtClean="0"/>
              <a:t>‹#›</a:t>
            </a:fld>
            <a:endParaRPr lang="fi-FI" noProof="0" dirty="0"/>
          </a:p>
        </p:txBody>
      </p:sp>
    </p:spTree>
    <p:extLst>
      <p:ext uri="{BB962C8B-B14F-4D97-AF65-F5344CB8AC3E}">
        <p14:creationId xmlns:p14="http://schemas.microsoft.com/office/powerpoint/2010/main" val="108997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10574564" cy="1080000"/>
          </a:xfrm>
        </p:spPr>
        <p:txBody>
          <a:bodyPr/>
          <a:lstStyle>
            <a:lvl1pPr>
              <a:defRPr>
                <a:solidFill>
                  <a:schemeClr val="accent1"/>
                </a:solidFill>
              </a:defRPr>
            </a:lvl1pPr>
          </a:lstStyle>
          <a:p>
            <a:r>
              <a:rPr lang="fi-FI" noProof="0" dirty="0"/>
              <a:t>Tekstisivu, vertailu</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B5C7EC9C-47A9-7A4B-8807-FC4BDFB41F71}"/>
              </a:ext>
            </a:extLst>
          </p:cNvPr>
          <p:cNvSpPr>
            <a:spLocks noGrp="1"/>
          </p:cNvSpPr>
          <p:nvPr>
            <p:ph type="body" idx="1" hasCustomPrompt="1"/>
          </p:nvPr>
        </p:nvSpPr>
        <p:spPr>
          <a:xfrm>
            <a:off x="803276" y="1980000"/>
            <a:ext cx="5194300"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03275"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5" name="Text Placeholder 4">
            <a:extLst>
              <a:ext uri="{FF2B5EF4-FFF2-40B4-BE49-F238E27FC236}">
                <a16:creationId xmlns:a16="http://schemas.microsoft.com/office/drawing/2014/main" id="{B012FD6D-AD6F-274D-9961-DA062F632742}"/>
              </a:ext>
            </a:extLst>
          </p:cNvPr>
          <p:cNvSpPr>
            <a:spLocks noGrp="1"/>
          </p:cNvSpPr>
          <p:nvPr>
            <p:ph type="body" sz="quarter" idx="3" hasCustomPrompt="1"/>
          </p:nvPr>
        </p:nvSpPr>
        <p:spPr>
          <a:xfrm>
            <a:off x="6172199" y="1980000"/>
            <a:ext cx="5216525" cy="481012"/>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dirty="0"/>
              <a:t>Pieni otsikko</a:t>
            </a:r>
          </a:p>
        </p:txBody>
      </p:sp>
      <p:sp>
        <p:nvSpPr>
          <p:cNvPr id="9" name="Content Placeholder 3">
            <a:extLst>
              <a:ext uri="{FF2B5EF4-FFF2-40B4-BE49-F238E27FC236}">
                <a16:creationId xmlns:a16="http://schemas.microsoft.com/office/drawing/2014/main" id="{A09BFCB3-417E-4345-B485-F5ABA75634F2}"/>
              </a:ext>
            </a:extLst>
          </p:cNvPr>
          <p:cNvSpPr>
            <a:spLocks noGrp="1"/>
          </p:cNvSpPr>
          <p:nvPr>
            <p:ph sz="half" idx="2"/>
          </p:nvPr>
        </p:nvSpPr>
        <p:spPr>
          <a:xfrm>
            <a:off x="6172199" y="2550733"/>
            <a:ext cx="5216525" cy="3243629"/>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Tree>
    <p:extLst>
      <p:ext uri="{BB962C8B-B14F-4D97-AF65-F5344CB8AC3E}">
        <p14:creationId xmlns:p14="http://schemas.microsoft.com/office/powerpoint/2010/main" val="402165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sisältö ja iso kuva">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70A5FA-958D-0D46-A4D3-0A15521599CE}"/>
              </a:ext>
            </a:extLst>
          </p:cNvPr>
          <p:cNvSpPr>
            <a:spLocks noGrp="1"/>
          </p:cNvSpPr>
          <p:nvPr>
            <p:ph type="title" hasCustomPrompt="1"/>
          </p:nvPr>
        </p:nvSpPr>
        <p:spPr>
          <a:xfrm>
            <a:off x="814161" y="720000"/>
            <a:ext cx="5183415" cy="1080000"/>
          </a:xfrm>
        </p:spPr>
        <p:txBody>
          <a:bodyPr/>
          <a:lstStyle>
            <a:lvl1pPr>
              <a:defRPr>
                <a:solidFill>
                  <a:schemeClr val="accent1"/>
                </a:solidFill>
              </a:defRPr>
            </a:lvl1pPr>
          </a:lstStyle>
          <a:p>
            <a:r>
              <a:rPr lang="fi-FI" noProof="0" dirty="0"/>
              <a:t>Tekstisivu kuvalla,</a:t>
            </a:r>
            <a:br>
              <a:rPr lang="fi-FI" noProof="0" dirty="0"/>
            </a:br>
            <a:r>
              <a:rPr lang="fi-FI" noProof="0" dirty="0"/>
              <a:t>lyhyt otsikko</a:t>
            </a:r>
          </a:p>
        </p:txBody>
      </p:sp>
      <p:sp>
        <p:nvSpPr>
          <p:cNvPr id="8" name="Content Placeholder 2">
            <a:extLst>
              <a:ext uri="{FF2B5EF4-FFF2-40B4-BE49-F238E27FC236}">
                <a16:creationId xmlns:a16="http://schemas.microsoft.com/office/drawing/2014/main" id="{C16D33E1-7441-654F-8A20-7750069A51BD}"/>
              </a:ext>
            </a:extLst>
          </p:cNvPr>
          <p:cNvSpPr>
            <a:spLocks noGrp="1"/>
          </p:cNvSpPr>
          <p:nvPr>
            <p:ph sz="half" idx="10"/>
          </p:nvPr>
        </p:nvSpPr>
        <p:spPr>
          <a:xfrm>
            <a:off x="812420" y="1944415"/>
            <a:ext cx="4462408" cy="3849948"/>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FI" dirty="0"/>
          </a:p>
        </p:txBody>
      </p:sp>
      <p:sp>
        <p:nvSpPr>
          <p:cNvPr id="7" name="Kuvan paikkamerkki 19">
            <a:extLst>
              <a:ext uri="{FF2B5EF4-FFF2-40B4-BE49-F238E27FC236}">
                <a16:creationId xmlns:a16="http://schemas.microsoft.com/office/drawing/2014/main" id="{0D327B08-75C3-EA4D-6C54-B40C5BBD45F9}"/>
              </a:ext>
              <a:ext uri="{C183D7F6-B498-43B3-948B-1728B52AA6E4}">
                <adec:decorative xmlns="" xmlns:adec="http://schemas.microsoft.com/office/drawing/2017/decorative" val="0"/>
              </a:ext>
            </a:extLst>
          </p:cNvPr>
          <p:cNvSpPr>
            <a:spLocks noGrp="1"/>
          </p:cNvSpPr>
          <p:nvPr>
            <p:ph type="pic" sz="quarter" idx="13"/>
          </p:nvPr>
        </p:nvSpPr>
        <p:spPr>
          <a:xfrm>
            <a:off x="6113461" y="-21262"/>
            <a:ext cx="6086310" cy="6889896"/>
          </a:xfrm>
          <a:custGeom>
            <a:avLst/>
            <a:gdLst>
              <a:gd name="connsiteX0" fmla="*/ 0 w 3431705"/>
              <a:gd name="connsiteY0" fmla="*/ 0 h 6858000"/>
              <a:gd name="connsiteX1" fmla="*/ 3431705 w 3431705"/>
              <a:gd name="connsiteY1" fmla="*/ 0 h 6858000"/>
              <a:gd name="connsiteX2" fmla="*/ 3431705 w 3431705"/>
              <a:gd name="connsiteY2" fmla="*/ 6858000 h 6858000"/>
              <a:gd name="connsiteX3" fmla="*/ 0 w 3431705"/>
              <a:gd name="connsiteY3" fmla="*/ 6858000 h 6858000"/>
              <a:gd name="connsiteX4" fmla="*/ 0 w 3431705"/>
              <a:gd name="connsiteY4" fmla="*/ 0 h 6858000"/>
              <a:gd name="connsiteX0" fmla="*/ 3157 w 3434862"/>
              <a:gd name="connsiteY0" fmla="*/ 0 h 6858000"/>
              <a:gd name="connsiteX1" fmla="*/ 3434862 w 3434862"/>
              <a:gd name="connsiteY1" fmla="*/ 0 h 6858000"/>
              <a:gd name="connsiteX2" fmla="*/ 3434862 w 3434862"/>
              <a:gd name="connsiteY2" fmla="*/ 6858000 h 6858000"/>
              <a:gd name="connsiteX3" fmla="*/ 3157 w 3434862"/>
              <a:gd name="connsiteY3" fmla="*/ 6858000 h 6858000"/>
              <a:gd name="connsiteX4" fmla="*/ 0 w 3434862"/>
              <a:gd name="connsiteY4" fmla="*/ 3124200 h 6858000"/>
              <a:gd name="connsiteX5" fmla="*/ 3157 w 3434862"/>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671373 w 4103078"/>
              <a:gd name="connsiteY0" fmla="*/ 0 h 6858000"/>
              <a:gd name="connsiteX1" fmla="*/ 4103078 w 4103078"/>
              <a:gd name="connsiteY1" fmla="*/ 0 h 6858000"/>
              <a:gd name="connsiteX2" fmla="*/ 4103078 w 4103078"/>
              <a:gd name="connsiteY2" fmla="*/ 6858000 h 6858000"/>
              <a:gd name="connsiteX3" fmla="*/ 671373 w 4103078"/>
              <a:gd name="connsiteY3" fmla="*/ 6858000 h 6858000"/>
              <a:gd name="connsiteX4" fmla="*/ 0 w 4103078"/>
              <a:gd name="connsiteY4" fmla="*/ 3528646 h 6858000"/>
              <a:gd name="connsiteX5" fmla="*/ 671373 w 4103078"/>
              <a:gd name="connsiteY5" fmla="*/ 0 h 6858000"/>
              <a:gd name="connsiteX0" fmla="*/ 758837 w 4190542"/>
              <a:gd name="connsiteY0" fmla="*/ 0 h 6858000"/>
              <a:gd name="connsiteX1" fmla="*/ 4190542 w 4190542"/>
              <a:gd name="connsiteY1" fmla="*/ 0 h 6858000"/>
              <a:gd name="connsiteX2" fmla="*/ 4190542 w 4190542"/>
              <a:gd name="connsiteY2" fmla="*/ 6858000 h 6858000"/>
              <a:gd name="connsiteX3" fmla="*/ 758837 w 4190542"/>
              <a:gd name="connsiteY3" fmla="*/ 6858000 h 6858000"/>
              <a:gd name="connsiteX4" fmla="*/ 0 w 4190542"/>
              <a:gd name="connsiteY4" fmla="*/ 3548525 h 6858000"/>
              <a:gd name="connsiteX5" fmla="*/ 758837 w 4190542"/>
              <a:gd name="connsiteY5" fmla="*/ 0 h 6858000"/>
              <a:gd name="connsiteX0" fmla="*/ 647519 w 4079224"/>
              <a:gd name="connsiteY0" fmla="*/ 0 h 6858000"/>
              <a:gd name="connsiteX1" fmla="*/ 4079224 w 4079224"/>
              <a:gd name="connsiteY1" fmla="*/ 0 h 6858000"/>
              <a:gd name="connsiteX2" fmla="*/ 4079224 w 4079224"/>
              <a:gd name="connsiteY2" fmla="*/ 6858000 h 6858000"/>
              <a:gd name="connsiteX3" fmla="*/ 647519 w 4079224"/>
              <a:gd name="connsiteY3" fmla="*/ 6858000 h 6858000"/>
              <a:gd name="connsiteX4" fmla="*/ 0 w 4079224"/>
              <a:gd name="connsiteY4" fmla="*/ 3528647 h 6858000"/>
              <a:gd name="connsiteX5" fmla="*/ 647519 w 4079224"/>
              <a:gd name="connsiteY5" fmla="*/ 0 h 6858000"/>
              <a:gd name="connsiteX0" fmla="*/ 648002 w 4079707"/>
              <a:gd name="connsiteY0" fmla="*/ 0 h 6858000"/>
              <a:gd name="connsiteX1" fmla="*/ 4079707 w 4079707"/>
              <a:gd name="connsiteY1" fmla="*/ 0 h 6858000"/>
              <a:gd name="connsiteX2" fmla="*/ 4079707 w 4079707"/>
              <a:gd name="connsiteY2" fmla="*/ 6858000 h 6858000"/>
              <a:gd name="connsiteX3" fmla="*/ 648002 w 4079707"/>
              <a:gd name="connsiteY3" fmla="*/ 6858000 h 6858000"/>
              <a:gd name="connsiteX4" fmla="*/ 483 w 4079707"/>
              <a:gd name="connsiteY4" fmla="*/ 3528647 h 6858000"/>
              <a:gd name="connsiteX5" fmla="*/ 648002 w 4079707"/>
              <a:gd name="connsiteY5" fmla="*/ 0 h 6858000"/>
              <a:gd name="connsiteX0" fmla="*/ 647524 w 4079229"/>
              <a:gd name="connsiteY0" fmla="*/ 0 h 6858000"/>
              <a:gd name="connsiteX1" fmla="*/ 4079229 w 4079229"/>
              <a:gd name="connsiteY1" fmla="*/ 0 h 6858000"/>
              <a:gd name="connsiteX2" fmla="*/ 4079229 w 4079229"/>
              <a:gd name="connsiteY2" fmla="*/ 6858000 h 6858000"/>
              <a:gd name="connsiteX3" fmla="*/ 647524 w 4079229"/>
              <a:gd name="connsiteY3" fmla="*/ 6858000 h 6858000"/>
              <a:gd name="connsiteX4" fmla="*/ 5 w 4079229"/>
              <a:gd name="connsiteY4" fmla="*/ 3528647 h 6858000"/>
              <a:gd name="connsiteX5" fmla="*/ 647524 w 4079229"/>
              <a:gd name="connsiteY5" fmla="*/ 0 h 6858000"/>
              <a:gd name="connsiteX0" fmla="*/ 655474 w 4087179"/>
              <a:gd name="connsiteY0" fmla="*/ 0 h 6858000"/>
              <a:gd name="connsiteX1" fmla="*/ 4087179 w 4087179"/>
              <a:gd name="connsiteY1" fmla="*/ 0 h 6858000"/>
              <a:gd name="connsiteX2" fmla="*/ 4087179 w 4087179"/>
              <a:gd name="connsiteY2" fmla="*/ 6858000 h 6858000"/>
              <a:gd name="connsiteX3" fmla="*/ 655474 w 4087179"/>
              <a:gd name="connsiteY3" fmla="*/ 6858000 h 6858000"/>
              <a:gd name="connsiteX4" fmla="*/ 4 w 4087179"/>
              <a:gd name="connsiteY4" fmla="*/ 3405402 h 6858000"/>
              <a:gd name="connsiteX5" fmla="*/ 655474 w 4087179"/>
              <a:gd name="connsiteY5" fmla="*/ 0 h 6858000"/>
              <a:gd name="connsiteX0" fmla="*/ 655836 w 4087541"/>
              <a:gd name="connsiteY0" fmla="*/ 0 h 6858000"/>
              <a:gd name="connsiteX1" fmla="*/ 4087541 w 4087541"/>
              <a:gd name="connsiteY1" fmla="*/ 0 h 6858000"/>
              <a:gd name="connsiteX2" fmla="*/ 4087541 w 4087541"/>
              <a:gd name="connsiteY2" fmla="*/ 6858000 h 6858000"/>
              <a:gd name="connsiteX3" fmla="*/ 655836 w 4087541"/>
              <a:gd name="connsiteY3" fmla="*/ 6858000 h 6858000"/>
              <a:gd name="connsiteX4" fmla="*/ 366 w 4087541"/>
              <a:gd name="connsiteY4" fmla="*/ 3405402 h 6858000"/>
              <a:gd name="connsiteX5" fmla="*/ 655836 w 4087541"/>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4087180"/>
              <a:gd name="connsiteY0" fmla="*/ 0 h 6858000"/>
              <a:gd name="connsiteX1" fmla="*/ 4087180 w 4087180"/>
              <a:gd name="connsiteY1" fmla="*/ 0 h 6858000"/>
              <a:gd name="connsiteX2" fmla="*/ 4087180 w 4087180"/>
              <a:gd name="connsiteY2" fmla="*/ 6858000 h 6858000"/>
              <a:gd name="connsiteX3" fmla="*/ 655475 w 4087180"/>
              <a:gd name="connsiteY3" fmla="*/ 6858000 h 6858000"/>
              <a:gd name="connsiteX4" fmla="*/ 5 w 4087180"/>
              <a:gd name="connsiteY4" fmla="*/ 3405402 h 6858000"/>
              <a:gd name="connsiteX5" fmla="*/ 655475 w 4087180"/>
              <a:gd name="connsiteY5" fmla="*/ 0 h 6858000"/>
              <a:gd name="connsiteX0" fmla="*/ 655475 w 6086309"/>
              <a:gd name="connsiteY0" fmla="*/ 4483 h 6862483"/>
              <a:gd name="connsiteX1" fmla="*/ 6086309 w 6086309"/>
              <a:gd name="connsiteY1" fmla="*/ 0 h 6862483"/>
              <a:gd name="connsiteX2" fmla="*/ 4087180 w 6086309"/>
              <a:gd name="connsiteY2" fmla="*/ 6862483 h 6862483"/>
              <a:gd name="connsiteX3" fmla="*/ 655475 w 6086309"/>
              <a:gd name="connsiteY3" fmla="*/ 6862483 h 6862483"/>
              <a:gd name="connsiteX4" fmla="*/ 5 w 6086309"/>
              <a:gd name="connsiteY4" fmla="*/ 3409885 h 6862483"/>
              <a:gd name="connsiteX5" fmla="*/ 655475 w 6086309"/>
              <a:gd name="connsiteY5" fmla="*/ 4483 h 6862483"/>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 name="connsiteX0" fmla="*/ 655475 w 6086310"/>
              <a:gd name="connsiteY0" fmla="*/ 4483 h 6866965"/>
              <a:gd name="connsiteX1" fmla="*/ 6086309 w 6086310"/>
              <a:gd name="connsiteY1" fmla="*/ 0 h 6866965"/>
              <a:gd name="connsiteX2" fmla="*/ 6086310 w 6086310"/>
              <a:gd name="connsiteY2" fmla="*/ 6866965 h 6866965"/>
              <a:gd name="connsiteX3" fmla="*/ 655475 w 6086310"/>
              <a:gd name="connsiteY3" fmla="*/ 6862483 h 6866965"/>
              <a:gd name="connsiteX4" fmla="*/ 5 w 6086310"/>
              <a:gd name="connsiteY4" fmla="*/ 3409885 h 6866965"/>
              <a:gd name="connsiteX5" fmla="*/ 655475 w 6086310"/>
              <a:gd name="connsiteY5" fmla="*/ 4483 h 686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86310" h="6866965">
                <a:moveTo>
                  <a:pt x="655475" y="4483"/>
                </a:moveTo>
                <a:lnTo>
                  <a:pt x="6086309" y="0"/>
                </a:lnTo>
                <a:cubicBezTo>
                  <a:pt x="6086309" y="2288988"/>
                  <a:pt x="6086310" y="4577977"/>
                  <a:pt x="6086310" y="6866965"/>
                </a:cubicBezTo>
                <a:lnTo>
                  <a:pt x="655475" y="6862483"/>
                </a:lnTo>
                <a:cubicBezTo>
                  <a:pt x="198241" y="5584022"/>
                  <a:pt x="-1047" y="4542725"/>
                  <a:pt x="5" y="3409885"/>
                </a:cubicBezTo>
                <a:cubicBezTo>
                  <a:pt x="1057" y="2277045"/>
                  <a:pt x="220670" y="999399"/>
                  <a:pt x="655475" y="4483"/>
                </a:cubicBezTo>
                <a:close/>
              </a:path>
            </a:pathLst>
          </a:custGeom>
        </p:spPr>
        <p:txBody>
          <a:bodyPr anchor="ctr" anchorCtr="0"/>
          <a:lstStyle>
            <a:lvl1pPr marL="0" indent="0" algn="ctr">
              <a:buNone/>
              <a:defRPr/>
            </a:lvl1pPr>
          </a:lstStyle>
          <a:p>
            <a:r>
              <a:rPr lang="fi-FI" smtClean="0"/>
              <a:t>Lisää kuva napsauttamalla kuvaketta</a:t>
            </a:r>
            <a:endParaRPr lang="fi-FI" dirty="0"/>
          </a:p>
        </p:txBody>
      </p:sp>
    </p:spTree>
    <p:extLst>
      <p:ext uri="{BB962C8B-B14F-4D97-AF65-F5344CB8AC3E}">
        <p14:creationId xmlns:p14="http://schemas.microsoft.com/office/powerpoint/2010/main" val="425364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slideLayout" Target="../slideLayouts/slideLayout37.xml"/><Relationship Id="rId3" Type="http://schemas.openxmlformats.org/officeDocument/2006/relationships/slideLayout" Target="../slideLayouts/slideLayout22.xml"/><Relationship Id="rId21" Type="http://schemas.openxmlformats.org/officeDocument/2006/relationships/image" Target="../media/image1.png"/><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theme" Target="../theme/theme2.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slideLayout" Target="../slideLayouts/slideLayout38.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 Id="rId22" Type="http://schemas.openxmlformats.org/officeDocument/2006/relationships/image" Target="../media/image20.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005495BC-0A85-1731-D7A7-18F29910E338}"/>
              </a:ext>
            </a:extLst>
          </p:cNvPr>
          <p:cNvPicPr>
            <a:picLocks noChangeAspect="1"/>
          </p:cNvPicPr>
          <p:nvPr userDrawn="1"/>
        </p:nvPicPr>
        <p:blipFill>
          <a:blip r:embed="rId21">
            <a:extLst>
              <a:ext uri="{96DAC541-7B7A-43D3-8B79-37D633B846F1}">
                <asvg:svgBlip xmlns="" xmlns:asvg="http://schemas.microsoft.com/office/drawing/2016/SVG/main" r:embed="rId22"/>
              </a:ext>
            </a:extLst>
          </a:blip>
          <a:stretch>
            <a:fillRect/>
          </a:stretch>
        </p:blipFill>
        <p:spPr>
          <a:xfrm>
            <a:off x="475200" y="6225718"/>
            <a:ext cx="1784783" cy="384824"/>
          </a:xfrm>
          <a:prstGeom prst="rect">
            <a:avLst/>
          </a:prstGeom>
        </p:spPr>
      </p:pic>
      <p:sp>
        <p:nvSpPr>
          <p:cNvPr id="2" name="Title Placeholder 1">
            <a:extLst>
              <a:ext uri="{FF2B5EF4-FFF2-40B4-BE49-F238E27FC236}">
                <a16:creationId xmlns:a16="http://schemas.microsoft.com/office/drawing/2014/main" id="{F5C9165C-3396-5C49-BB4E-E81FED19ADFC}"/>
              </a:ext>
            </a:extLst>
          </p:cNvPr>
          <p:cNvSpPr>
            <a:spLocks noGrp="1"/>
          </p:cNvSpPr>
          <p:nvPr>
            <p:ph type="title"/>
          </p:nvPr>
        </p:nvSpPr>
        <p:spPr>
          <a:xfrm>
            <a:off x="814161" y="720000"/>
            <a:ext cx="10888566" cy="1080000"/>
          </a:xfrm>
          <a:prstGeom prst="rect">
            <a:avLst/>
          </a:prstGeom>
        </p:spPr>
        <p:txBody>
          <a:bodyPr vert="horz" lIns="0" tIns="45720" rIns="0" bIns="45720" rtlCol="0" anchor="ctr" anchorCtr="0">
            <a:noAutofit/>
          </a:bodyPr>
          <a:lstStyle/>
          <a:p>
            <a:r>
              <a:rPr lang="fi-FI" noProof="0" dirty="0"/>
              <a:t>Tekstisivu, yksipalstainen</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37A17D9C-76EE-704D-AC70-A428AA81B84C}"/>
              </a:ext>
            </a:extLst>
          </p:cNvPr>
          <p:cNvSpPr>
            <a:spLocks noGrp="1"/>
          </p:cNvSpPr>
          <p:nvPr>
            <p:ph type="body" idx="1"/>
          </p:nvPr>
        </p:nvSpPr>
        <p:spPr>
          <a:xfrm>
            <a:off x="814161" y="1944000"/>
            <a:ext cx="10871109" cy="3763342"/>
          </a:xfrm>
          <a:prstGeom prst="rect">
            <a:avLst/>
          </a:prstGeom>
        </p:spPr>
        <p:txBody>
          <a:bodyPr vert="horz" lIns="0" tIns="4572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FI" dirty="0"/>
          </a:p>
        </p:txBody>
      </p:sp>
      <p:sp>
        <p:nvSpPr>
          <p:cNvPr id="4" name="Date Placeholder 3">
            <a:extLst>
              <a:ext uri="{FF2B5EF4-FFF2-40B4-BE49-F238E27FC236}">
                <a16:creationId xmlns:a16="http://schemas.microsoft.com/office/drawing/2014/main" id="{A77CDCDA-6DEE-464D-925C-45E808D9AD1F}"/>
              </a:ext>
              <a:ext uri="{C183D7F6-B498-43B3-948B-1728B52AA6E4}">
                <adec:decorative xmlns="" xmlns:adec="http://schemas.microsoft.com/office/drawing/2017/decorative" val="1"/>
              </a:ext>
            </a:extLst>
          </p:cNvPr>
          <p:cNvSpPr>
            <a:spLocks noGrp="1"/>
          </p:cNvSpPr>
          <p:nvPr>
            <p:ph type="dt" sz="half" idx="2"/>
          </p:nvPr>
        </p:nvSpPr>
        <p:spPr>
          <a:xfrm>
            <a:off x="7250430" y="6256337"/>
            <a:ext cx="1153160" cy="365125"/>
          </a:xfrm>
          <a:prstGeom prst="rect">
            <a:avLst/>
          </a:prstGeom>
        </p:spPr>
        <p:txBody>
          <a:bodyPr vert="horz" lIns="91440" tIns="45720" rIns="91440" bIns="45720" rtlCol="0" anchor="ctr"/>
          <a:lstStyle>
            <a:lvl1pPr algn="l">
              <a:defRPr sz="900">
                <a:solidFill>
                  <a:schemeClr val="tx2"/>
                </a:solidFill>
              </a:defRPr>
            </a:lvl1pPr>
          </a:lstStyle>
          <a:p>
            <a:fld id="{B0B2E085-9BC5-4686-8B7C-3E0EA1CFD6ED}" type="datetime1">
              <a:rPr lang="fi-FI" noProof="0" smtClean="0"/>
              <a:t>14.3.2024</a:t>
            </a:fld>
            <a:endParaRPr lang="fi-FI" noProof="0" dirty="0"/>
          </a:p>
        </p:txBody>
      </p:sp>
      <p:sp>
        <p:nvSpPr>
          <p:cNvPr id="5" name="Footer Placeholder 4">
            <a:extLst>
              <a:ext uri="{FF2B5EF4-FFF2-40B4-BE49-F238E27FC236}">
                <a16:creationId xmlns:a16="http://schemas.microsoft.com/office/drawing/2014/main" id="{9E024F51-23B5-EC4F-B677-2471EC20030C}"/>
              </a:ext>
              <a:ext uri="{C183D7F6-B498-43B3-948B-1728B52AA6E4}">
                <adec:decorative xmlns="" xmlns:adec="http://schemas.microsoft.com/office/drawing/2017/decorative" val="1"/>
              </a:ext>
            </a:extLst>
          </p:cNvPr>
          <p:cNvSpPr>
            <a:spLocks noGrp="1"/>
          </p:cNvSpPr>
          <p:nvPr>
            <p:ph type="ftr" sz="quarter" idx="3"/>
          </p:nvPr>
        </p:nvSpPr>
        <p:spPr>
          <a:xfrm>
            <a:off x="8408670" y="6256337"/>
            <a:ext cx="2046772" cy="365125"/>
          </a:xfrm>
          <a:prstGeom prst="rect">
            <a:avLst/>
          </a:prstGeom>
        </p:spPr>
        <p:txBody>
          <a:bodyPr vert="horz" lIns="91440" tIns="45720" rIns="91440" bIns="45720" rtlCol="0" anchor="ctr"/>
          <a:lstStyle>
            <a:lvl1pPr algn="ctr">
              <a:defRPr sz="900">
                <a:solidFill>
                  <a:schemeClr val="tx2"/>
                </a:solidFill>
              </a:defRPr>
            </a:lvl1pPr>
          </a:lstStyle>
          <a:p>
            <a:pPr algn="l"/>
            <a:endParaRPr lang="fi-FI" noProof="0" dirty="0"/>
          </a:p>
        </p:txBody>
      </p:sp>
      <p:sp>
        <p:nvSpPr>
          <p:cNvPr id="6" name="Slide Number Placeholder 5">
            <a:extLst>
              <a:ext uri="{FF2B5EF4-FFF2-40B4-BE49-F238E27FC236}">
                <a16:creationId xmlns:a16="http://schemas.microsoft.com/office/drawing/2014/main" id="{332EC577-6A46-F14C-B124-25FD999FDD33}"/>
              </a:ext>
              <a:ext uri="{C183D7F6-B498-43B3-948B-1728B52AA6E4}">
                <adec:decorative xmlns="" xmlns:adec="http://schemas.microsoft.com/office/drawing/2017/decorative" val="1"/>
              </a:ext>
            </a:extLst>
          </p:cNvPr>
          <p:cNvSpPr>
            <a:spLocks noGrp="1"/>
          </p:cNvSpPr>
          <p:nvPr>
            <p:ph type="sldNum" sz="quarter" idx="4"/>
          </p:nvPr>
        </p:nvSpPr>
        <p:spPr>
          <a:xfrm>
            <a:off x="10582910" y="6259125"/>
            <a:ext cx="1102360" cy="365125"/>
          </a:xfrm>
          <a:prstGeom prst="rect">
            <a:avLst/>
          </a:prstGeom>
        </p:spPr>
        <p:txBody>
          <a:bodyPr vert="horz" lIns="91440" tIns="45720" rIns="91440" bIns="45720" rtlCol="0" anchor="ctr"/>
          <a:lstStyle>
            <a:lvl1pPr algn="r">
              <a:defRPr sz="1200">
                <a:solidFill>
                  <a:schemeClr val="tx2"/>
                </a:solidFill>
              </a:defRPr>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286343891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5000"/>
        </a:lnSpc>
        <a:spcBef>
          <a:spcPct val="0"/>
        </a:spcBef>
        <a:buNone/>
        <a:defRPr sz="3400" b="1" kern="1200">
          <a:solidFill>
            <a:schemeClr val="accent1"/>
          </a:solidFill>
          <a:latin typeface="+mj-lt"/>
          <a:ea typeface="+mj-ea"/>
          <a:cs typeface="+mj-cs"/>
        </a:defRPr>
      </a:lvl1pPr>
    </p:titleStyle>
    <p:bodyStyle>
      <a:lvl1pPr marL="3127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400" kern="1200">
          <a:solidFill>
            <a:schemeClr val="tx1"/>
          </a:solidFill>
          <a:latin typeface="+mn-lt"/>
          <a:ea typeface="+mn-ea"/>
          <a:cs typeface="+mn-cs"/>
        </a:defRPr>
      </a:lvl1pPr>
      <a:lvl2pPr marL="762000" indent="-304800"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100" kern="1200">
          <a:solidFill>
            <a:schemeClr val="tx1"/>
          </a:solidFill>
          <a:latin typeface="+mn-lt"/>
          <a:ea typeface="+mn-ea"/>
          <a:cs typeface="+mn-cs"/>
        </a:defRPr>
      </a:lvl2pPr>
      <a:lvl3pPr marL="1252538" indent="-3381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3pPr>
      <a:lvl4pPr marL="1692275" indent="-320675"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4pPr>
      <a:lvl5pPr marL="21415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3568" userDrawn="1">
          <p15:clr>
            <a:srgbClr val="F26B43"/>
          </p15:clr>
        </p15:guide>
        <p15:guide id="3" pos="4112" userDrawn="1">
          <p15:clr>
            <a:srgbClr val="F26B43"/>
          </p15:clr>
        </p15:guide>
        <p15:guide id="4" pos="506" userDrawn="1">
          <p15:clr>
            <a:srgbClr val="F26B43"/>
          </p15:clr>
        </p15:guide>
        <p15:guide id="5" pos="7174" userDrawn="1">
          <p15:clr>
            <a:srgbClr val="F26B43"/>
          </p15:clr>
        </p15:guide>
        <p15:guide id="6" orient="horz" pos="2160" userDrawn="1">
          <p15:clr>
            <a:srgbClr val="F26B43"/>
          </p15:clr>
        </p15:guide>
        <p15:guide id="8" orient="horz" pos="550" userDrawn="1">
          <p15:clr>
            <a:srgbClr val="F26B43"/>
          </p15:clr>
        </p15:guide>
        <p15:guide id="9" orient="horz" pos="1275" userDrawn="1">
          <p15:clr>
            <a:srgbClr val="F26B43"/>
          </p15:clr>
        </p15:guide>
        <p15:guide id="10" orient="horz" pos="3929" userDrawn="1">
          <p15:clr>
            <a:srgbClr val="F26B43"/>
          </p15:clr>
        </p15:guide>
        <p15:guide id="11" orient="horz" pos="365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005495BC-0A85-1731-D7A7-18F29910E338}"/>
              </a:ext>
            </a:extLst>
          </p:cNvPr>
          <p:cNvPicPr>
            <a:picLocks noChangeAspect="1"/>
          </p:cNvPicPr>
          <p:nvPr userDrawn="1"/>
        </p:nvPicPr>
        <p:blipFill>
          <a:blip r:embed="rId21">
            <a:extLst>
              <a:ext uri="{96DAC541-7B7A-43D3-8B79-37D633B846F1}">
                <asvg:svgBlip xmlns:asvg="http://schemas.microsoft.com/office/drawing/2016/SVG/main" xmlns="" r:embed="rId22"/>
              </a:ext>
            </a:extLst>
          </a:blip>
          <a:stretch>
            <a:fillRect/>
          </a:stretch>
        </p:blipFill>
        <p:spPr>
          <a:xfrm>
            <a:off x="475200" y="6225718"/>
            <a:ext cx="1784783" cy="384824"/>
          </a:xfrm>
          <a:prstGeom prst="rect">
            <a:avLst/>
          </a:prstGeom>
        </p:spPr>
      </p:pic>
      <p:sp>
        <p:nvSpPr>
          <p:cNvPr id="2" name="Title Placeholder 1">
            <a:extLst>
              <a:ext uri="{FF2B5EF4-FFF2-40B4-BE49-F238E27FC236}">
                <a16:creationId xmlns:a16="http://schemas.microsoft.com/office/drawing/2014/main" id="{F5C9165C-3396-5C49-BB4E-E81FED19ADFC}"/>
              </a:ext>
            </a:extLst>
          </p:cNvPr>
          <p:cNvSpPr>
            <a:spLocks noGrp="1"/>
          </p:cNvSpPr>
          <p:nvPr>
            <p:ph type="title"/>
          </p:nvPr>
        </p:nvSpPr>
        <p:spPr>
          <a:xfrm>
            <a:off x="814161" y="720000"/>
            <a:ext cx="10888566" cy="1080000"/>
          </a:xfrm>
          <a:prstGeom prst="rect">
            <a:avLst/>
          </a:prstGeom>
        </p:spPr>
        <p:txBody>
          <a:bodyPr vert="horz" lIns="0" tIns="45720" rIns="0" bIns="45720" rtlCol="0" anchor="ctr" anchorCtr="0">
            <a:noAutofit/>
          </a:bodyPr>
          <a:lstStyle/>
          <a:p>
            <a:r>
              <a:rPr lang="fi-FI" noProof="0" dirty="0"/>
              <a:t>Tekstisivu, yksipalstainen</a:t>
            </a:r>
            <a:br>
              <a:rPr lang="fi-FI" noProof="0" dirty="0"/>
            </a:br>
            <a:r>
              <a:rPr lang="fi-FI" noProof="0" dirty="0"/>
              <a:t>Otsikon pituus korkeintaan kaksi riviä</a:t>
            </a:r>
          </a:p>
        </p:txBody>
      </p:sp>
      <p:sp>
        <p:nvSpPr>
          <p:cNvPr id="3" name="Text Placeholder 2">
            <a:extLst>
              <a:ext uri="{FF2B5EF4-FFF2-40B4-BE49-F238E27FC236}">
                <a16:creationId xmlns:a16="http://schemas.microsoft.com/office/drawing/2014/main" id="{37A17D9C-76EE-704D-AC70-A428AA81B84C}"/>
              </a:ext>
            </a:extLst>
          </p:cNvPr>
          <p:cNvSpPr>
            <a:spLocks noGrp="1"/>
          </p:cNvSpPr>
          <p:nvPr>
            <p:ph type="body" idx="1"/>
          </p:nvPr>
        </p:nvSpPr>
        <p:spPr>
          <a:xfrm>
            <a:off x="814161" y="1944000"/>
            <a:ext cx="10871109" cy="3763342"/>
          </a:xfrm>
          <a:prstGeom prst="rect">
            <a:avLst/>
          </a:prstGeom>
        </p:spPr>
        <p:txBody>
          <a:bodyPr vert="horz" lIns="0" tIns="4572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FI" dirty="0"/>
          </a:p>
        </p:txBody>
      </p:sp>
      <p:sp>
        <p:nvSpPr>
          <p:cNvPr id="4" name="Date Placeholder 3">
            <a:extLst>
              <a:ext uri="{FF2B5EF4-FFF2-40B4-BE49-F238E27FC236}">
                <a16:creationId xmlns:a16="http://schemas.microsoft.com/office/drawing/2014/main" id="{A77CDCDA-6DEE-464D-925C-45E808D9AD1F}"/>
              </a:ext>
              <a:ext uri="{C183D7F6-B498-43B3-948B-1728B52AA6E4}">
                <adec:decorative xmlns:adec="http://schemas.microsoft.com/office/drawing/2017/decorative" xmlns="" val="1"/>
              </a:ext>
            </a:extLst>
          </p:cNvPr>
          <p:cNvSpPr>
            <a:spLocks noGrp="1"/>
          </p:cNvSpPr>
          <p:nvPr>
            <p:ph type="dt" sz="half" idx="2"/>
          </p:nvPr>
        </p:nvSpPr>
        <p:spPr>
          <a:xfrm>
            <a:off x="7250430" y="6256337"/>
            <a:ext cx="1153160" cy="365125"/>
          </a:xfrm>
          <a:prstGeom prst="rect">
            <a:avLst/>
          </a:prstGeom>
        </p:spPr>
        <p:txBody>
          <a:bodyPr vert="horz" lIns="91440" tIns="45720" rIns="91440" bIns="45720" rtlCol="0" anchor="ctr"/>
          <a:lstStyle>
            <a:lvl1pPr algn="l">
              <a:defRPr sz="900">
                <a:solidFill>
                  <a:schemeClr val="tx2"/>
                </a:solidFill>
              </a:defRPr>
            </a:lvl1pPr>
          </a:lstStyle>
          <a:p>
            <a:fld id="{670A19CC-10B7-B140-9731-4ED0E8922BE7}" type="datetime1">
              <a:rPr lang="fi-FI" noProof="0" smtClean="0"/>
              <a:pPr/>
              <a:t>14.3.2024</a:t>
            </a:fld>
            <a:endParaRPr lang="fi-FI" noProof="0" dirty="0"/>
          </a:p>
        </p:txBody>
      </p:sp>
      <p:sp>
        <p:nvSpPr>
          <p:cNvPr id="5" name="Footer Placeholder 4">
            <a:extLst>
              <a:ext uri="{FF2B5EF4-FFF2-40B4-BE49-F238E27FC236}">
                <a16:creationId xmlns:a16="http://schemas.microsoft.com/office/drawing/2014/main" id="{9E024F51-23B5-EC4F-B677-2471EC20030C}"/>
              </a:ext>
              <a:ext uri="{C183D7F6-B498-43B3-948B-1728B52AA6E4}">
                <adec:decorative xmlns:adec="http://schemas.microsoft.com/office/drawing/2017/decorative" xmlns="" val="1"/>
              </a:ext>
            </a:extLst>
          </p:cNvPr>
          <p:cNvSpPr>
            <a:spLocks noGrp="1"/>
          </p:cNvSpPr>
          <p:nvPr>
            <p:ph type="ftr" sz="quarter" idx="3"/>
          </p:nvPr>
        </p:nvSpPr>
        <p:spPr>
          <a:xfrm>
            <a:off x="8408670" y="6256337"/>
            <a:ext cx="2046772" cy="365125"/>
          </a:xfrm>
          <a:prstGeom prst="rect">
            <a:avLst/>
          </a:prstGeom>
        </p:spPr>
        <p:txBody>
          <a:bodyPr vert="horz" lIns="91440" tIns="45720" rIns="91440" bIns="45720" rtlCol="0" anchor="ctr"/>
          <a:lstStyle>
            <a:lvl1pPr algn="ctr">
              <a:defRPr sz="900">
                <a:solidFill>
                  <a:schemeClr val="tx2"/>
                </a:solidFill>
              </a:defRPr>
            </a:lvl1pPr>
          </a:lstStyle>
          <a:p>
            <a:pPr algn="l"/>
            <a:r>
              <a:rPr lang="fi-FI" noProof="0" dirty="0"/>
              <a:t>Aihe/tekijä</a:t>
            </a:r>
          </a:p>
        </p:txBody>
      </p:sp>
      <p:sp>
        <p:nvSpPr>
          <p:cNvPr id="6" name="Slide Number Placeholder 5">
            <a:extLst>
              <a:ext uri="{FF2B5EF4-FFF2-40B4-BE49-F238E27FC236}">
                <a16:creationId xmlns:a16="http://schemas.microsoft.com/office/drawing/2014/main" id="{332EC577-6A46-F14C-B124-25FD999FDD33}"/>
              </a:ext>
              <a:ext uri="{C183D7F6-B498-43B3-948B-1728B52AA6E4}">
                <adec:decorative xmlns:adec="http://schemas.microsoft.com/office/drawing/2017/decorative" xmlns="" val="1"/>
              </a:ext>
            </a:extLst>
          </p:cNvPr>
          <p:cNvSpPr>
            <a:spLocks noGrp="1"/>
          </p:cNvSpPr>
          <p:nvPr>
            <p:ph type="sldNum" sz="quarter" idx="4"/>
          </p:nvPr>
        </p:nvSpPr>
        <p:spPr>
          <a:xfrm>
            <a:off x="10582910" y="6259125"/>
            <a:ext cx="1102360" cy="365125"/>
          </a:xfrm>
          <a:prstGeom prst="rect">
            <a:avLst/>
          </a:prstGeom>
        </p:spPr>
        <p:txBody>
          <a:bodyPr vert="horz" lIns="91440" tIns="45720" rIns="91440" bIns="45720" rtlCol="0" anchor="ctr"/>
          <a:lstStyle>
            <a:lvl1pPr algn="r">
              <a:defRPr sz="1200">
                <a:solidFill>
                  <a:schemeClr val="tx2"/>
                </a:solidFill>
              </a:defRPr>
            </a:lvl1pPr>
          </a:lstStyle>
          <a:p>
            <a:fld id="{7CD1C137-87C0-4E4B-8573-EDFCC21A7E6F}" type="slidenum">
              <a:rPr lang="fi-FI" noProof="0" smtClean="0"/>
              <a:pPr/>
              <a:t>‹#›</a:t>
            </a:fld>
            <a:endParaRPr lang="fi-FI" noProof="0" dirty="0"/>
          </a:p>
        </p:txBody>
      </p:sp>
    </p:spTree>
    <p:extLst>
      <p:ext uri="{BB962C8B-B14F-4D97-AF65-F5344CB8AC3E}">
        <p14:creationId xmlns:p14="http://schemas.microsoft.com/office/powerpoint/2010/main" val="122308414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7" r:id="rId19"/>
  </p:sldLayoutIdLst>
  <p:hf hdr="0" ftr="0" dt="0"/>
  <p:txStyles>
    <p:titleStyle>
      <a:lvl1pPr algn="l" defTabSz="914400" rtl="0" eaLnBrk="1" latinLnBrk="0" hangingPunct="1">
        <a:lnSpc>
          <a:spcPct val="95000"/>
        </a:lnSpc>
        <a:spcBef>
          <a:spcPct val="0"/>
        </a:spcBef>
        <a:buNone/>
        <a:defRPr sz="3400" b="1" kern="1200">
          <a:solidFill>
            <a:schemeClr val="accent1"/>
          </a:solidFill>
          <a:latin typeface="+mj-lt"/>
          <a:ea typeface="+mj-ea"/>
          <a:cs typeface="+mj-cs"/>
        </a:defRPr>
      </a:lvl1pPr>
    </p:titleStyle>
    <p:bodyStyle>
      <a:lvl1pPr marL="3127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400" kern="1200">
          <a:solidFill>
            <a:schemeClr val="tx1"/>
          </a:solidFill>
          <a:latin typeface="+mn-lt"/>
          <a:ea typeface="+mn-ea"/>
          <a:cs typeface="+mn-cs"/>
        </a:defRPr>
      </a:lvl1pPr>
      <a:lvl2pPr marL="762000" indent="-304800"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2100" kern="1200">
          <a:solidFill>
            <a:schemeClr val="tx1"/>
          </a:solidFill>
          <a:latin typeface="+mn-lt"/>
          <a:ea typeface="+mn-ea"/>
          <a:cs typeface="+mn-cs"/>
        </a:defRPr>
      </a:lvl2pPr>
      <a:lvl3pPr marL="1252538" indent="-3381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3pPr>
      <a:lvl4pPr marL="1692275" indent="-320675"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4pPr>
      <a:lvl5pPr marL="2141538" indent="-312738" algn="l" defTabSz="914400" rtl="0" eaLnBrk="1" latinLnBrk="0" hangingPunct="1">
        <a:lnSpc>
          <a:spcPct val="110000"/>
        </a:lnSpc>
        <a:spcBef>
          <a:spcPts val="1200"/>
        </a:spcBef>
        <a:buClr>
          <a:schemeClr val="tx2"/>
        </a:buClr>
        <a:buSzPct val="110000"/>
        <a:buFont typeface="Arial" panose="020B0604020202020204" pitchFamily="34"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568">
          <p15:clr>
            <a:srgbClr val="F26B43"/>
          </p15:clr>
        </p15:guide>
        <p15:guide id="3" pos="4112">
          <p15:clr>
            <a:srgbClr val="F26B43"/>
          </p15:clr>
        </p15:guide>
        <p15:guide id="4" pos="506">
          <p15:clr>
            <a:srgbClr val="F26B43"/>
          </p15:clr>
        </p15:guide>
        <p15:guide id="5" pos="7174">
          <p15:clr>
            <a:srgbClr val="F26B43"/>
          </p15:clr>
        </p15:guide>
        <p15:guide id="6" orient="horz" pos="2160">
          <p15:clr>
            <a:srgbClr val="F26B43"/>
          </p15:clr>
        </p15:guide>
        <p15:guide id="8" orient="horz" pos="550">
          <p15:clr>
            <a:srgbClr val="F26B43"/>
          </p15:clr>
        </p15:guide>
        <p15:guide id="9" orient="horz" pos="1275">
          <p15:clr>
            <a:srgbClr val="F26B43"/>
          </p15:clr>
        </p15:guide>
        <p15:guide id="10" orient="horz" pos="3929">
          <p15:clr>
            <a:srgbClr val="F26B43"/>
          </p15:clr>
        </p15:guide>
        <p15:guide id="11" orient="horz" pos="365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3" Type="http://schemas.openxmlformats.org/officeDocument/2006/relationships/hyperlink" Target="https://tietopalvelu.ytj.f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hyperlink" Target="https://www.stat.fi/fi/luokitukset/sektoriluokitus/sektoriluokitus_1_20130101/code/S.15/" TargetMode="External"/><Relationship Id="rId2" Type="http://schemas.openxmlformats.org/officeDocument/2006/relationships/hyperlink" Target="https://cdn.valtiokonttori.fi/wordpress/2023/12/Liikekirjanpidon-tilikartta-1.1.2024-pdf.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735C0F-8037-3CEB-A4FE-63D52B2E7364}"/>
              </a:ext>
            </a:extLst>
          </p:cNvPr>
          <p:cNvSpPr>
            <a:spLocks noGrp="1"/>
          </p:cNvSpPr>
          <p:nvPr>
            <p:ph type="ctrTitle"/>
          </p:nvPr>
        </p:nvSpPr>
        <p:spPr>
          <a:xfrm>
            <a:off x="1275769" y="1935332"/>
            <a:ext cx="8526992" cy="2393823"/>
          </a:xfrm>
        </p:spPr>
        <p:txBody>
          <a:bodyPr>
            <a:noAutofit/>
          </a:bodyPr>
          <a:lstStyle/>
          <a:p>
            <a:r>
              <a:rPr lang="fi-FI" sz="4000" dirty="0"/>
              <a:t>Kokonaiskuva yleishyödyllisille yhteisöille myönnettävistä avustuksista</a:t>
            </a:r>
            <a:br>
              <a:rPr lang="fi-FI" sz="4000" dirty="0"/>
            </a:br>
            <a:r>
              <a:rPr lang="fi-FI" sz="4000" dirty="0"/>
              <a:t>- </a:t>
            </a:r>
            <a:r>
              <a:rPr lang="fi-FI" sz="4000" dirty="0" smtClean="0"/>
              <a:t>tiedonkeruu</a:t>
            </a:r>
            <a:endParaRPr lang="fi-FI" sz="4000" dirty="0"/>
          </a:p>
        </p:txBody>
      </p:sp>
      <p:sp>
        <p:nvSpPr>
          <p:cNvPr id="3" name="Alaotsikko 2">
            <a:extLst>
              <a:ext uri="{FF2B5EF4-FFF2-40B4-BE49-F238E27FC236}">
                <a16:creationId xmlns:a16="http://schemas.microsoft.com/office/drawing/2014/main" id="{FF4E4488-F827-B7EC-E74E-914CB778253A}"/>
              </a:ext>
            </a:extLst>
          </p:cNvPr>
          <p:cNvSpPr>
            <a:spLocks noGrp="1"/>
          </p:cNvSpPr>
          <p:nvPr>
            <p:ph type="subTitle" idx="1"/>
          </p:nvPr>
        </p:nvSpPr>
        <p:spPr/>
        <p:txBody>
          <a:bodyPr/>
          <a:lstStyle/>
          <a:p>
            <a:r>
              <a:rPr lang="fi-FI" dirty="0"/>
              <a:t>Yleishyödyllisten yhteisöjen rahoituksen ja toiminnan kehittämisen parlamentaarinen neuvottelukunta 13.2.2024</a:t>
            </a:r>
          </a:p>
        </p:txBody>
      </p:sp>
    </p:spTree>
    <p:extLst>
      <p:ext uri="{BB962C8B-B14F-4D97-AF65-F5344CB8AC3E}">
        <p14:creationId xmlns:p14="http://schemas.microsoft.com/office/powerpoint/2010/main" val="238918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Tiedonkeruu 1 </a:t>
            </a:r>
            <a:endParaRPr lang="fi-FI" dirty="0"/>
          </a:p>
        </p:txBody>
      </p:sp>
      <p:sp>
        <p:nvSpPr>
          <p:cNvPr id="3" name="Sisällön paikkamerkki 2"/>
          <p:cNvSpPr>
            <a:spLocks noGrp="1"/>
          </p:cNvSpPr>
          <p:nvPr>
            <p:ph idx="1"/>
          </p:nvPr>
        </p:nvSpPr>
        <p:spPr/>
        <p:txBody>
          <a:bodyPr>
            <a:noAutofit/>
          </a:bodyPr>
          <a:lstStyle/>
          <a:p>
            <a:r>
              <a:rPr lang="fi-FI" sz="1800" dirty="0" smtClean="0"/>
              <a:t>Tavoitteena kokonaiskuva yleishyödyllisille yhteisöille myönnetyistä avustuksista </a:t>
            </a:r>
            <a:r>
              <a:rPr lang="fi-FI" sz="1800" dirty="0"/>
              <a:t>(</a:t>
            </a:r>
            <a:r>
              <a:rPr lang="fi-FI" sz="1800" dirty="0" smtClean="0"/>
              <a:t>neuvottelukunnan tehtävä nro. 1)</a:t>
            </a:r>
            <a:endParaRPr lang="fi-FI" sz="1800" dirty="0"/>
          </a:p>
          <a:p>
            <a:r>
              <a:rPr lang="fi-FI" sz="1800" dirty="0"/>
              <a:t>V</a:t>
            </a:r>
            <a:r>
              <a:rPr lang="fi-FI" sz="1800" dirty="0" smtClean="0"/>
              <a:t>uoden 2023 tiedot </a:t>
            </a:r>
          </a:p>
          <a:p>
            <a:r>
              <a:rPr lang="fi-FI" sz="1800" dirty="0" smtClean="0"/>
              <a:t>Valtion </a:t>
            </a:r>
            <a:r>
              <a:rPr lang="fi-FI" sz="1800" dirty="0"/>
              <a:t>keskuskirjanpidon aineisto </a:t>
            </a:r>
            <a:r>
              <a:rPr lang="fi-FI" sz="1800" dirty="0" smtClean="0"/>
              <a:t>(tausta-aineistossa yksityiskohdat)  </a:t>
            </a:r>
            <a:endParaRPr lang="fi-FI" sz="1800" dirty="0"/>
          </a:p>
          <a:p>
            <a:r>
              <a:rPr lang="fi-FI" sz="1800" dirty="0"/>
              <a:t>Valtion talousarvion momentit joista myönnetty avustuksia yleishyödyllisille yhteisöille</a:t>
            </a:r>
          </a:p>
          <a:p>
            <a:pPr lvl="1"/>
            <a:r>
              <a:rPr lang="fi-FI" sz="1800" dirty="0"/>
              <a:t>Määrärahat, käyttötarkoitukset, säädökset, päämäärät ja </a:t>
            </a:r>
            <a:r>
              <a:rPr lang="fi-FI" sz="1800" dirty="0" smtClean="0"/>
              <a:t>tavoitteet</a:t>
            </a:r>
          </a:p>
          <a:p>
            <a:pPr marL="457200" lvl="1" indent="0">
              <a:buNone/>
            </a:pPr>
            <a:endParaRPr lang="fi-FI" sz="1800" dirty="0"/>
          </a:p>
          <a:p>
            <a:pPr marL="0" indent="0">
              <a:buNone/>
            </a:pPr>
            <a:endParaRPr lang="fi-FI" sz="1800" dirty="0"/>
          </a:p>
        </p:txBody>
      </p:sp>
    </p:spTree>
    <p:extLst>
      <p:ext uri="{BB962C8B-B14F-4D97-AF65-F5344CB8AC3E}">
        <p14:creationId xmlns:p14="http://schemas.microsoft.com/office/powerpoint/2010/main" val="593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3600" dirty="0" smtClean="0"/>
              <a:t>Haeavustuksia.fi -ja Tutkiavustuksia.fi-palveluista saatavat tiedot</a:t>
            </a:r>
            <a:endParaRPr lang="fi-FI" dirty="0"/>
          </a:p>
        </p:txBody>
      </p:sp>
      <p:sp>
        <p:nvSpPr>
          <p:cNvPr id="3" name="Sisällön paikkamerkki 2"/>
          <p:cNvSpPr>
            <a:spLocks noGrp="1"/>
          </p:cNvSpPr>
          <p:nvPr>
            <p:ph idx="1"/>
          </p:nvPr>
        </p:nvSpPr>
        <p:spPr/>
        <p:txBody>
          <a:bodyPr>
            <a:noAutofit/>
          </a:bodyPr>
          <a:lstStyle/>
          <a:p>
            <a:r>
              <a:rPr lang="fi-FI" sz="1800" dirty="0" smtClean="0"/>
              <a:t>Haeavustuksia.fi-palveluun ja Tutkiavustuksia.fi-palveluun kertyy jatkuvasti tietoa velvoitteen voimaantulon ja tietojen toimittamista koskevien aikataulujen mukaisesti</a:t>
            </a:r>
          </a:p>
          <a:p>
            <a:r>
              <a:rPr lang="fi-FI" sz="1800" dirty="0" smtClean="0"/>
              <a:t>Kattavasti kaikista avustuksista tiedot kuitenkin vasta v. 2025</a:t>
            </a:r>
          </a:p>
          <a:p>
            <a:r>
              <a:rPr lang="fi-FI" sz="1800" dirty="0" smtClean="0"/>
              <a:t>Hakuja koskevat vähimmäistiedot </a:t>
            </a:r>
            <a:endParaRPr lang="fi-FI" sz="1800" dirty="0"/>
          </a:p>
          <a:p>
            <a:r>
              <a:rPr lang="fi-FI" sz="1800" dirty="0" smtClean="0"/>
              <a:t>Hakemuksia ja päätöksiä koskevat vähimmäistiedot: Saajat</a:t>
            </a:r>
            <a:r>
              <a:rPr lang="fi-FI" sz="1800" dirty="0"/>
              <a:t>, eurot, käyttötarkoitukset, alueellinen kohdentuminen </a:t>
            </a:r>
          </a:p>
          <a:p>
            <a:r>
              <a:rPr lang="fi-FI" sz="1800" dirty="0" smtClean="0"/>
              <a:t>Neuvottelukunnan kannalta olennaista yleishyödyllisten </a:t>
            </a:r>
            <a:r>
              <a:rPr lang="fi-FI" sz="1800" dirty="0"/>
              <a:t>yhteisöjen </a:t>
            </a:r>
            <a:r>
              <a:rPr lang="fi-FI" sz="1800" dirty="0" smtClean="0"/>
              <a:t>erottaminen muista avustuksen saajista (ks. </a:t>
            </a:r>
            <a:r>
              <a:rPr lang="fi-FI" sz="1800" dirty="0" smtClean="0">
                <a:hlinkClick r:id="rId3"/>
              </a:rPr>
              <a:t>YTJ-tiedot)</a:t>
            </a:r>
            <a:r>
              <a:rPr lang="fi-FI" sz="1800" dirty="0" smtClean="0"/>
              <a:t>/ lista yritysmuodoista)</a:t>
            </a:r>
          </a:p>
        </p:txBody>
      </p:sp>
    </p:spTree>
    <p:extLst>
      <p:ext uri="{BB962C8B-B14F-4D97-AF65-F5344CB8AC3E}">
        <p14:creationId xmlns:p14="http://schemas.microsoft.com/office/powerpoint/2010/main" val="212295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Tausta-aineistoa</a:t>
            </a:r>
            <a:endParaRPr lang="fi-FI" dirty="0"/>
          </a:p>
        </p:txBody>
      </p:sp>
    </p:spTree>
    <p:extLst>
      <p:ext uri="{BB962C8B-B14F-4D97-AF65-F5344CB8AC3E}">
        <p14:creationId xmlns:p14="http://schemas.microsoft.com/office/powerpoint/2010/main" val="207508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16846" y="333125"/>
            <a:ext cx="11043966" cy="1080000"/>
          </a:xfrm>
        </p:spPr>
        <p:txBody>
          <a:bodyPr>
            <a:normAutofit/>
          </a:bodyPr>
          <a:lstStyle/>
          <a:p>
            <a:r>
              <a:rPr lang="fi-FI" sz="2800" dirty="0" smtClean="0">
                <a:hlinkClick r:id="rId2"/>
              </a:rPr>
              <a:t>Liikekirjanpidon tilikartta</a:t>
            </a:r>
            <a:r>
              <a:rPr lang="fi-FI" sz="2800" dirty="0" smtClean="0"/>
              <a:t>: Avustukset yleishyödyllisille yhteisöille </a:t>
            </a:r>
            <a:endParaRPr lang="fi-FI" sz="2800" dirty="0"/>
          </a:p>
        </p:txBody>
      </p:sp>
      <p:sp>
        <p:nvSpPr>
          <p:cNvPr id="3" name="Sisällön paikkamerkki 2"/>
          <p:cNvSpPr>
            <a:spLocks noGrp="1"/>
          </p:cNvSpPr>
          <p:nvPr>
            <p:ph idx="1"/>
          </p:nvPr>
        </p:nvSpPr>
        <p:spPr>
          <a:xfrm>
            <a:off x="803275" y="1340410"/>
            <a:ext cx="10871108" cy="3797920"/>
          </a:xfrm>
        </p:spPr>
        <p:txBody>
          <a:bodyPr>
            <a:noAutofit/>
          </a:bodyPr>
          <a:lstStyle/>
          <a:p>
            <a:r>
              <a:rPr lang="fi-FI" sz="1800" dirty="0" smtClean="0"/>
              <a:t>825 </a:t>
            </a:r>
            <a:r>
              <a:rPr lang="fi-FI" sz="1800" dirty="0"/>
              <a:t>Siirtotalouden kulut voittoa tavoittelemattomille yhteisöille </a:t>
            </a:r>
            <a:endParaRPr lang="fi-FI" sz="1800" dirty="0" smtClean="0"/>
          </a:p>
          <a:p>
            <a:r>
              <a:rPr lang="fi-FI" sz="1800" dirty="0" smtClean="0"/>
              <a:t>Sektoriin </a:t>
            </a:r>
            <a:r>
              <a:rPr lang="fi-FI" sz="1800" dirty="0"/>
              <a:t>”Voittoa tavoittelemattomat yhteisöt” kuuluvat Tilastokeskuksen sektoriin ”</a:t>
            </a:r>
            <a:r>
              <a:rPr lang="fi-FI" sz="1800" dirty="0">
                <a:hlinkClick r:id="rId3"/>
              </a:rPr>
              <a:t>S.15 Kotitalouksia palvelevat voittoa tavoittelemattomat yhteisöt</a:t>
            </a:r>
            <a:r>
              <a:rPr lang="fi-FI" sz="1800" dirty="0"/>
              <a:t>” kuuluvat organisaatiot</a:t>
            </a:r>
            <a:endParaRPr lang="fi-FI" sz="1800" dirty="0" smtClean="0"/>
          </a:p>
          <a:p>
            <a:pPr lvl="1"/>
            <a:r>
              <a:rPr lang="fi-FI" sz="1800" dirty="0"/>
              <a:t>82510000 Valtionavustukset käyttötalous, voittoa tavoittelemattomat yhteisöt Tämä tili sisältää käyttötalouden tulonsiirrot valtionavustuksina voittoa tavoittelemattomille yhteisöille määrättyihin käyttötarkoituksiin. Tämä tili sisältää esimerkiksi valtionavut yksityisten valtionapulaitosten kuten opetus-, terveydenhuolto-, sosiaali- ja tiedelaitosten käyttökustannuksiin. Tämä tili sisältää myös valtionavut metsäkeskusten käyttömenoihin ja valtion maksamat valtiokirkkojen kulut sekä kotimaisten yhdistysten valtionavut.</a:t>
            </a:r>
            <a:endParaRPr lang="fi-FI" sz="1800" dirty="0" smtClean="0"/>
          </a:p>
          <a:p>
            <a:pPr lvl="1"/>
            <a:r>
              <a:rPr lang="fi-FI" sz="1800" dirty="0"/>
              <a:t>82580000 Valtionavustukset pääomatalous, voittoa tavoittelemattomat yhteisöt Tämä tili sisältää pääomansiirrot valtionavustuksena voittoa tavoittelemattomille yhteisöille. Näitä ovat esimerkiksi valtionavut yksityisten oppi- ja hoitolaitosten perustamiskustannuksiin. Näitä ovat myös veikkausvoittovaroista urheiluseuroille jaettavat avustukset urheilu- ja liikuntatilojen rakentamiseen sekä raha-automaattien tuotosta maksettavat avustukset vanhainkotien ja invalidien hoitolaitosten rakentamiseen</a:t>
            </a:r>
            <a:r>
              <a:rPr lang="fi-FI" sz="1800" dirty="0" smtClean="0"/>
              <a:t>.</a:t>
            </a:r>
          </a:p>
        </p:txBody>
      </p:sp>
    </p:spTree>
    <p:extLst>
      <p:ext uri="{BB962C8B-B14F-4D97-AF65-F5344CB8AC3E}">
        <p14:creationId xmlns:p14="http://schemas.microsoft.com/office/powerpoint/2010/main" val="1982152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16846" y="333125"/>
            <a:ext cx="11043966" cy="1080000"/>
          </a:xfrm>
        </p:spPr>
        <p:txBody>
          <a:bodyPr>
            <a:normAutofit fontScale="90000"/>
          </a:bodyPr>
          <a:lstStyle/>
          <a:p>
            <a:r>
              <a:rPr lang="fi-FI" sz="3600" dirty="0"/>
              <a:t>Tietopyynnön </a:t>
            </a:r>
            <a:r>
              <a:rPr lang="fi-FI" sz="3600" dirty="0" smtClean="0"/>
              <a:t>sisältö</a:t>
            </a:r>
            <a:r>
              <a:rPr lang="fi-FI" sz="3600" dirty="0"/>
              <a:t/>
            </a:r>
            <a:br>
              <a:rPr lang="fi-FI" sz="3600" dirty="0"/>
            </a:br>
            <a:endParaRPr lang="fi-FI" dirty="0"/>
          </a:p>
        </p:txBody>
      </p:sp>
      <p:sp>
        <p:nvSpPr>
          <p:cNvPr id="3" name="Sisällön paikkamerkki 2"/>
          <p:cNvSpPr>
            <a:spLocks noGrp="1"/>
          </p:cNvSpPr>
          <p:nvPr>
            <p:ph idx="1"/>
          </p:nvPr>
        </p:nvSpPr>
        <p:spPr>
          <a:xfrm>
            <a:off x="803275" y="1222424"/>
            <a:ext cx="10871108" cy="3797920"/>
          </a:xfrm>
        </p:spPr>
        <p:txBody>
          <a:bodyPr>
            <a:noAutofit/>
          </a:bodyPr>
          <a:lstStyle/>
          <a:p>
            <a:pPr marL="342900" indent="-342900">
              <a:buAutoNum type="arabicParenR"/>
            </a:pPr>
            <a:r>
              <a:rPr lang="fi-FI" sz="1800" dirty="0" smtClean="0"/>
              <a:t>v</a:t>
            </a:r>
            <a:r>
              <a:rPr lang="fi-FI" sz="1800" dirty="0"/>
              <a:t>. 2023 tiedot </a:t>
            </a:r>
          </a:p>
          <a:p>
            <a:pPr marL="342900" indent="-342900">
              <a:buAutoNum type="arabicParenR"/>
            </a:pPr>
            <a:r>
              <a:rPr lang="fi-FI" sz="1800" dirty="0" smtClean="0"/>
              <a:t>talousarvion </a:t>
            </a:r>
            <a:r>
              <a:rPr lang="fi-FI" sz="1800" dirty="0"/>
              <a:t>momentit, joilta ko. avustuksia maksetaan =&gt; näistä momenteista tarkemmat tiedot (päämäärät, käyttötarkoitukset, saajaryhmät, säädökset ym.)</a:t>
            </a:r>
          </a:p>
          <a:p>
            <a:pPr marL="342900" indent="-342900">
              <a:buAutoNum type="arabicParenR"/>
            </a:pPr>
            <a:r>
              <a:rPr lang="fi-FI" sz="1800" dirty="0"/>
              <a:t>a) viranomaiset/ kirjanpitoyksiköt jotka maksaneet sekä b) valtion talousarvion ulkopuoliset rahastot joista maksettu (esim. </a:t>
            </a:r>
            <a:r>
              <a:rPr lang="fi-FI" sz="1800" dirty="0" smtClean="0"/>
              <a:t>Palosuojelurahasto PSR</a:t>
            </a:r>
            <a:r>
              <a:rPr lang="fi-FI" sz="1800" dirty="0"/>
              <a:t>)</a:t>
            </a:r>
          </a:p>
          <a:p>
            <a:pPr marL="342900" indent="-342900">
              <a:buFont typeface="Arial" panose="020B0604020202020204" pitchFamily="34" charset="0"/>
              <a:buAutoNum type="arabicParenR"/>
            </a:pPr>
            <a:r>
              <a:rPr lang="fi-FI" sz="1800" dirty="0"/>
              <a:t>eurot jotka maksettu: 1) talousarviotileittäin, 2) </a:t>
            </a:r>
            <a:r>
              <a:rPr lang="fi-FI" sz="1800" dirty="0" smtClean="0"/>
              <a:t>kirjanpitoyksiköittäin/rahastoittain</a:t>
            </a:r>
          </a:p>
          <a:p>
            <a:pPr marL="0" indent="0">
              <a:buNone/>
            </a:pPr>
            <a:r>
              <a:rPr lang="fi-FI" sz="1800" dirty="0" smtClean="0"/>
              <a:t>Huomioon otettavaa:</a:t>
            </a:r>
          </a:p>
          <a:p>
            <a:pPr marL="0" indent="0">
              <a:buNone/>
            </a:pPr>
            <a:r>
              <a:rPr lang="fi-FI" sz="1800" dirty="0" smtClean="0"/>
              <a:t>- yhteisöt </a:t>
            </a:r>
            <a:r>
              <a:rPr lang="fi-FI" sz="1800" dirty="0"/>
              <a:t>joille maksettu? Jos virasto käsittelee asiat </a:t>
            </a:r>
            <a:r>
              <a:rPr lang="fi-FI" sz="1800" dirty="0" err="1"/>
              <a:t>H</a:t>
            </a:r>
            <a:r>
              <a:rPr lang="fi-FI" sz="1800" dirty="0" err="1" smtClean="0"/>
              <a:t>andin</a:t>
            </a:r>
            <a:r>
              <a:rPr lang="fi-FI" sz="1800" dirty="0" smtClean="0"/>
              <a:t> </a:t>
            </a:r>
            <a:r>
              <a:rPr lang="fi-FI" sz="1800" dirty="0"/>
              <a:t>ja </a:t>
            </a:r>
            <a:r>
              <a:rPr lang="fi-FI" sz="1800" dirty="0" err="1"/>
              <a:t>K</a:t>
            </a:r>
            <a:r>
              <a:rPr lang="fi-FI" sz="1800" dirty="0" err="1" smtClean="0"/>
              <a:t>iekun</a:t>
            </a:r>
            <a:r>
              <a:rPr lang="fi-FI" sz="1800" dirty="0" smtClean="0"/>
              <a:t> </a:t>
            </a:r>
            <a:r>
              <a:rPr lang="fi-FI" sz="1800" dirty="0"/>
              <a:t>kautta, saadaan saajatieto; jos oma </a:t>
            </a:r>
            <a:r>
              <a:rPr lang="fi-FI" sz="1800" dirty="0" smtClean="0"/>
              <a:t>järjestelmä, </a:t>
            </a:r>
            <a:r>
              <a:rPr lang="fi-FI" sz="1800" dirty="0"/>
              <a:t>ainoastaan kirjanpitotieto siirtyy, </a:t>
            </a:r>
            <a:r>
              <a:rPr lang="fi-FI" sz="1800" dirty="0" smtClean="0"/>
              <a:t>eikä </a:t>
            </a:r>
            <a:r>
              <a:rPr lang="fi-FI" sz="1800" dirty="0"/>
              <a:t>saada saajatietoa) =&gt; ei </a:t>
            </a:r>
            <a:r>
              <a:rPr lang="fi-FI" sz="1800" dirty="0" smtClean="0"/>
              <a:t>pyydetä, koska tieto ei kattavaa</a:t>
            </a:r>
            <a:endParaRPr lang="fi-FI" sz="1800" dirty="0"/>
          </a:p>
          <a:p>
            <a:pPr marL="0" indent="0">
              <a:buNone/>
            </a:pPr>
            <a:r>
              <a:rPr lang="fi-FI" sz="1800" dirty="0" smtClean="0"/>
              <a:t>- aluekoodi </a:t>
            </a:r>
            <a:r>
              <a:rPr lang="fi-FI" sz="1800" dirty="0"/>
              <a:t>(kuntakoodi</a:t>
            </a:r>
            <a:r>
              <a:rPr lang="fi-FI" sz="1800" dirty="0" smtClean="0"/>
              <a:t>)? Koodeja ei käytetä systemaattisesti </a:t>
            </a:r>
            <a:r>
              <a:rPr lang="fi-FI" sz="1800" dirty="0"/>
              <a:t>=&gt; </a:t>
            </a:r>
            <a:r>
              <a:rPr lang="fi-FI" sz="1800" dirty="0" smtClean="0"/>
              <a:t>ei pyydetä, koska tieto ei kattavaa</a:t>
            </a:r>
            <a:endParaRPr lang="fi-FI" sz="1800" dirty="0"/>
          </a:p>
          <a:p>
            <a:pPr marL="0" indent="0">
              <a:buNone/>
            </a:pPr>
            <a:r>
              <a:rPr lang="fi-FI" sz="1800" dirty="0" smtClean="0"/>
              <a:t>- epävarmuudet </a:t>
            </a:r>
            <a:r>
              <a:rPr lang="fi-FI" sz="1800" dirty="0"/>
              <a:t>liittyen kirjaamisten oikeellisuuteen</a:t>
            </a:r>
          </a:p>
        </p:txBody>
      </p:sp>
    </p:spTree>
    <p:extLst>
      <p:ext uri="{BB962C8B-B14F-4D97-AF65-F5344CB8AC3E}">
        <p14:creationId xmlns:p14="http://schemas.microsoft.com/office/powerpoint/2010/main" val="251069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Ulkomaille maksettavat</a:t>
            </a:r>
            <a:endParaRPr lang="fi-FI" dirty="0"/>
          </a:p>
        </p:txBody>
      </p:sp>
      <p:sp>
        <p:nvSpPr>
          <p:cNvPr id="3" name="Sisällön paikkamerkki 2"/>
          <p:cNvSpPr>
            <a:spLocks noGrp="1"/>
          </p:cNvSpPr>
          <p:nvPr>
            <p:ph idx="1"/>
          </p:nvPr>
        </p:nvSpPr>
        <p:spPr>
          <a:xfrm>
            <a:off x="814162" y="1918959"/>
            <a:ext cx="10871108" cy="3797920"/>
          </a:xfrm>
        </p:spPr>
        <p:txBody>
          <a:bodyPr>
            <a:normAutofit/>
          </a:bodyPr>
          <a:lstStyle/>
          <a:p>
            <a:r>
              <a:rPr lang="fi-FI" sz="1800" dirty="0"/>
              <a:t>82800000 Siirtotalouden kulut käyttötalous, ulkomaat Tämä tili sisältää kehitysavut sekä kansainvälisten järjestöjen rahoitus- ja maksuosuudet. Kansainvälisten järjestöjen jäsenmaksut kuuluvat tilille 45410000 Jäsenmaksut ulkomaille.</a:t>
            </a:r>
          </a:p>
          <a:p>
            <a:r>
              <a:rPr lang="fi-FI" sz="1800" dirty="0"/>
              <a:t>1) Tiedot momenteista, joilta myönnetään, 2) tiedot kirjanpitoyksiköistä, 3) tiedot euroista</a:t>
            </a:r>
          </a:p>
          <a:p>
            <a:r>
              <a:rPr lang="fi-FI" sz="1800" dirty="0" smtClean="0"/>
              <a:t>Huomioon otettavaa:</a:t>
            </a:r>
          </a:p>
          <a:p>
            <a:pPr>
              <a:buFontTx/>
              <a:buChar char="-"/>
            </a:pPr>
            <a:r>
              <a:rPr lang="fi-FI" sz="1800" dirty="0" smtClean="0"/>
              <a:t>onko </a:t>
            </a:r>
            <a:r>
              <a:rPr lang="fi-FI" sz="1800" dirty="0"/>
              <a:t>selvää, mitkä rahoitusmuodot ovat </a:t>
            </a:r>
            <a:r>
              <a:rPr lang="fi-FI" sz="1800" dirty="0" smtClean="0"/>
              <a:t>valtionavustuksia? </a:t>
            </a:r>
            <a:r>
              <a:rPr lang="fi-FI" sz="1800" dirty="0"/>
              <a:t>Esim. valtionavustuslakia ei sovelleta Suomea sitovan kansainvälisen velvoitteen perusteella myönnettävään </a:t>
            </a:r>
            <a:r>
              <a:rPr lang="fi-FI" sz="1800" dirty="0" smtClean="0"/>
              <a:t>rahoitukseen.</a:t>
            </a:r>
          </a:p>
          <a:p>
            <a:pPr>
              <a:buFontTx/>
              <a:buChar char="-"/>
            </a:pPr>
            <a:r>
              <a:rPr lang="fi-FI" sz="1800" dirty="0" smtClean="0"/>
              <a:t>eri </a:t>
            </a:r>
            <a:r>
              <a:rPr lang="fi-FI" sz="1800" dirty="0"/>
              <a:t>kysymys </a:t>
            </a:r>
            <a:r>
              <a:rPr lang="fi-FI" sz="1800" dirty="0" smtClean="0"/>
              <a:t>on tarkastella, miten Suomeen myönnettyjä/ maksettuja avustuksia käytetään esim. myös ulkomaille kohdentuviin käyttötarkoituksiin </a:t>
            </a:r>
            <a:endParaRPr lang="fi-FI" sz="1800" dirty="0"/>
          </a:p>
          <a:p>
            <a:pPr marL="0" indent="0">
              <a:buNone/>
            </a:pPr>
            <a:endParaRPr lang="fi-FI" sz="1800" dirty="0"/>
          </a:p>
        </p:txBody>
      </p:sp>
    </p:spTree>
    <p:extLst>
      <p:ext uri="{BB962C8B-B14F-4D97-AF65-F5344CB8AC3E}">
        <p14:creationId xmlns:p14="http://schemas.microsoft.com/office/powerpoint/2010/main" val="330159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14161" y="180000"/>
            <a:ext cx="10888566" cy="1080000"/>
          </a:xfrm>
        </p:spPr>
        <p:txBody>
          <a:bodyPr/>
          <a:lstStyle/>
          <a:p>
            <a:r>
              <a:rPr lang="fi-FI" dirty="0"/>
              <a:t>T</a:t>
            </a:r>
            <a:r>
              <a:rPr lang="fi-FI" dirty="0" smtClean="0"/>
              <a:t>alousarvion laadintamääräyksistä</a:t>
            </a:r>
            <a:endParaRPr lang="fi-FI" dirty="0"/>
          </a:p>
        </p:txBody>
      </p:sp>
      <p:sp>
        <p:nvSpPr>
          <p:cNvPr id="3" name="Sisällön paikkamerkki 2"/>
          <p:cNvSpPr>
            <a:spLocks noGrp="1"/>
          </p:cNvSpPr>
          <p:nvPr>
            <p:ph idx="1"/>
          </p:nvPr>
        </p:nvSpPr>
        <p:spPr>
          <a:xfrm>
            <a:off x="803275" y="1058092"/>
            <a:ext cx="10871108" cy="3797920"/>
          </a:xfrm>
        </p:spPr>
        <p:txBody>
          <a:bodyPr>
            <a:noAutofit/>
          </a:bodyPr>
          <a:lstStyle/>
          <a:p>
            <a:pPr marL="0" indent="0">
              <a:buNone/>
            </a:pPr>
            <a:r>
              <a:rPr lang="fi-FI" sz="1200" dirty="0"/>
              <a:t>Siirtomenoihin tarkoitettu määräraha (momentit 30 – 69) </a:t>
            </a:r>
            <a:endParaRPr lang="fi-FI" sz="1200" dirty="0" smtClean="0"/>
          </a:p>
          <a:p>
            <a:pPr marL="0" indent="0">
              <a:buNone/>
            </a:pPr>
            <a:r>
              <a:rPr lang="fi-FI" sz="1200" dirty="0" smtClean="0"/>
              <a:t>7.12.21 Siirtomenot </a:t>
            </a:r>
            <a:r>
              <a:rPr lang="fi-FI" sz="1200" dirty="0"/>
              <a:t>voivat olla lakisääteisiä tai harkinnanvaraisia. Määrärahat valtionavustuksiin ja muihin harkinnanvaraisiin valtion rahamääräisiin tukiin budjetoidaan siten, että eduskunta voi talousarviossa päättää valtionavustuksen tai muun harkinnanvaraisen tuen tai tuen harkinnanvaraisen osan enimmäismäärästä. Harkinnanvaraisen määrärahan käyttötarkoitus on päätösosassa esitettävä riittävän täsmällisesti ja selkeästi. Harkinnanvaraiset määrärahat budjetoidaan kiinteinä määrärahoina tai 2- tai 3-vuotisina siirtomäärärahoina, ei arviomäärärahoina. </a:t>
            </a:r>
            <a:endParaRPr lang="fi-FI" sz="1200" dirty="0" smtClean="0"/>
          </a:p>
          <a:p>
            <a:pPr marL="0" indent="0">
              <a:buNone/>
            </a:pPr>
            <a:r>
              <a:rPr lang="fi-FI" sz="1200" dirty="0" smtClean="0"/>
              <a:t>7.12.22 </a:t>
            </a:r>
            <a:r>
              <a:rPr lang="fi-FI" sz="1200" dirty="0"/>
              <a:t>Siirtomenoihin tarkoitettua määrärahaa sisältävän momentin päätösosassa esitetään</a:t>
            </a:r>
            <a:r>
              <a:rPr lang="fi-FI" sz="1200" dirty="0" smtClean="0"/>
              <a:t>:</a:t>
            </a:r>
          </a:p>
          <a:p>
            <a:pPr marL="0" indent="0">
              <a:buNone/>
            </a:pPr>
            <a:r>
              <a:rPr lang="fi-FI" sz="1200" dirty="0" smtClean="0"/>
              <a:t> </a:t>
            </a:r>
            <a:r>
              <a:rPr lang="fi-FI" sz="1200" dirty="0"/>
              <a:t>— valtionavustuksen tai muun valtion tuen käyttötarkoitus </a:t>
            </a:r>
            <a:endParaRPr lang="fi-FI" sz="1200" dirty="0" smtClean="0"/>
          </a:p>
          <a:p>
            <a:pPr marL="0" indent="0">
              <a:buNone/>
            </a:pPr>
            <a:r>
              <a:rPr lang="fi-FI" sz="1200" dirty="0" smtClean="0"/>
              <a:t>— </a:t>
            </a:r>
            <a:r>
              <a:rPr lang="fi-FI" sz="1200" dirty="0"/>
              <a:t>tarvittaessa erittely saajista, joille valtionavustusta tai muuta valtion tukea voidaan tai on tarkoitus myöntää, sekä mahdollisista tuen välittäjistä (valtionavustuslain (688/2001) 7 §:n 3 momentti) </a:t>
            </a:r>
            <a:endParaRPr lang="fi-FI" sz="1200" dirty="0" smtClean="0"/>
          </a:p>
          <a:p>
            <a:pPr marL="0" indent="0">
              <a:buNone/>
            </a:pPr>
            <a:r>
              <a:rPr lang="fi-FI" sz="1200" dirty="0" smtClean="0"/>
              <a:t>— </a:t>
            </a:r>
            <a:r>
              <a:rPr lang="fi-FI" sz="1200" dirty="0"/>
              <a:t>tarpeelliset avustuksen tai muun tuen käyttöä ja käytön ehtoja koskevat, eduskunnan päätöksiksi tarkoitetut määräykset</a:t>
            </a:r>
            <a:r>
              <a:rPr lang="fi-FI" sz="1200" dirty="0" smtClean="0"/>
              <a:t>.</a:t>
            </a:r>
          </a:p>
          <a:p>
            <a:pPr marL="0" indent="0">
              <a:buNone/>
            </a:pPr>
            <a:r>
              <a:rPr lang="fi-FI" sz="1200" dirty="0" smtClean="0"/>
              <a:t> </a:t>
            </a:r>
            <a:r>
              <a:rPr lang="fi-FI" sz="1200" dirty="0"/>
              <a:t>7.12.23 Siirtomenoihin tarkoitettua määrärahaa sisältävän momentin selvitysosassa esitetään: </a:t>
            </a:r>
            <a:endParaRPr lang="fi-FI" sz="1200" dirty="0" smtClean="0"/>
          </a:p>
          <a:p>
            <a:pPr marL="0" indent="0">
              <a:buNone/>
            </a:pPr>
            <a:r>
              <a:rPr lang="fi-FI" sz="1200" dirty="0" smtClean="0"/>
              <a:t>— </a:t>
            </a:r>
            <a:r>
              <a:rPr lang="fi-FI" sz="1200" dirty="0"/>
              <a:t>tukijärjestelmän tarkoitus, laajuus, kohderyhmät ja säädösperusta </a:t>
            </a:r>
            <a:endParaRPr lang="fi-FI" sz="1200" dirty="0" smtClean="0"/>
          </a:p>
          <a:p>
            <a:pPr marL="0" indent="0">
              <a:buNone/>
            </a:pPr>
            <a:r>
              <a:rPr lang="fi-FI" sz="1200" dirty="0" smtClean="0"/>
              <a:t>— </a:t>
            </a:r>
            <a:r>
              <a:rPr lang="fi-FI" sz="1200" dirty="0"/>
              <a:t>tukijärjestelmän liittyminen muihin tuki- ja etuisuusjärjestelmiin </a:t>
            </a:r>
            <a:endParaRPr lang="fi-FI" sz="1200" dirty="0" smtClean="0"/>
          </a:p>
          <a:p>
            <a:pPr marL="0" indent="0">
              <a:buNone/>
            </a:pPr>
            <a:r>
              <a:rPr lang="fi-FI" sz="1200" dirty="0" smtClean="0"/>
              <a:t>— </a:t>
            </a:r>
            <a:r>
              <a:rPr lang="fi-FI" sz="1200" dirty="0"/>
              <a:t>tukijärjestelmää koskevat yhteiskunnalliset vaikuttavuustavoitteet ja lisäksi mahdolliset tavoitteet rahoitettavan toiminnan toiminnalliselle tehokkuudelle sekä tuotoksille ja laadunhallinnalle, tai ainakin eduskunnan päätöksenteon ja siirtomenoilla osaksi rahoitettavan toiminnan kehityksen arvioinnin edellyttämät olennaiset tiedot toiminnallisesta tehokkuudesta sekä tuotoksista ja laadunhallinnasta. Tavoitteet ja tiedot esitetään siltä osin kuin näitä tietoja ei ole esitetty pääluokka- tai lukuperusteluissa </a:t>
            </a:r>
            <a:endParaRPr lang="fi-FI" sz="1200" dirty="0" smtClean="0"/>
          </a:p>
          <a:p>
            <a:pPr marL="0" indent="0">
              <a:buNone/>
            </a:pPr>
            <a:r>
              <a:rPr lang="fi-FI" sz="1200" dirty="0" smtClean="0"/>
              <a:t>— </a:t>
            </a:r>
            <a:r>
              <a:rPr lang="fi-FI" sz="1200" dirty="0"/>
              <a:t>valtionavustuksen yleissavustus- tai erityisavustusluonne.</a:t>
            </a:r>
          </a:p>
        </p:txBody>
      </p:sp>
    </p:spTree>
    <p:extLst>
      <p:ext uri="{BB962C8B-B14F-4D97-AF65-F5344CB8AC3E}">
        <p14:creationId xmlns:p14="http://schemas.microsoft.com/office/powerpoint/2010/main" val="119855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altiovarainministeriö">
  <a:themeElements>
    <a:clrScheme name="VM väripaletti">
      <a:dk1>
        <a:srgbClr val="000000"/>
      </a:dk1>
      <a:lt1>
        <a:srgbClr val="FFFFFF"/>
      </a:lt1>
      <a:dk2>
        <a:srgbClr val="1A7483"/>
      </a:dk2>
      <a:lt2>
        <a:srgbClr val="F3F3F1"/>
      </a:lt2>
      <a:accent1>
        <a:srgbClr val="006475"/>
      </a:accent1>
      <a:accent2>
        <a:srgbClr val="B5D8CC"/>
      </a:accent2>
      <a:accent3>
        <a:srgbClr val="365ABD"/>
      </a:accent3>
      <a:accent4>
        <a:srgbClr val="F3F3F1"/>
      </a:accent4>
      <a:accent5>
        <a:srgbClr val="1B396D"/>
      </a:accent5>
      <a:accent6>
        <a:srgbClr val="C48903"/>
      </a:accent6>
      <a:hlink>
        <a:srgbClr val="1A7483"/>
      </a:hlink>
      <a:folHlink>
        <a:srgbClr val="00647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AE8A5ABE-A8FF-40F7-AA49-8D25FFD83B22}" vid="{A7AE3D7A-9652-4E67-AC39-6426DCC99A3F}"/>
    </a:ext>
  </a:extLst>
</a:theme>
</file>

<file path=ppt/theme/theme2.xml><?xml version="1.0" encoding="utf-8"?>
<a:theme xmlns:a="http://schemas.openxmlformats.org/drawingml/2006/main" name="1_Valtiovarainministeriö">
  <a:themeElements>
    <a:clrScheme name="VM väripaletti">
      <a:dk1>
        <a:srgbClr val="000000"/>
      </a:dk1>
      <a:lt1>
        <a:srgbClr val="FFFFFF"/>
      </a:lt1>
      <a:dk2>
        <a:srgbClr val="1A7483"/>
      </a:dk2>
      <a:lt2>
        <a:srgbClr val="F3F3F1"/>
      </a:lt2>
      <a:accent1>
        <a:srgbClr val="006475"/>
      </a:accent1>
      <a:accent2>
        <a:srgbClr val="B5D8CC"/>
      </a:accent2>
      <a:accent3>
        <a:srgbClr val="365ABD"/>
      </a:accent3>
      <a:accent4>
        <a:srgbClr val="F3F3F1"/>
      </a:accent4>
      <a:accent5>
        <a:srgbClr val="1B396D"/>
      </a:accent5>
      <a:accent6>
        <a:srgbClr val="C48903"/>
      </a:accent6>
      <a:hlink>
        <a:srgbClr val="1A7483"/>
      </a:hlink>
      <a:folHlink>
        <a:srgbClr val="00647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itys1" id="{AE8A5ABE-A8FF-40F7-AA49-8D25FFD83B22}" vid="{A7AE3D7A-9652-4E67-AC39-6426DCC99A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FC273FBDB1AAC448BDBB3CA1302F22C6" ma:contentTypeVersion="6" ma:contentTypeDescription="Luo uusi asiakirja." ma:contentTypeScope="" ma:versionID="b4b87d35bb8690742c8b46c6dc2d5860">
  <xsd:schema xmlns:xsd="http://www.w3.org/2001/XMLSchema" xmlns:xs="http://www.w3.org/2001/XMLSchema" xmlns:p="http://schemas.microsoft.com/office/2006/metadata/properties" xmlns:ns2="9752e244-cda5-4ecb-9bf0-70253e6af92a" xmlns:ns3="ebb82943-49da-4504-a2f3-a33fb2eb95f1" targetNamespace="http://schemas.microsoft.com/office/2006/metadata/properties" ma:root="true" ma:fieldsID="ce3ef95cce54b789c158efa1d948d47a" ns2:_="" ns3:_="">
    <xsd:import namespace="9752e244-cda5-4ecb-9bf0-70253e6af92a"/>
    <xsd:import namespace="ebb82943-49da-4504-a2f3-a33fb2eb95f1"/>
    <xsd:element name="properties">
      <xsd:complexType>
        <xsd:sequence>
          <xsd:element name="documentManagement">
            <xsd:complexType>
              <xsd:all>
                <xsd:element ref="ns2:Asiakirjatyyppi"/>
                <xsd:element ref="ns2:Kokousp_x00e4_iv_x00e4_m_x00e4__x00e4_r_x00e4_" minOccurs="0"/>
                <xsd:element ref="ns2:Kokousnumero"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2e244-cda5-4ecb-9bf0-70253e6af92a" elementFormDefault="qualified">
    <xsd:import namespace="http://schemas.microsoft.com/office/2006/documentManagement/types"/>
    <xsd:import namespace="http://schemas.microsoft.com/office/infopath/2007/PartnerControls"/>
    <xsd:element name="Asiakirjatyyppi" ma:index="8" ma:displayName="Asiakirjatyyppi" ma:default="Esityslista" ma:format="Dropdown" ma:internalName="Asiakirjatyyppi">
      <xsd:simpleType>
        <xsd:restriction base="dms:Choice">
          <xsd:enumeration value="Esityslista"/>
          <xsd:enumeration value="Pöytäkirja"/>
          <xsd:enumeration value="Liite"/>
        </xsd:restriction>
      </xsd:simpleType>
    </xsd:element>
    <xsd:element name="Kokousp_x00e4_iv_x00e4_m_x00e4__x00e4_r_x00e4_" ma:index="9" nillable="true" ma:displayName="Kokouspäivämäärä" ma:format="DateOnly" ma:internalName="Kokousp_x00e4_iv_x00e4_m_x00e4__x00e4_r_x00e4_">
      <xsd:simpleType>
        <xsd:restriction base="dms:DateTime"/>
      </xsd:simpleType>
    </xsd:element>
    <xsd:element name="Kokousnumero" ma:index="10" nillable="true" ma:displayName="Kokousnumero" ma:default="Kokous 1/2023" ma:format="Dropdown" ma:internalName="Kokousnumero">
      <xsd:simpleType>
        <xsd:restriction base="dms:Choice">
          <xsd:enumeration value="Kokous 1/2023"/>
          <xsd:enumeration value="Kokous 1/2024"/>
          <xsd:enumeration value="Kokous 2/2024"/>
          <xsd:enumeration value="Kokous 3/2024"/>
          <xsd:enumeration value="Kokous 4/2024"/>
          <xsd:enumeration value="Kokous 5/2024"/>
        </xsd:restriction>
      </xsd:simple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11"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siakirjatyyppi xmlns="9752e244-cda5-4ecb-9bf0-70253e6af92a">Liite</Asiakirjatyyppi>
    <Kokousp_x00e4_iv_x00e4_m_x00e4__x00e4_r_x00e4_ xmlns="9752e244-cda5-4ecb-9bf0-70253e6af92a">2024-02-12T22:00:00+00:00</Kokousp_x00e4_iv_x00e4_m_x00e4__x00e4_r_x00e4_>
    <Kokousnumero xmlns="9752e244-cda5-4ecb-9bf0-70253e6af92a">Kokous 1/2024</Kokousnumero>
  </documentManagement>
</p:properties>
</file>

<file path=customXml/itemProps1.xml><?xml version="1.0" encoding="utf-8"?>
<ds:datastoreItem xmlns:ds="http://schemas.openxmlformats.org/officeDocument/2006/customXml" ds:itemID="{AC523539-4B8C-4A36-AA93-64897A7D5232}">
  <ds:schemaRefs>
    <ds:schemaRef ds:uri="http://schemas.microsoft.com/sharepoint/v3/contenttype/forms"/>
  </ds:schemaRefs>
</ds:datastoreItem>
</file>

<file path=customXml/itemProps2.xml><?xml version="1.0" encoding="utf-8"?>
<ds:datastoreItem xmlns:ds="http://schemas.openxmlformats.org/officeDocument/2006/customXml" ds:itemID="{216FA689-EDA2-4740-B784-6A48D3533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2e244-cda5-4ecb-9bf0-70253e6af92a"/>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E8C4176-6D22-4C15-B233-CBEF468EEAE9}">
  <ds:schemaRefs>
    <ds:schemaRef ds:uri="http://purl.org/dc/terms/"/>
    <ds:schemaRef ds:uri="http://schemas.openxmlformats.org/package/2006/metadata/core-properties"/>
    <ds:schemaRef ds:uri="http://purl.org/dc/dcmitype/"/>
    <ds:schemaRef ds:uri="http://schemas.microsoft.com/office/infopath/2007/PartnerControls"/>
    <ds:schemaRef ds:uri="ebb82943-49da-4504-a2f3-a33fb2eb95f1"/>
    <ds:schemaRef ds:uri="http://purl.org/dc/elements/1.1/"/>
    <ds:schemaRef ds:uri="http://schemas.microsoft.com/office/2006/metadata/properties"/>
    <ds:schemaRef ds:uri="http://schemas.microsoft.com/office/2006/documentManagement/types"/>
    <ds:schemaRef ds:uri="9752e244-cda5-4ecb-9bf0-70253e6af92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01-Esitysmalli-VM-FI-SV (1)</Template>
  <TotalTime>4397</TotalTime>
  <Words>692</Words>
  <Application>Microsoft Office PowerPoint</Application>
  <PresentationFormat>Laajakuva</PresentationFormat>
  <Paragraphs>49</Paragraphs>
  <Slides>8</Slides>
  <Notes>2</Notes>
  <HiddenSlides>0</HiddenSlides>
  <MMClips>0</MMClips>
  <ScaleCrop>false</ScaleCrop>
  <HeadingPairs>
    <vt:vector size="6" baseType="variant">
      <vt:variant>
        <vt:lpstr>Käytetyt fontit</vt:lpstr>
      </vt:variant>
      <vt:variant>
        <vt:i4>2</vt:i4>
      </vt:variant>
      <vt:variant>
        <vt:lpstr>Teema</vt:lpstr>
      </vt:variant>
      <vt:variant>
        <vt:i4>2</vt:i4>
      </vt:variant>
      <vt:variant>
        <vt:lpstr>Dian otsikot</vt:lpstr>
      </vt:variant>
      <vt:variant>
        <vt:i4>8</vt:i4>
      </vt:variant>
    </vt:vector>
  </HeadingPairs>
  <TitlesOfParts>
    <vt:vector size="12" baseType="lpstr">
      <vt:lpstr>Arial</vt:lpstr>
      <vt:lpstr>Calibri</vt:lpstr>
      <vt:lpstr>Valtiovarainministeriö</vt:lpstr>
      <vt:lpstr>1_Valtiovarainministeriö</vt:lpstr>
      <vt:lpstr>Kokonaiskuva yleishyödyllisille yhteisöille myönnettävistä avustuksista - tiedonkeruu</vt:lpstr>
      <vt:lpstr>Tiedonkeruu 1 </vt:lpstr>
      <vt:lpstr>Haeavustuksia.fi -ja Tutkiavustuksia.fi-palveluista saatavat tiedot</vt:lpstr>
      <vt:lpstr>Tausta-aineistoa</vt:lpstr>
      <vt:lpstr>Liikekirjanpidon tilikartta: Avustukset yleishyödyllisille yhteisöille </vt:lpstr>
      <vt:lpstr>Tietopyynnön sisältö </vt:lpstr>
      <vt:lpstr>Ulkomaille maksettavat</vt:lpstr>
      <vt:lpstr>Talousarvion laadintamääräyksistä</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Kokonaiskuva yleishyödyllisille yhteisöille myönnettävistä avustuksista - tiedonkeruusuunnitelma</dc:title>
  <dc:creator>Lehtonen Mikko (VM)</dc:creator>
  <cp:lastModifiedBy> </cp:lastModifiedBy>
  <cp:revision>379</cp:revision>
  <dcterms:created xsi:type="dcterms:W3CDTF">2023-11-06T13:07:28Z</dcterms:created>
  <dcterms:modified xsi:type="dcterms:W3CDTF">2024-03-14T13:10:31Z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0x010100FC273FBDB1AAC448BDBB3CA1302F22C6</vt:lpwstr>
  </property>
</Properties>
</file>