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9" r:id="rId6"/>
    <p:sldId id="258" r:id="rId7"/>
    <p:sldId id="260" r:id="rId8"/>
  </p:sldIdLst>
  <p:sldSz cx="9144000" cy="6858000" type="screen4x3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86" autoAdjust="0"/>
  </p:normalViewPr>
  <p:slideViewPr>
    <p:cSldViewPr snapToGrid="0">
      <p:cViewPr varScale="1">
        <p:scale>
          <a:sx n="65" d="100"/>
          <a:sy n="65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983" y="399700"/>
            <a:ext cx="2170112" cy="1239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0" y="5326813"/>
            <a:ext cx="2222066" cy="1231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8.4.2915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8.4.2015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m.fi/tietovarantojen-avaamin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277092" y="234950"/>
            <a:ext cx="8478982" cy="1008063"/>
          </a:xfrm>
        </p:spPr>
        <p:txBody>
          <a:bodyPr/>
          <a:lstStyle/>
          <a:p>
            <a:pPr eaLnBrk="1" hangingPunct="1"/>
            <a:r>
              <a:rPr lang="fi-FI" b="1" dirty="0" smtClean="0"/>
              <a:t>Tietovarantojen kartoittamisen periaatteet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Tietovarantojen kartoitusta tehdään eri hallinnonaloilla tietoarkkitehtuurityön yhteydessä (JHS 179, suositusta uudistetaan parhaillaan).</a:t>
            </a:r>
          </a:p>
          <a:p>
            <a:r>
              <a:rPr lang="fi-FI" dirty="0" err="1" smtClean="0"/>
              <a:t>STM:n</a:t>
            </a:r>
            <a:r>
              <a:rPr lang="fi-FI" dirty="0" smtClean="0"/>
              <a:t>, </a:t>
            </a:r>
            <a:r>
              <a:rPr lang="fi-FI" dirty="0" err="1" smtClean="0"/>
              <a:t>TEM:n</a:t>
            </a:r>
            <a:r>
              <a:rPr lang="fi-FI" dirty="0" smtClean="0"/>
              <a:t> ja </a:t>
            </a:r>
            <a:r>
              <a:rPr lang="fi-FI" dirty="0" err="1" smtClean="0"/>
              <a:t>LVM:n</a:t>
            </a:r>
            <a:r>
              <a:rPr lang="fi-FI" dirty="0" smtClean="0"/>
              <a:t> kartoitukset luettavissa </a:t>
            </a:r>
            <a:r>
              <a:rPr lang="fi-FI" dirty="0" smtClean="0">
                <a:hlinkClick r:id="rId2"/>
              </a:rPr>
              <a:t>http://vm.fi/tietovarantojen-avaaminen</a:t>
            </a:r>
            <a:endParaRPr lang="fi-FI" dirty="0" smtClean="0"/>
          </a:p>
          <a:p>
            <a:r>
              <a:rPr lang="fi-FI" dirty="0" smtClean="0"/>
              <a:t>Tietovarantokartoitukset antavat pohjan avattavien tietovarantojen suunnitteluun.</a:t>
            </a:r>
          </a:p>
          <a:p>
            <a:endParaRPr lang="fi-FI" dirty="0" smtClean="0"/>
          </a:p>
        </p:txBody>
      </p:sp>
      <p:sp>
        <p:nvSpPr>
          <p:cNvPr id="4100" name="Päivämäärän paikkamerkki 3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i-FI" dirty="0" smtClean="0">
                <a:latin typeface="Arial Narrow" charset="0"/>
              </a:rPr>
              <a:t>8.4.2015</a:t>
            </a:r>
            <a:endParaRPr lang="fi-FI" dirty="0">
              <a:latin typeface="Arial Narrow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DA484-3EF0-4685-B79E-F076FB37F2E7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3D38C7-6E8F-4D07-95C5-6119738ACE91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8.4.2015</a:t>
            </a:r>
            <a:endParaRPr lang="fi-FI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" y="152400"/>
            <a:ext cx="8639175" cy="56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Avattavat tietovarannot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 ole olemassa yhtä kattavaa ja ajantasaista tietovarantojen listausta, monissa virastoissa kartoitukset ovat vasta meneillään, tietovarantoja on valtionhallinnossa tuhansia.</a:t>
            </a:r>
          </a:p>
          <a:p>
            <a:r>
              <a:rPr lang="fi-FI" dirty="0" smtClean="0"/>
              <a:t>Hallinnonaloilta on kerätty karkealla tasolla kuvauksia avattavista tietoaineistoista.</a:t>
            </a:r>
          </a:p>
          <a:p>
            <a:r>
              <a:rPr lang="fi-FI" dirty="0" smtClean="0"/>
              <a:t>Lista on hyvin puutteellinen.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8.4.2015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416" y="234950"/>
            <a:ext cx="8977744" cy="1008063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Avattavien tietoaineistojen valinta ja priorisointi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Käyttäjätarve – yritykset, kansalaiset</a:t>
            </a:r>
          </a:p>
          <a:p>
            <a:pPr lvl="1"/>
            <a:r>
              <a:rPr lang="fi-FI" dirty="0" err="1" smtClean="0"/>
              <a:t>Avoindata.fi</a:t>
            </a:r>
            <a:r>
              <a:rPr lang="fi-FI" dirty="0" smtClean="0"/>
              <a:t>, virastojen omat palautekanavat, verkostot, yhteiset foorumit ja tilaisuudet</a:t>
            </a:r>
          </a:p>
          <a:p>
            <a:r>
              <a:rPr lang="fi-FI" dirty="0" smtClean="0"/>
              <a:t>OGP – hankkeen toimintasuunnitelmat</a:t>
            </a:r>
          </a:p>
          <a:p>
            <a:pPr lvl="1"/>
            <a:r>
              <a:rPr lang="fi-FI" dirty="0" smtClean="0"/>
              <a:t>Kansalaisjärjestöjen esiintuomat tarpeet</a:t>
            </a:r>
          </a:p>
          <a:p>
            <a:r>
              <a:rPr lang="fi-FI" dirty="0" smtClean="0"/>
              <a:t>Kansalliset käytännöt ja vaatimukset</a:t>
            </a:r>
          </a:p>
          <a:p>
            <a:pPr lvl="1"/>
            <a:r>
              <a:rPr lang="fi-FI" dirty="0" smtClean="0"/>
              <a:t>Hallitusohjelma, lainsäädäntö</a:t>
            </a:r>
          </a:p>
          <a:p>
            <a:r>
              <a:rPr lang="fi-FI" dirty="0" smtClean="0"/>
              <a:t>Kansainväliset käytännöt ja vaatimukset</a:t>
            </a:r>
          </a:p>
          <a:p>
            <a:pPr lvl="1"/>
            <a:r>
              <a:rPr lang="fi-FI" dirty="0" err="1" smtClean="0"/>
              <a:t>Global</a:t>
            </a:r>
            <a:r>
              <a:rPr lang="fi-FI" dirty="0" smtClean="0"/>
              <a:t> </a:t>
            </a:r>
            <a:r>
              <a:rPr lang="fi-FI" dirty="0" err="1" smtClean="0"/>
              <a:t>Open</a:t>
            </a:r>
            <a:r>
              <a:rPr lang="fi-FI" dirty="0" smtClean="0"/>
              <a:t> Data </a:t>
            </a:r>
            <a:r>
              <a:rPr lang="fi-FI" dirty="0" err="1" smtClean="0"/>
              <a:t>Index</a:t>
            </a:r>
            <a:r>
              <a:rPr lang="fi-FI" dirty="0" smtClean="0"/>
              <a:t> (</a:t>
            </a:r>
            <a:r>
              <a:rPr lang="fi-FI" dirty="0" err="1" smtClean="0"/>
              <a:t>index.okfn.org</a:t>
            </a:r>
            <a:r>
              <a:rPr lang="fi-FI" dirty="0" smtClean="0"/>
              <a:t>), komission tiedonanto 2014/C 240/01, </a:t>
            </a:r>
            <a:r>
              <a:rPr lang="fi-FI" dirty="0" err="1" smtClean="0"/>
              <a:t>Share-PSI</a:t>
            </a:r>
            <a:r>
              <a:rPr lang="fi-FI" dirty="0" smtClean="0"/>
              <a:t>, OECD-tutkimukset</a:t>
            </a:r>
            <a:br>
              <a:rPr lang="fi-FI" dirty="0" smtClean="0"/>
            </a:b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8.4.2015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52BAF6A517FB1459E6ABE8DAF636D83" ma:contentTypeVersion="" ma:contentTypeDescription="Luo uusi asiakirja." ma:contentTypeScope="" ma:versionID="c4621304013972d8e7292dd109160f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5d0c2c2ee298487bfc6598426cc5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F1C703-653B-4FC5-9720-2A8A9C41D07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7E4EA8-D5C3-4B1E-8963-7F225BC190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2A323D-EC23-4D0B-A9A8-D6756C428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84</TotalTime>
  <Words>136</Words>
  <Application>Microsoft Office PowerPoint</Application>
  <PresentationFormat>Näytössä katseltava diaesitys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Avoimen_tiedon_ohjelma</vt:lpstr>
      <vt:lpstr>Tietovarantojen kartoittamisen periaatteet</vt:lpstr>
      <vt:lpstr>Dia 2</vt:lpstr>
      <vt:lpstr>Avattavat tietovarannot</vt:lpstr>
      <vt:lpstr>Avattavien tietoaineistojen valinta ja priorisointi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Avattavien tietovarantojen kartoittaminen</dc:title>
  <dc:creator>vmsuurha</dc:creator>
  <cp:lastModifiedBy>vmsuurha</cp:lastModifiedBy>
  <cp:revision>11</cp:revision>
  <dcterms:created xsi:type="dcterms:W3CDTF">2015-04-04T10:25:54Z</dcterms:created>
  <dcterms:modified xsi:type="dcterms:W3CDTF">2015-06-22T08:54:06Z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0x010100E52BAF6A517FB1459E6ABE8DAF636D83</vt:lpwstr>
  </property>
</Properties>
</file>