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8" r:id="rId5"/>
    <p:sldId id="267" r:id="rId6"/>
    <p:sldId id="266" r:id="rId7"/>
  </p:sldIdLst>
  <p:sldSz cx="9144000" cy="6858000" type="screen4x3"/>
  <p:notesSz cx="6718300" cy="9855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B20031"/>
    <a:srgbClr val="800032"/>
    <a:srgbClr val="D58A24"/>
    <a:srgbClr val="EBEEF4"/>
    <a:srgbClr val="C2CBDC"/>
    <a:srgbClr val="98A7C4"/>
    <a:srgbClr val="304E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5" autoAdjust="0"/>
    <p:restoredTop sz="94767" autoAdjust="0"/>
  </p:normalViewPr>
  <p:slideViewPr>
    <p:cSldViewPr snapToGrid="0">
      <p:cViewPr varScale="1">
        <p:scale>
          <a:sx n="51" d="100"/>
          <a:sy n="51" d="100"/>
        </p:scale>
        <p:origin x="-125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62F88B-E6BC-4296-8E4E-F267905CA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177836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F892FC-FEE0-4608-8E0B-CCEE637348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3165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C695F-6D2F-47E5-A994-A41F5A4BF051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983" y="399700"/>
            <a:ext cx="2170112" cy="1239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30" y="5326813"/>
            <a:ext cx="2222066" cy="1231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F497-09CF-46C7-9736-63C6D060B2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FB0-BBB5-4CB7-998C-5ACC48C7CE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6F-91C6-4AD5-8A2E-81810114C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108C-BCF5-4741-8073-9119049FE9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CD2B-774D-43A9-87C6-0F739F1BC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EA7A-C59E-4661-93C0-5DDE315504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6375400"/>
            <a:ext cx="846137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22" y="6412053"/>
            <a:ext cx="1889125" cy="131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06" y="6280095"/>
            <a:ext cx="1016000" cy="5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259013"/>
            <a:ext cx="7200900" cy="1735137"/>
          </a:xfrm>
        </p:spPr>
        <p:txBody>
          <a:bodyPr/>
          <a:lstStyle/>
          <a:p>
            <a:pPr eaLnBrk="1" hangingPunct="1"/>
            <a:r>
              <a:rPr lang="fi-FI" sz="4000" dirty="0" smtClean="0"/>
              <a:t>Avoimen tiedon ohjelman toimintasuunnitelma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Toimintasuunnitelmasta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900" y="1803156"/>
            <a:ext cx="7953375" cy="4745038"/>
          </a:xfrm>
        </p:spPr>
        <p:txBody>
          <a:bodyPr/>
          <a:lstStyle/>
          <a:p>
            <a:r>
              <a:rPr lang="fi-FI" dirty="0" smtClean="0"/>
              <a:t>Toimintasuunnitelma </a:t>
            </a:r>
            <a:r>
              <a:rPr lang="fi-FI" dirty="0" smtClean="0"/>
              <a:t>syksyksi 2014 on </a:t>
            </a:r>
            <a:r>
              <a:rPr lang="fi-FI" dirty="0" smtClean="0"/>
              <a:t>koottu ohjelman keskeisistä suunnitteludokumenteista</a:t>
            </a:r>
          </a:p>
          <a:p>
            <a:r>
              <a:rPr lang="fi-FI" dirty="0" smtClean="0"/>
              <a:t>Toimintasuunnitelmasta nostetaan viestintätoimenpiteitä vaativia tehtäviä </a:t>
            </a:r>
            <a:r>
              <a:rPr lang="fi-FI" dirty="0" smtClean="0"/>
              <a:t>viestintäsuunnitelmaan</a:t>
            </a: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Toimintasuunnitelma 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1729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smtClean="0"/>
              <a:t>Avoimen tiedon yhteiskunnalliset ja taloudelliset vaikutukset: analyysi ja seurantamalli</a:t>
            </a:r>
          </a:p>
          <a:p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19108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Esitutkimus vaikutusten analysoinnista</a:t>
            </a:r>
          </a:p>
          <a:p>
            <a:r>
              <a:rPr lang="fi-FI" sz="2000" dirty="0" smtClean="0"/>
              <a:t>Jatkokysymysten ja jatkotutkimuksen teemojen määritteleminen ohjelmassa toteutettavaksi ja viemiseksi muihin tutkimusohjelmiin</a:t>
            </a:r>
          </a:p>
          <a:p>
            <a:r>
              <a:rPr lang="fi-FI" sz="2000" dirty="0" smtClean="0"/>
              <a:t>Mittareiden ja teemojen integroiminen käynnissä oleviin/säännöllisesti tehtäviin kyselyihin ja selvityksiin </a:t>
            </a:r>
          </a:p>
          <a:p>
            <a:r>
              <a:rPr lang="fi-FI" sz="2000" i="1" dirty="0" smtClean="0"/>
              <a:t>Jatkuu vuoden 2015 puolella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Toimintasuunnitelma 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1729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err="1" smtClean="0"/>
              <a:t>Avoindata.fin</a:t>
            </a:r>
            <a:r>
              <a:rPr lang="fi-FI" i="1" dirty="0" smtClean="0"/>
              <a:t> eli kansallisen </a:t>
            </a:r>
            <a:r>
              <a:rPr lang="fi-FI" i="1" dirty="0" err="1" smtClean="0"/>
              <a:t>dataportaalin</a:t>
            </a:r>
            <a:r>
              <a:rPr lang="fi-FI" i="1" dirty="0" smtClean="0"/>
              <a:t> käyttöönotto, toimintamalli, sisältötuotanto, tekninen tuki ja jatkokehittäminen</a:t>
            </a:r>
          </a:p>
          <a:p>
            <a:r>
              <a:rPr lang="fi-FI" i="1" dirty="0" smtClean="0"/>
              <a:t>Avoimen tiedon viitearkkitehtuuri</a:t>
            </a:r>
          </a:p>
          <a:p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19108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Sisältöjen </a:t>
            </a:r>
            <a:r>
              <a:rPr lang="fi-FI" sz="2000" dirty="0" smtClean="0"/>
              <a:t>(ohjeistus, tuki ym.) tuottaminen</a:t>
            </a:r>
            <a:endParaRPr lang="fi-FI" sz="2000" dirty="0" smtClean="0"/>
          </a:p>
          <a:p>
            <a:r>
              <a:rPr lang="fi-FI" sz="2000" dirty="0" smtClean="0"/>
              <a:t>Toimintamallin ja </a:t>
            </a:r>
            <a:r>
              <a:rPr lang="fi-FI" sz="2000" dirty="0" err="1" smtClean="0"/>
              <a:t>portaalin</a:t>
            </a:r>
            <a:r>
              <a:rPr lang="fi-FI" sz="2000" dirty="0" smtClean="0"/>
              <a:t> konseptin vahvistaminen</a:t>
            </a:r>
          </a:p>
          <a:p>
            <a:r>
              <a:rPr lang="fi-FI" sz="2000" dirty="0" smtClean="0"/>
              <a:t>Sisällöntuotannon resursoinnin varmistaminen</a:t>
            </a:r>
          </a:p>
          <a:p>
            <a:r>
              <a:rPr lang="fi-FI" sz="2000" dirty="0" smtClean="0"/>
              <a:t>Jatkokehittämiseen liittyvien suunnitelmien laatiminen</a:t>
            </a:r>
          </a:p>
          <a:p>
            <a:r>
              <a:rPr lang="fi-FI" sz="2000" i="1" dirty="0" smtClean="0"/>
              <a:t>Jatkuu vuoden 2015 </a:t>
            </a:r>
            <a:r>
              <a:rPr lang="fi-FI" sz="2000" i="1" dirty="0" smtClean="0"/>
              <a:t>puolella</a:t>
            </a:r>
          </a:p>
          <a:p>
            <a:r>
              <a:rPr lang="fi-FI" sz="2000" dirty="0" smtClean="0"/>
              <a:t>Käynnistetään </a:t>
            </a:r>
            <a:r>
              <a:rPr lang="fi-FI" sz="2000" dirty="0" err="1" smtClean="0"/>
              <a:t>JHKA-työn</a:t>
            </a:r>
            <a:r>
              <a:rPr lang="fi-FI" sz="2000" dirty="0" smtClean="0"/>
              <a:t> osana</a:t>
            </a:r>
          </a:p>
          <a:p>
            <a:r>
              <a:rPr lang="fi-FI" sz="2000" i="1" dirty="0" smtClean="0"/>
              <a:t>Jatkuu vuoden 2015 puolella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Toimintasuunnitelma 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1729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smtClean="0"/>
              <a:t>Uusien tietovarantojen avaamisen pilottien määritteleminen ohjelman loppukaudeksi</a:t>
            </a:r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19108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Valitaan </a:t>
            </a:r>
            <a:r>
              <a:rPr lang="fi-FI" sz="2000" dirty="0" smtClean="0"/>
              <a:t>pilotit</a:t>
            </a:r>
          </a:p>
          <a:p>
            <a:pPr lvl="1"/>
            <a:r>
              <a:rPr lang="fi-FI" sz="1600" dirty="0" smtClean="0"/>
              <a:t>PTJ (valtioneuvoston päätöstietojärjestelmä)</a:t>
            </a:r>
          </a:p>
          <a:p>
            <a:pPr lvl="1"/>
            <a:r>
              <a:rPr lang="fi-FI" sz="1600" dirty="0" smtClean="0"/>
              <a:t>Lainsäädäntötieto</a:t>
            </a:r>
          </a:p>
          <a:p>
            <a:pPr lvl="1"/>
            <a:r>
              <a:rPr lang="fi-FI" sz="1600" dirty="0" smtClean="0"/>
              <a:t>Muita?</a:t>
            </a:r>
            <a:endParaRPr lang="fi-FI" sz="1600" dirty="0" smtClean="0"/>
          </a:p>
          <a:p>
            <a:r>
              <a:rPr lang="fi-FI" sz="2000" i="1" dirty="0" smtClean="0"/>
              <a:t>Jatkuu </a:t>
            </a:r>
            <a:r>
              <a:rPr lang="fi-FI" sz="2000" i="1" dirty="0" smtClean="0"/>
              <a:t>vuoden 2015 puolella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Toimintasuunnitelma syksy 2014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1729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smtClean="0"/>
              <a:t>Tietovarantojen avaamisen tulevaisuuden linjaukset</a:t>
            </a:r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19108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Valmistellaan jatkolinjauksia ohjelman toimijoiden kanssa</a:t>
            </a:r>
          </a:p>
          <a:p>
            <a:r>
              <a:rPr lang="fi-FI" sz="2000" dirty="0" smtClean="0"/>
              <a:t>Tuotetaan kuvaus ohjelman jälkeisistä pysyvistä tehtävistä </a:t>
            </a:r>
          </a:p>
          <a:p>
            <a:r>
              <a:rPr lang="fi-FI" sz="2000" dirty="0" smtClean="0"/>
              <a:t>Tehdään ehdotus siitä, missä ja miten pysyviä tehtäviä tulisi hoitaa</a:t>
            </a:r>
          </a:p>
          <a:p>
            <a:r>
              <a:rPr lang="fi-FI" sz="2000" i="1" dirty="0" smtClean="0"/>
              <a:t>Jatkuu vuoden 2015 puolella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27.8.2014</a:t>
            </a: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Avoimen_tiedon_ohjelma</Template>
  <TotalTime>245</TotalTime>
  <Words>187</Words>
  <Application>Microsoft Office PowerPoint</Application>
  <PresentationFormat>Näytössä katseltava diaesitys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Avoimen_tiedon_ohjelma</vt:lpstr>
      <vt:lpstr>Avoimen tiedon ohjelman toimintasuunnitelma</vt:lpstr>
      <vt:lpstr>Toimintasuunnitelmasta</vt:lpstr>
      <vt:lpstr>Toimintasuunnitelma syksy 2014</vt:lpstr>
      <vt:lpstr>Toimintasuunnitelma syksy 2014</vt:lpstr>
      <vt:lpstr>Toimintasuunnitelma syksy 2014</vt:lpstr>
      <vt:lpstr>Toimintasuunnitelma syksy 2014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Avoimen tiedon ohjelman viestintäsuunnitelma</dc:title>
  <dc:creator>vmsuurha</dc:creator>
  <cp:lastModifiedBy>vmsuurha</cp:lastModifiedBy>
  <cp:revision>35</cp:revision>
  <dcterms:created xsi:type="dcterms:W3CDTF">2014-08-20T11:58:36Z</dcterms:created>
  <dcterms:modified xsi:type="dcterms:W3CDTF">2014-08-25T11:51:00Z</dcterms:modified>
</cp:coreProperties>
</file>