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283" r:id="rId2"/>
    <p:sldId id="271" r:id="rId3"/>
    <p:sldId id="275" r:id="rId4"/>
    <p:sldId id="281" r:id="rId5"/>
  </p:sldIdLst>
  <p:sldSz cx="12192000" cy="6858000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AC844-3047-4303-859B-00E6FBD65007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DEAE7-98EB-4FB1-87F2-0FA1E7279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4399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465FA-96DE-435D-A5A4-384686B34787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0E4E6-455A-4433-89EB-D94F16575D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467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27052" y="431800"/>
            <a:ext cx="11140017" cy="5996517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5723467" y="433917"/>
            <a:ext cx="5979584" cy="5994400"/>
            <a:chOff x="4292600" y="325438"/>
            <a:chExt cx="4484688" cy="4495800"/>
          </a:xfrm>
        </p:grpSpPr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5967413" y="328613"/>
              <a:ext cx="282575" cy="1208088"/>
            </a:xfrm>
            <a:custGeom>
              <a:avLst/>
              <a:gdLst>
                <a:gd name="T0" fmla="*/ 27 w 164"/>
                <a:gd name="T1" fmla="*/ 644 h 703"/>
                <a:gd name="T2" fmla="*/ 14 w 164"/>
                <a:gd name="T3" fmla="*/ 672 h 703"/>
                <a:gd name="T4" fmla="*/ 17 w 164"/>
                <a:gd name="T5" fmla="*/ 703 h 703"/>
                <a:gd name="T6" fmla="*/ 146 w 164"/>
                <a:gd name="T7" fmla="*/ 703 h 703"/>
                <a:gd name="T8" fmla="*/ 146 w 164"/>
                <a:gd name="T9" fmla="*/ 661 h 703"/>
                <a:gd name="T10" fmla="*/ 132 w 164"/>
                <a:gd name="T11" fmla="*/ 641 h 703"/>
                <a:gd name="T12" fmla="*/ 131 w 164"/>
                <a:gd name="T13" fmla="*/ 450 h 703"/>
                <a:gd name="T14" fmla="*/ 164 w 164"/>
                <a:gd name="T15" fmla="*/ 372 h 703"/>
                <a:gd name="T16" fmla="*/ 132 w 164"/>
                <a:gd name="T17" fmla="*/ 294 h 703"/>
                <a:gd name="T18" fmla="*/ 134 w 164"/>
                <a:gd name="T19" fmla="*/ 60 h 703"/>
                <a:gd name="T20" fmla="*/ 146 w 164"/>
                <a:gd name="T21" fmla="*/ 40 h 703"/>
                <a:gd name="T22" fmla="*/ 145 w 164"/>
                <a:gd name="T23" fmla="*/ 0 h 703"/>
                <a:gd name="T24" fmla="*/ 8 w 164"/>
                <a:gd name="T25" fmla="*/ 0 h 703"/>
                <a:gd name="T26" fmla="*/ 8 w 164"/>
                <a:gd name="T27" fmla="*/ 33 h 703"/>
                <a:gd name="T28" fmla="*/ 28 w 164"/>
                <a:gd name="T29" fmla="*/ 63 h 703"/>
                <a:gd name="T30" fmla="*/ 28 w 164"/>
                <a:gd name="T31" fmla="*/ 294 h 703"/>
                <a:gd name="T32" fmla="*/ 4 w 164"/>
                <a:gd name="T33" fmla="*/ 369 h 703"/>
                <a:gd name="T34" fmla="*/ 30 w 164"/>
                <a:gd name="T35" fmla="*/ 450 h 703"/>
                <a:gd name="T36" fmla="*/ 27 w 164"/>
                <a:gd name="T37" fmla="*/ 644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703">
                  <a:moveTo>
                    <a:pt x="27" y="644"/>
                  </a:moveTo>
                  <a:cubicBezTo>
                    <a:pt x="27" y="644"/>
                    <a:pt x="16" y="652"/>
                    <a:pt x="14" y="672"/>
                  </a:cubicBezTo>
                  <a:cubicBezTo>
                    <a:pt x="12" y="694"/>
                    <a:pt x="17" y="703"/>
                    <a:pt x="17" y="703"/>
                  </a:cubicBezTo>
                  <a:cubicBezTo>
                    <a:pt x="146" y="703"/>
                    <a:pt x="146" y="703"/>
                    <a:pt x="146" y="703"/>
                  </a:cubicBezTo>
                  <a:cubicBezTo>
                    <a:pt x="147" y="699"/>
                    <a:pt x="149" y="675"/>
                    <a:pt x="146" y="661"/>
                  </a:cubicBezTo>
                  <a:cubicBezTo>
                    <a:pt x="143" y="652"/>
                    <a:pt x="136" y="644"/>
                    <a:pt x="132" y="641"/>
                  </a:cubicBezTo>
                  <a:cubicBezTo>
                    <a:pt x="131" y="450"/>
                    <a:pt x="131" y="450"/>
                    <a:pt x="131" y="450"/>
                  </a:cubicBezTo>
                  <a:cubicBezTo>
                    <a:pt x="143" y="429"/>
                    <a:pt x="164" y="407"/>
                    <a:pt x="164" y="372"/>
                  </a:cubicBezTo>
                  <a:cubicBezTo>
                    <a:pt x="163" y="337"/>
                    <a:pt x="141" y="307"/>
                    <a:pt x="132" y="294"/>
                  </a:cubicBezTo>
                  <a:cubicBezTo>
                    <a:pt x="132" y="294"/>
                    <a:pt x="130" y="69"/>
                    <a:pt x="134" y="60"/>
                  </a:cubicBezTo>
                  <a:cubicBezTo>
                    <a:pt x="134" y="60"/>
                    <a:pt x="141" y="53"/>
                    <a:pt x="146" y="40"/>
                  </a:cubicBezTo>
                  <a:cubicBezTo>
                    <a:pt x="152" y="25"/>
                    <a:pt x="145" y="0"/>
                    <a:pt x="14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6"/>
                    <a:pt x="6" y="25"/>
                    <a:pt x="8" y="33"/>
                  </a:cubicBezTo>
                  <a:cubicBezTo>
                    <a:pt x="11" y="44"/>
                    <a:pt x="19" y="57"/>
                    <a:pt x="28" y="63"/>
                  </a:cubicBezTo>
                  <a:cubicBezTo>
                    <a:pt x="28" y="294"/>
                    <a:pt x="28" y="294"/>
                    <a:pt x="28" y="294"/>
                  </a:cubicBezTo>
                  <a:cubicBezTo>
                    <a:pt x="28" y="294"/>
                    <a:pt x="9" y="317"/>
                    <a:pt x="4" y="369"/>
                  </a:cubicBezTo>
                  <a:cubicBezTo>
                    <a:pt x="0" y="413"/>
                    <a:pt x="30" y="450"/>
                    <a:pt x="30" y="450"/>
                  </a:cubicBezTo>
                  <a:lnTo>
                    <a:pt x="27" y="64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5141913" y="622300"/>
              <a:ext cx="587375" cy="563563"/>
            </a:xfrm>
            <a:custGeom>
              <a:avLst/>
              <a:gdLst>
                <a:gd name="T0" fmla="*/ 7 w 342"/>
                <a:gd name="T1" fmla="*/ 307 h 328"/>
                <a:gd name="T2" fmla="*/ 57 w 342"/>
                <a:gd name="T3" fmla="*/ 294 h 328"/>
                <a:gd name="T4" fmla="*/ 80 w 342"/>
                <a:gd name="T5" fmla="*/ 243 h 328"/>
                <a:gd name="T6" fmla="*/ 83 w 342"/>
                <a:gd name="T7" fmla="*/ 325 h 328"/>
                <a:gd name="T8" fmla="*/ 144 w 342"/>
                <a:gd name="T9" fmla="*/ 307 h 328"/>
                <a:gd name="T10" fmla="*/ 171 w 342"/>
                <a:gd name="T11" fmla="*/ 243 h 328"/>
                <a:gd name="T12" fmla="*/ 176 w 342"/>
                <a:gd name="T13" fmla="*/ 324 h 328"/>
                <a:gd name="T14" fmla="*/ 238 w 342"/>
                <a:gd name="T15" fmla="*/ 304 h 328"/>
                <a:gd name="T16" fmla="*/ 262 w 342"/>
                <a:gd name="T17" fmla="*/ 243 h 328"/>
                <a:gd name="T18" fmla="*/ 264 w 342"/>
                <a:gd name="T19" fmla="*/ 299 h 328"/>
                <a:gd name="T20" fmla="*/ 306 w 342"/>
                <a:gd name="T21" fmla="*/ 286 h 328"/>
                <a:gd name="T22" fmla="*/ 342 w 342"/>
                <a:gd name="T23" fmla="*/ 243 h 328"/>
                <a:gd name="T24" fmla="*/ 341 w 342"/>
                <a:gd name="T25" fmla="*/ 52 h 328"/>
                <a:gd name="T26" fmla="*/ 328 w 342"/>
                <a:gd name="T27" fmla="*/ 0 h 328"/>
                <a:gd name="T28" fmla="*/ 280 w 342"/>
                <a:gd name="T29" fmla="*/ 2 h 328"/>
                <a:gd name="T30" fmla="*/ 262 w 342"/>
                <a:gd name="T31" fmla="*/ 52 h 328"/>
                <a:gd name="T32" fmla="*/ 246 w 342"/>
                <a:gd name="T33" fmla="*/ 4 h 328"/>
                <a:gd name="T34" fmla="*/ 188 w 342"/>
                <a:gd name="T35" fmla="*/ 5 h 328"/>
                <a:gd name="T36" fmla="*/ 171 w 342"/>
                <a:gd name="T37" fmla="*/ 52 h 328"/>
                <a:gd name="T38" fmla="*/ 156 w 342"/>
                <a:gd name="T39" fmla="*/ 7 h 328"/>
                <a:gd name="T40" fmla="*/ 100 w 342"/>
                <a:gd name="T41" fmla="*/ 8 h 328"/>
                <a:gd name="T42" fmla="*/ 80 w 342"/>
                <a:gd name="T43" fmla="*/ 52 h 328"/>
                <a:gd name="T44" fmla="*/ 66 w 342"/>
                <a:gd name="T45" fmla="*/ 8 h 328"/>
                <a:gd name="T46" fmla="*/ 30 w 342"/>
                <a:gd name="T47" fmla="*/ 8 h 328"/>
                <a:gd name="T48" fmla="*/ 0 w 342"/>
                <a:gd name="T49" fmla="*/ 52 h 328"/>
                <a:gd name="T50" fmla="*/ 3 w 342"/>
                <a:gd name="T51" fmla="*/ 170 h 328"/>
                <a:gd name="T52" fmla="*/ 7 w 342"/>
                <a:gd name="T53" fmla="*/ 30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2" h="328">
                  <a:moveTo>
                    <a:pt x="7" y="307"/>
                  </a:moveTo>
                  <a:cubicBezTo>
                    <a:pt x="27" y="307"/>
                    <a:pt x="46" y="304"/>
                    <a:pt x="57" y="294"/>
                  </a:cubicBezTo>
                  <a:cubicBezTo>
                    <a:pt x="75" y="278"/>
                    <a:pt x="80" y="251"/>
                    <a:pt x="80" y="243"/>
                  </a:cubicBezTo>
                  <a:cubicBezTo>
                    <a:pt x="80" y="261"/>
                    <a:pt x="83" y="325"/>
                    <a:pt x="83" y="325"/>
                  </a:cubicBezTo>
                  <a:cubicBezTo>
                    <a:pt x="96" y="325"/>
                    <a:pt x="123" y="328"/>
                    <a:pt x="144" y="307"/>
                  </a:cubicBezTo>
                  <a:cubicBezTo>
                    <a:pt x="162" y="289"/>
                    <a:pt x="166" y="255"/>
                    <a:pt x="171" y="243"/>
                  </a:cubicBezTo>
                  <a:cubicBezTo>
                    <a:pt x="170" y="270"/>
                    <a:pt x="170" y="323"/>
                    <a:pt x="176" y="324"/>
                  </a:cubicBezTo>
                  <a:cubicBezTo>
                    <a:pt x="186" y="325"/>
                    <a:pt x="219" y="321"/>
                    <a:pt x="238" y="304"/>
                  </a:cubicBezTo>
                  <a:cubicBezTo>
                    <a:pt x="254" y="287"/>
                    <a:pt x="257" y="254"/>
                    <a:pt x="262" y="243"/>
                  </a:cubicBezTo>
                  <a:cubicBezTo>
                    <a:pt x="262" y="260"/>
                    <a:pt x="264" y="299"/>
                    <a:pt x="264" y="299"/>
                  </a:cubicBezTo>
                  <a:cubicBezTo>
                    <a:pt x="274" y="299"/>
                    <a:pt x="289" y="298"/>
                    <a:pt x="306" y="286"/>
                  </a:cubicBezTo>
                  <a:cubicBezTo>
                    <a:pt x="326" y="273"/>
                    <a:pt x="336" y="254"/>
                    <a:pt x="342" y="243"/>
                  </a:cubicBezTo>
                  <a:cubicBezTo>
                    <a:pt x="341" y="167"/>
                    <a:pt x="341" y="128"/>
                    <a:pt x="341" y="52"/>
                  </a:cubicBezTo>
                  <a:cubicBezTo>
                    <a:pt x="341" y="52"/>
                    <a:pt x="338" y="0"/>
                    <a:pt x="328" y="0"/>
                  </a:cubicBezTo>
                  <a:cubicBezTo>
                    <a:pt x="317" y="0"/>
                    <a:pt x="285" y="0"/>
                    <a:pt x="280" y="2"/>
                  </a:cubicBezTo>
                  <a:cubicBezTo>
                    <a:pt x="275" y="9"/>
                    <a:pt x="267" y="45"/>
                    <a:pt x="262" y="52"/>
                  </a:cubicBezTo>
                  <a:cubicBezTo>
                    <a:pt x="246" y="4"/>
                    <a:pt x="246" y="4"/>
                    <a:pt x="246" y="4"/>
                  </a:cubicBezTo>
                  <a:cubicBezTo>
                    <a:pt x="238" y="2"/>
                    <a:pt x="195" y="3"/>
                    <a:pt x="188" y="5"/>
                  </a:cubicBezTo>
                  <a:cubicBezTo>
                    <a:pt x="183" y="13"/>
                    <a:pt x="176" y="44"/>
                    <a:pt x="171" y="52"/>
                  </a:cubicBezTo>
                  <a:cubicBezTo>
                    <a:pt x="156" y="7"/>
                    <a:pt x="156" y="7"/>
                    <a:pt x="156" y="7"/>
                  </a:cubicBezTo>
                  <a:cubicBezTo>
                    <a:pt x="152" y="6"/>
                    <a:pt x="103" y="6"/>
                    <a:pt x="100" y="8"/>
                  </a:cubicBezTo>
                  <a:cubicBezTo>
                    <a:pt x="94" y="15"/>
                    <a:pt x="87" y="45"/>
                    <a:pt x="80" y="52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45" y="8"/>
                    <a:pt x="30" y="8"/>
                  </a:cubicBezTo>
                  <a:cubicBezTo>
                    <a:pt x="10" y="9"/>
                    <a:pt x="2" y="36"/>
                    <a:pt x="0" y="52"/>
                  </a:cubicBezTo>
                  <a:cubicBezTo>
                    <a:pt x="0" y="100"/>
                    <a:pt x="3" y="122"/>
                    <a:pt x="3" y="170"/>
                  </a:cubicBezTo>
                  <a:cubicBezTo>
                    <a:pt x="3" y="197"/>
                    <a:pt x="7" y="307"/>
                    <a:pt x="7" y="30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5219700" y="642938"/>
              <a:ext cx="720725" cy="811213"/>
            </a:xfrm>
            <a:custGeom>
              <a:avLst/>
              <a:gdLst>
                <a:gd name="T0" fmla="*/ 238 w 420"/>
                <a:gd name="T1" fmla="*/ 352 h 472"/>
                <a:gd name="T2" fmla="*/ 0 w 420"/>
                <a:gd name="T3" fmla="*/ 367 h 472"/>
                <a:gd name="T4" fmla="*/ 14 w 420"/>
                <a:gd name="T5" fmla="*/ 431 h 472"/>
                <a:gd name="T6" fmla="*/ 48 w 420"/>
                <a:gd name="T7" fmla="*/ 472 h 472"/>
                <a:gd name="T8" fmla="*/ 342 w 420"/>
                <a:gd name="T9" fmla="*/ 472 h 472"/>
                <a:gd name="T10" fmla="*/ 419 w 420"/>
                <a:gd name="T11" fmla="*/ 343 h 472"/>
                <a:gd name="T12" fmla="*/ 420 w 420"/>
                <a:gd name="T13" fmla="*/ 272 h 472"/>
                <a:gd name="T14" fmla="*/ 390 w 420"/>
                <a:gd name="T15" fmla="*/ 186 h 472"/>
                <a:gd name="T16" fmla="*/ 419 w 420"/>
                <a:gd name="T17" fmla="*/ 104 h 472"/>
                <a:gd name="T18" fmla="*/ 418 w 420"/>
                <a:gd name="T19" fmla="*/ 35 h 472"/>
                <a:gd name="T20" fmla="*/ 352 w 420"/>
                <a:gd name="T21" fmla="*/ 3 h 472"/>
                <a:gd name="T22" fmla="*/ 353 w 420"/>
                <a:gd name="T23" fmla="*/ 251 h 472"/>
                <a:gd name="T24" fmla="*/ 238 w 420"/>
                <a:gd name="T25" fmla="*/ 35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0" h="472">
                  <a:moveTo>
                    <a:pt x="238" y="352"/>
                  </a:moveTo>
                  <a:cubicBezTo>
                    <a:pt x="120" y="374"/>
                    <a:pt x="0" y="367"/>
                    <a:pt x="0" y="367"/>
                  </a:cubicBezTo>
                  <a:cubicBezTo>
                    <a:pt x="0" y="367"/>
                    <a:pt x="4" y="401"/>
                    <a:pt x="14" y="431"/>
                  </a:cubicBezTo>
                  <a:cubicBezTo>
                    <a:pt x="22" y="453"/>
                    <a:pt x="48" y="472"/>
                    <a:pt x="48" y="472"/>
                  </a:cubicBezTo>
                  <a:cubicBezTo>
                    <a:pt x="342" y="472"/>
                    <a:pt x="342" y="472"/>
                    <a:pt x="342" y="472"/>
                  </a:cubicBezTo>
                  <a:cubicBezTo>
                    <a:pt x="419" y="343"/>
                    <a:pt x="419" y="343"/>
                    <a:pt x="419" y="343"/>
                  </a:cubicBezTo>
                  <a:cubicBezTo>
                    <a:pt x="420" y="272"/>
                    <a:pt x="420" y="272"/>
                    <a:pt x="420" y="272"/>
                  </a:cubicBezTo>
                  <a:cubicBezTo>
                    <a:pt x="420" y="272"/>
                    <a:pt x="393" y="250"/>
                    <a:pt x="390" y="186"/>
                  </a:cubicBezTo>
                  <a:cubicBezTo>
                    <a:pt x="389" y="145"/>
                    <a:pt x="419" y="104"/>
                    <a:pt x="419" y="104"/>
                  </a:cubicBezTo>
                  <a:cubicBezTo>
                    <a:pt x="418" y="35"/>
                    <a:pt x="418" y="35"/>
                    <a:pt x="418" y="35"/>
                  </a:cubicBezTo>
                  <a:cubicBezTo>
                    <a:pt x="418" y="35"/>
                    <a:pt x="373" y="0"/>
                    <a:pt x="352" y="3"/>
                  </a:cubicBezTo>
                  <a:cubicBezTo>
                    <a:pt x="353" y="251"/>
                    <a:pt x="353" y="251"/>
                    <a:pt x="353" y="251"/>
                  </a:cubicBezTo>
                  <a:cubicBezTo>
                    <a:pt x="353" y="294"/>
                    <a:pt x="290" y="342"/>
                    <a:pt x="238" y="352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4662488" y="698500"/>
              <a:ext cx="390525" cy="481013"/>
            </a:xfrm>
            <a:custGeom>
              <a:avLst/>
              <a:gdLst>
                <a:gd name="T0" fmla="*/ 6 w 227"/>
                <a:gd name="T1" fmla="*/ 177 h 280"/>
                <a:gd name="T2" fmla="*/ 81 w 227"/>
                <a:gd name="T3" fmla="*/ 280 h 280"/>
                <a:gd name="T4" fmla="*/ 227 w 227"/>
                <a:gd name="T5" fmla="*/ 265 h 280"/>
                <a:gd name="T6" fmla="*/ 224 w 227"/>
                <a:gd name="T7" fmla="*/ 34 h 280"/>
                <a:gd name="T8" fmla="*/ 110 w 227"/>
                <a:gd name="T9" fmla="*/ 17 h 280"/>
                <a:gd name="T10" fmla="*/ 3 w 227"/>
                <a:gd name="T11" fmla="*/ 113 h 280"/>
                <a:gd name="T12" fmla="*/ 6 w 227"/>
                <a:gd name="T13" fmla="*/ 17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80">
                  <a:moveTo>
                    <a:pt x="6" y="177"/>
                  </a:moveTo>
                  <a:cubicBezTo>
                    <a:pt x="6" y="177"/>
                    <a:pt x="11" y="280"/>
                    <a:pt x="81" y="280"/>
                  </a:cubicBezTo>
                  <a:cubicBezTo>
                    <a:pt x="136" y="280"/>
                    <a:pt x="227" y="265"/>
                    <a:pt x="227" y="265"/>
                  </a:cubicBezTo>
                  <a:cubicBezTo>
                    <a:pt x="224" y="34"/>
                    <a:pt x="224" y="34"/>
                    <a:pt x="224" y="34"/>
                  </a:cubicBezTo>
                  <a:cubicBezTo>
                    <a:pt x="224" y="34"/>
                    <a:pt x="165" y="25"/>
                    <a:pt x="110" y="17"/>
                  </a:cubicBezTo>
                  <a:cubicBezTo>
                    <a:pt x="0" y="0"/>
                    <a:pt x="3" y="113"/>
                    <a:pt x="3" y="113"/>
                  </a:cubicBezTo>
                  <a:lnTo>
                    <a:pt x="6" y="177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5272088" y="1552575"/>
              <a:ext cx="566738" cy="185738"/>
            </a:xfrm>
            <a:custGeom>
              <a:avLst/>
              <a:gdLst>
                <a:gd name="T0" fmla="*/ 17 w 330"/>
                <a:gd name="T1" fmla="*/ 0 h 108"/>
                <a:gd name="T2" fmla="*/ 0 w 330"/>
                <a:gd name="T3" fmla="*/ 50 h 108"/>
                <a:gd name="T4" fmla="*/ 16 w 330"/>
                <a:gd name="T5" fmla="*/ 108 h 108"/>
                <a:gd name="T6" fmla="*/ 312 w 330"/>
                <a:gd name="T7" fmla="*/ 108 h 108"/>
                <a:gd name="T8" fmla="*/ 330 w 330"/>
                <a:gd name="T9" fmla="*/ 48 h 108"/>
                <a:gd name="T10" fmla="*/ 316 w 330"/>
                <a:gd name="T11" fmla="*/ 0 h 108"/>
                <a:gd name="T12" fmla="*/ 17 w 33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108">
                  <a:moveTo>
                    <a:pt x="17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312" y="108"/>
                    <a:pt x="312" y="108"/>
                    <a:pt x="312" y="108"/>
                  </a:cubicBezTo>
                  <a:cubicBezTo>
                    <a:pt x="312" y="108"/>
                    <a:pt x="328" y="62"/>
                    <a:pt x="330" y="48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5308600" y="1833563"/>
              <a:ext cx="566738" cy="668338"/>
            </a:xfrm>
            <a:custGeom>
              <a:avLst/>
              <a:gdLst>
                <a:gd name="T0" fmla="*/ 2 w 357"/>
                <a:gd name="T1" fmla="*/ 0 h 421"/>
                <a:gd name="T2" fmla="*/ 0 w 357"/>
                <a:gd name="T3" fmla="*/ 414 h 421"/>
                <a:gd name="T4" fmla="*/ 272 w 357"/>
                <a:gd name="T5" fmla="*/ 421 h 421"/>
                <a:gd name="T6" fmla="*/ 357 w 357"/>
                <a:gd name="T7" fmla="*/ 354 h 421"/>
                <a:gd name="T8" fmla="*/ 315 w 357"/>
                <a:gd name="T9" fmla="*/ 0 h 421"/>
                <a:gd name="T10" fmla="*/ 2 w 357"/>
                <a:gd name="T11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421">
                  <a:moveTo>
                    <a:pt x="2" y="0"/>
                  </a:moveTo>
                  <a:lnTo>
                    <a:pt x="0" y="414"/>
                  </a:lnTo>
                  <a:lnTo>
                    <a:pt x="272" y="421"/>
                  </a:lnTo>
                  <a:lnTo>
                    <a:pt x="357" y="354"/>
                  </a:lnTo>
                  <a:lnTo>
                    <a:pt x="31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5278438" y="2473325"/>
              <a:ext cx="760413" cy="688975"/>
            </a:xfrm>
            <a:custGeom>
              <a:avLst/>
              <a:gdLst>
                <a:gd name="T0" fmla="*/ 289 w 443"/>
                <a:gd name="T1" fmla="*/ 74 h 401"/>
                <a:gd name="T2" fmla="*/ 7 w 443"/>
                <a:gd name="T3" fmla="*/ 74 h 401"/>
                <a:gd name="T4" fmla="*/ 0 w 443"/>
                <a:gd name="T5" fmla="*/ 280 h 401"/>
                <a:gd name="T6" fmla="*/ 149 w 443"/>
                <a:gd name="T7" fmla="*/ 396 h 401"/>
                <a:gd name="T8" fmla="*/ 339 w 443"/>
                <a:gd name="T9" fmla="*/ 156 h 401"/>
                <a:gd name="T10" fmla="*/ 443 w 443"/>
                <a:gd name="T11" fmla="*/ 106 h 401"/>
                <a:gd name="T12" fmla="*/ 390 w 443"/>
                <a:gd name="T13" fmla="*/ 65 h 401"/>
                <a:gd name="T14" fmla="*/ 381 w 443"/>
                <a:gd name="T15" fmla="*/ 0 h 401"/>
                <a:gd name="T16" fmla="*/ 289 w 443"/>
                <a:gd name="T17" fmla="*/ 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401">
                  <a:moveTo>
                    <a:pt x="289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0" y="73"/>
                    <a:pt x="0" y="280"/>
                    <a:pt x="0" y="280"/>
                  </a:cubicBezTo>
                  <a:cubicBezTo>
                    <a:pt x="0" y="280"/>
                    <a:pt x="143" y="401"/>
                    <a:pt x="149" y="396"/>
                  </a:cubicBezTo>
                  <a:cubicBezTo>
                    <a:pt x="339" y="156"/>
                    <a:pt x="339" y="156"/>
                    <a:pt x="339" y="156"/>
                  </a:cubicBezTo>
                  <a:cubicBezTo>
                    <a:pt x="443" y="106"/>
                    <a:pt x="443" y="106"/>
                    <a:pt x="443" y="106"/>
                  </a:cubicBezTo>
                  <a:cubicBezTo>
                    <a:pt x="443" y="106"/>
                    <a:pt x="394" y="71"/>
                    <a:pt x="390" y="65"/>
                  </a:cubicBezTo>
                  <a:cubicBezTo>
                    <a:pt x="385" y="59"/>
                    <a:pt x="381" y="0"/>
                    <a:pt x="381" y="0"/>
                  </a:cubicBezTo>
                  <a:lnTo>
                    <a:pt x="289" y="7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5637213" y="2730500"/>
              <a:ext cx="1143000" cy="660400"/>
            </a:xfrm>
            <a:custGeom>
              <a:avLst/>
              <a:gdLst>
                <a:gd name="T0" fmla="*/ 171 w 666"/>
                <a:gd name="T1" fmla="*/ 49 h 385"/>
                <a:gd name="T2" fmla="*/ 0 w 666"/>
                <a:gd name="T3" fmla="*/ 269 h 385"/>
                <a:gd name="T4" fmla="*/ 279 w 666"/>
                <a:gd name="T5" fmla="*/ 385 h 385"/>
                <a:gd name="T6" fmla="*/ 666 w 666"/>
                <a:gd name="T7" fmla="*/ 148 h 385"/>
                <a:gd name="T8" fmla="*/ 272 w 666"/>
                <a:gd name="T9" fmla="*/ 0 h 385"/>
                <a:gd name="T10" fmla="*/ 171 w 666"/>
                <a:gd name="T11" fmla="*/ 49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6" h="385">
                  <a:moveTo>
                    <a:pt x="171" y="49"/>
                  </a:moveTo>
                  <a:cubicBezTo>
                    <a:pt x="0" y="269"/>
                    <a:pt x="0" y="269"/>
                    <a:pt x="0" y="269"/>
                  </a:cubicBezTo>
                  <a:cubicBezTo>
                    <a:pt x="279" y="385"/>
                    <a:pt x="279" y="385"/>
                    <a:pt x="279" y="385"/>
                  </a:cubicBezTo>
                  <a:cubicBezTo>
                    <a:pt x="440" y="302"/>
                    <a:pt x="666" y="148"/>
                    <a:pt x="666" y="148"/>
                  </a:cubicBezTo>
                  <a:cubicBezTo>
                    <a:pt x="272" y="0"/>
                    <a:pt x="272" y="0"/>
                    <a:pt x="272" y="0"/>
                  </a:cubicBezTo>
                  <a:lnTo>
                    <a:pt x="171" y="49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auto">
            <a:xfrm>
              <a:off x="8520113" y="819150"/>
              <a:ext cx="227013" cy="292100"/>
            </a:xfrm>
            <a:custGeom>
              <a:avLst/>
              <a:gdLst>
                <a:gd name="T0" fmla="*/ 132 w 132"/>
                <a:gd name="T1" fmla="*/ 0 h 170"/>
                <a:gd name="T2" fmla="*/ 0 w 132"/>
                <a:gd name="T3" fmla="*/ 170 h 170"/>
                <a:gd name="T4" fmla="*/ 132 w 132"/>
                <a:gd name="T5" fmla="*/ 167 h 170"/>
                <a:gd name="T6" fmla="*/ 132 w 132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70">
                  <a:moveTo>
                    <a:pt x="132" y="0"/>
                  </a:moveTo>
                  <a:cubicBezTo>
                    <a:pt x="0" y="170"/>
                    <a:pt x="0" y="170"/>
                    <a:pt x="0" y="170"/>
                  </a:cubicBezTo>
                  <a:cubicBezTo>
                    <a:pt x="45" y="169"/>
                    <a:pt x="89" y="168"/>
                    <a:pt x="132" y="167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6261100" y="669925"/>
              <a:ext cx="812800" cy="592138"/>
            </a:xfrm>
            <a:custGeom>
              <a:avLst/>
              <a:gdLst>
                <a:gd name="T0" fmla="*/ 39 w 473"/>
                <a:gd name="T1" fmla="*/ 345 h 345"/>
                <a:gd name="T2" fmla="*/ 159 w 473"/>
                <a:gd name="T3" fmla="*/ 292 h 345"/>
                <a:gd name="T4" fmla="*/ 256 w 473"/>
                <a:gd name="T5" fmla="*/ 285 h 345"/>
                <a:gd name="T6" fmla="*/ 473 w 473"/>
                <a:gd name="T7" fmla="*/ 65 h 345"/>
                <a:gd name="T8" fmla="*/ 153 w 473"/>
                <a:gd name="T9" fmla="*/ 63 h 345"/>
                <a:gd name="T10" fmla="*/ 28 w 473"/>
                <a:gd name="T11" fmla="*/ 12 h 345"/>
                <a:gd name="T12" fmla="*/ 1 w 473"/>
                <a:gd name="T13" fmla="*/ 79 h 345"/>
                <a:gd name="T14" fmla="*/ 41 w 473"/>
                <a:gd name="T15" fmla="*/ 174 h 345"/>
                <a:gd name="T16" fmla="*/ 0 w 473"/>
                <a:gd name="T17" fmla="*/ 271 h 345"/>
                <a:gd name="T18" fmla="*/ 39 w 473"/>
                <a:gd name="T19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3" h="345">
                  <a:moveTo>
                    <a:pt x="39" y="345"/>
                  </a:moveTo>
                  <a:cubicBezTo>
                    <a:pt x="39" y="345"/>
                    <a:pt x="106" y="303"/>
                    <a:pt x="159" y="292"/>
                  </a:cubicBezTo>
                  <a:cubicBezTo>
                    <a:pt x="168" y="290"/>
                    <a:pt x="203" y="288"/>
                    <a:pt x="256" y="285"/>
                  </a:cubicBezTo>
                  <a:cubicBezTo>
                    <a:pt x="473" y="65"/>
                    <a:pt x="473" y="65"/>
                    <a:pt x="473" y="65"/>
                  </a:cubicBezTo>
                  <a:cubicBezTo>
                    <a:pt x="389" y="65"/>
                    <a:pt x="285" y="63"/>
                    <a:pt x="153" y="63"/>
                  </a:cubicBezTo>
                  <a:cubicBezTo>
                    <a:pt x="126" y="63"/>
                    <a:pt x="36" y="0"/>
                    <a:pt x="28" y="12"/>
                  </a:cubicBezTo>
                  <a:cubicBezTo>
                    <a:pt x="28" y="12"/>
                    <a:pt x="7" y="61"/>
                    <a:pt x="1" y="79"/>
                  </a:cubicBezTo>
                  <a:cubicBezTo>
                    <a:pt x="1" y="79"/>
                    <a:pt x="43" y="124"/>
                    <a:pt x="41" y="174"/>
                  </a:cubicBezTo>
                  <a:cubicBezTo>
                    <a:pt x="41" y="186"/>
                    <a:pt x="43" y="229"/>
                    <a:pt x="0" y="271"/>
                  </a:cubicBezTo>
                  <a:cubicBezTo>
                    <a:pt x="0" y="271"/>
                    <a:pt x="33" y="340"/>
                    <a:pt x="39" y="345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8221663" y="4708525"/>
              <a:ext cx="382588" cy="112713"/>
            </a:xfrm>
            <a:custGeom>
              <a:avLst/>
              <a:gdLst>
                <a:gd name="T0" fmla="*/ 168 w 223"/>
                <a:gd name="T1" fmla="*/ 66 h 66"/>
                <a:gd name="T2" fmla="*/ 214 w 223"/>
                <a:gd name="T3" fmla="*/ 18 h 66"/>
                <a:gd name="T4" fmla="*/ 158 w 223"/>
                <a:gd name="T5" fmla="*/ 0 h 66"/>
                <a:gd name="T6" fmla="*/ 0 w 223"/>
                <a:gd name="T7" fmla="*/ 66 h 66"/>
                <a:gd name="T8" fmla="*/ 168 w 223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66">
                  <a:moveTo>
                    <a:pt x="168" y="66"/>
                  </a:moveTo>
                  <a:cubicBezTo>
                    <a:pt x="190" y="50"/>
                    <a:pt x="223" y="24"/>
                    <a:pt x="214" y="18"/>
                  </a:cubicBezTo>
                  <a:cubicBezTo>
                    <a:pt x="190" y="1"/>
                    <a:pt x="158" y="0"/>
                    <a:pt x="158" y="0"/>
                  </a:cubicBezTo>
                  <a:cubicBezTo>
                    <a:pt x="105" y="20"/>
                    <a:pt x="52" y="43"/>
                    <a:pt x="0" y="66"/>
                  </a:cubicBezTo>
                  <a:lnTo>
                    <a:pt x="168" y="66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4292600" y="781050"/>
              <a:ext cx="4484688" cy="4040188"/>
            </a:xfrm>
            <a:custGeom>
              <a:avLst/>
              <a:gdLst>
                <a:gd name="T0" fmla="*/ 2530 w 2612"/>
                <a:gd name="T1" fmla="*/ 2350 h 2351"/>
                <a:gd name="T2" fmla="*/ 2594 w 2612"/>
                <a:gd name="T3" fmla="*/ 2351 h 2351"/>
                <a:gd name="T4" fmla="*/ 2363 w 2612"/>
                <a:gd name="T5" fmla="*/ 1468 h 2351"/>
                <a:gd name="T6" fmla="*/ 2529 w 2612"/>
                <a:gd name="T7" fmla="*/ 1387 h 2351"/>
                <a:gd name="T8" fmla="*/ 2538 w 2612"/>
                <a:gd name="T9" fmla="*/ 1203 h 2351"/>
                <a:gd name="T10" fmla="*/ 2400 w 2612"/>
                <a:gd name="T11" fmla="*/ 1121 h 2351"/>
                <a:gd name="T12" fmla="*/ 2556 w 2612"/>
                <a:gd name="T13" fmla="*/ 925 h 2351"/>
                <a:gd name="T14" fmla="*/ 2407 w 2612"/>
                <a:gd name="T15" fmla="*/ 823 h 2351"/>
                <a:gd name="T16" fmla="*/ 2399 w 2612"/>
                <a:gd name="T17" fmla="*/ 762 h 2351"/>
                <a:gd name="T18" fmla="*/ 2571 w 2612"/>
                <a:gd name="T19" fmla="*/ 567 h 2351"/>
                <a:gd name="T20" fmla="*/ 2327 w 2612"/>
                <a:gd name="T21" fmla="*/ 366 h 2351"/>
                <a:gd name="T22" fmla="*/ 2126 w 2612"/>
                <a:gd name="T23" fmla="*/ 192 h 2351"/>
                <a:gd name="T24" fmla="*/ 2041 w 2612"/>
                <a:gd name="T25" fmla="*/ 44 h 2351"/>
                <a:gd name="T26" fmla="*/ 1695 w 2612"/>
                <a:gd name="T27" fmla="*/ 0 h 2351"/>
                <a:gd name="T28" fmla="*/ 1485 w 2612"/>
                <a:gd name="T29" fmla="*/ 237 h 2351"/>
                <a:gd name="T30" fmla="*/ 1481 w 2612"/>
                <a:gd name="T31" fmla="*/ 279 h 2351"/>
                <a:gd name="T32" fmla="*/ 1385 w 2612"/>
                <a:gd name="T33" fmla="*/ 399 h 2351"/>
                <a:gd name="T34" fmla="*/ 1420 w 2612"/>
                <a:gd name="T35" fmla="*/ 606 h 2351"/>
                <a:gd name="T36" fmla="*/ 1435 w 2612"/>
                <a:gd name="T37" fmla="*/ 597 h 2351"/>
                <a:gd name="T38" fmla="*/ 1483 w 2612"/>
                <a:gd name="T39" fmla="*/ 637 h 2351"/>
                <a:gd name="T40" fmla="*/ 1585 w 2612"/>
                <a:gd name="T41" fmla="*/ 505 h 2351"/>
                <a:gd name="T42" fmla="*/ 1754 w 2612"/>
                <a:gd name="T43" fmla="*/ 506 h 2351"/>
                <a:gd name="T44" fmla="*/ 1766 w 2612"/>
                <a:gd name="T45" fmla="*/ 638 h 2351"/>
                <a:gd name="T46" fmla="*/ 1337 w 2612"/>
                <a:gd name="T47" fmla="*/ 705 h 2351"/>
                <a:gd name="T48" fmla="*/ 1243 w 2612"/>
                <a:gd name="T49" fmla="*/ 594 h 2351"/>
                <a:gd name="T50" fmla="*/ 1225 w 2612"/>
                <a:gd name="T51" fmla="*/ 801 h 2351"/>
                <a:gd name="T52" fmla="*/ 1525 w 2612"/>
                <a:gd name="T53" fmla="*/ 692 h 2351"/>
                <a:gd name="T54" fmla="*/ 1757 w 2612"/>
                <a:gd name="T55" fmla="*/ 739 h 2351"/>
                <a:gd name="T56" fmla="*/ 1539 w 2612"/>
                <a:gd name="T57" fmla="*/ 737 h 2351"/>
                <a:gd name="T58" fmla="*/ 1516 w 2612"/>
                <a:gd name="T59" fmla="*/ 853 h 2351"/>
                <a:gd name="T60" fmla="*/ 1329 w 2612"/>
                <a:gd name="T61" fmla="*/ 967 h 2351"/>
                <a:gd name="T62" fmla="*/ 1458 w 2612"/>
                <a:gd name="T63" fmla="*/ 1208 h 2351"/>
                <a:gd name="T64" fmla="*/ 1672 w 2612"/>
                <a:gd name="T65" fmla="*/ 1078 h 2351"/>
                <a:gd name="T66" fmla="*/ 1516 w 2612"/>
                <a:gd name="T67" fmla="*/ 1309 h 2351"/>
                <a:gd name="T68" fmla="*/ 408 w 2612"/>
                <a:gd name="T69" fmla="*/ 1516 h 2351"/>
                <a:gd name="T70" fmla="*/ 141 w 2612"/>
                <a:gd name="T71" fmla="*/ 1594 h 2351"/>
                <a:gd name="T72" fmla="*/ 241 w 2612"/>
                <a:gd name="T73" fmla="*/ 1654 h 2351"/>
                <a:gd name="T74" fmla="*/ 442 w 2612"/>
                <a:gd name="T75" fmla="*/ 1774 h 2351"/>
                <a:gd name="T76" fmla="*/ 119 w 2612"/>
                <a:gd name="T77" fmla="*/ 1743 h 2351"/>
                <a:gd name="T78" fmla="*/ 112 w 2612"/>
                <a:gd name="T79" fmla="*/ 1847 h 2351"/>
                <a:gd name="T80" fmla="*/ 219 w 2612"/>
                <a:gd name="T81" fmla="*/ 2012 h 2351"/>
                <a:gd name="T82" fmla="*/ 281 w 2612"/>
                <a:gd name="T83" fmla="*/ 2097 h 2351"/>
                <a:gd name="T84" fmla="*/ 572 w 2612"/>
                <a:gd name="T85" fmla="*/ 2027 h 2351"/>
                <a:gd name="T86" fmla="*/ 632 w 2612"/>
                <a:gd name="T87" fmla="*/ 2107 h 2351"/>
                <a:gd name="T88" fmla="*/ 699 w 2612"/>
                <a:gd name="T89" fmla="*/ 2120 h 2351"/>
                <a:gd name="T90" fmla="*/ 799 w 2612"/>
                <a:gd name="T91" fmla="*/ 1990 h 2351"/>
                <a:gd name="T92" fmla="*/ 996 w 2612"/>
                <a:gd name="T93" fmla="*/ 2020 h 2351"/>
                <a:gd name="T94" fmla="*/ 1309 w 2612"/>
                <a:gd name="T95" fmla="*/ 1734 h 2351"/>
                <a:gd name="T96" fmla="*/ 1553 w 2612"/>
                <a:gd name="T97" fmla="*/ 1877 h 2351"/>
                <a:gd name="T98" fmla="*/ 1758 w 2612"/>
                <a:gd name="T99" fmla="*/ 2004 h 2351"/>
                <a:gd name="T100" fmla="*/ 2558 w 2612"/>
                <a:gd name="T101" fmla="*/ 2268 h 2351"/>
                <a:gd name="T102" fmla="*/ 1591 w 2612"/>
                <a:gd name="T103" fmla="*/ 250 h 2351"/>
                <a:gd name="T104" fmla="*/ 1598 w 2612"/>
                <a:gd name="T105" fmla="*/ 317 h 2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12" h="2351">
                  <a:moveTo>
                    <a:pt x="2558" y="2268"/>
                  </a:moveTo>
                  <a:cubicBezTo>
                    <a:pt x="2612" y="2295"/>
                    <a:pt x="2530" y="2350"/>
                    <a:pt x="2530" y="2350"/>
                  </a:cubicBezTo>
                  <a:cubicBezTo>
                    <a:pt x="2531" y="2350"/>
                    <a:pt x="2531" y="2351"/>
                    <a:pt x="2532" y="2351"/>
                  </a:cubicBezTo>
                  <a:cubicBezTo>
                    <a:pt x="2594" y="2351"/>
                    <a:pt x="2594" y="2351"/>
                    <a:pt x="2594" y="2351"/>
                  </a:cubicBezTo>
                  <a:cubicBezTo>
                    <a:pt x="2594" y="1745"/>
                    <a:pt x="2594" y="1745"/>
                    <a:pt x="2594" y="1745"/>
                  </a:cubicBezTo>
                  <a:cubicBezTo>
                    <a:pt x="2484" y="1623"/>
                    <a:pt x="2416" y="1535"/>
                    <a:pt x="2363" y="1468"/>
                  </a:cubicBezTo>
                  <a:cubicBezTo>
                    <a:pt x="2435" y="1501"/>
                    <a:pt x="2523" y="1490"/>
                    <a:pt x="2524" y="1490"/>
                  </a:cubicBezTo>
                  <a:cubicBezTo>
                    <a:pt x="2525" y="1490"/>
                    <a:pt x="2529" y="1421"/>
                    <a:pt x="2529" y="1387"/>
                  </a:cubicBezTo>
                  <a:cubicBezTo>
                    <a:pt x="2534" y="1285"/>
                    <a:pt x="2534" y="1285"/>
                    <a:pt x="2534" y="1285"/>
                  </a:cubicBezTo>
                  <a:cubicBezTo>
                    <a:pt x="2534" y="1285"/>
                    <a:pt x="2538" y="1238"/>
                    <a:pt x="2538" y="1203"/>
                  </a:cubicBezTo>
                  <a:cubicBezTo>
                    <a:pt x="2538" y="1203"/>
                    <a:pt x="2327" y="1189"/>
                    <a:pt x="2287" y="1089"/>
                  </a:cubicBezTo>
                  <a:cubicBezTo>
                    <a:pt x="2287" y="1089"/>
                    <a:pt x="2329" y="1116"/>
                    <a:pt x="2400" y="1121"/>
                  </a:cubicBezTo>
                  <a:cubicBezTo>
                    <a:pt x="2464" y="1124"/>
                    <a:pt x="2543" y="1112"/>
                    <a:pt x="2543" y="1112"/>
                  </a:cubicBezTo>
                  <a:cubicBezTo>
                    <a:pt x="2549" y="1095"/>
                    <a:pt x="2556" y="925"/>
                    <a:pt x="2556" y="925"/>
                  </a:cubicBezTo>
                  <a:cubicBezTo>
                    <a:pt x="2558" y="907"/>
                    <a:pt x="2558" y="836"/>
                    <a:pt x="2558" y="836"/>
                  </a:cubicBezTo>
                  <a:cubicBezTo>
                    <a:pt x="2523" y="845"/>
                    <a:pt x="2468" y="837"/>
                    <a:pt x="2407" y="823"/>
                  </a:cubicBezTo>
                  <a:cubicBezTo>
                    <a:pt x="2369" y="814"/>
                    <a:pt x="2305" y="776"/>
                    <a:pt x="2280" y="734"/>
                  </a:cubicBezTo>
                  <a:cubicBezTo>
                    <a:pt x="2280" y="734"/>
                    <a:pt x="2325" y="754"/>
                    <a:pt x="2399" y="762"/>
                  </a:cubicBezTo>
                  <a:cubicBezTo>
                    <a:pt x="2478" y="772"/>
                    <a:pt x="2566" y="756"/>
                    <a:pt x="2567" y="746"/>
                  </a:cubicBezTo>
                  <a:cubicBezTo>
                    <a:pt x="2572" y="702"/>
                    <a:pt x="2571" y="571"/>
                    <a:pt x="2571" y="567"/>
                  </a:cubicBezTo>
                  <a:cubicBezTo>
                    <a:pt x="2571" y="567"/>
                    <a:pt x="2578" y="470"/>
                    <a:pt x="2574" y="471"/>
                  </a:cubicBezTo>
                  <a:cubicBezTo>
                    <a:pt x="2552" y="475"/>
                    <a:pt x="2427" y="471"/>
                    <a:pt x="2327" y="366"/>
                  </a:cubicBezTo>
                  <a:cubicBezTo>
                    <a:pt x="2327" y="366"/>
                    <a:pt x="2289" y="336"/>
                    <a:pt x="2326" y="282"/>
                  </a:cubicBezTo>
                  <a:cubicBezTo>
                    <a:pt x="2326" y="282"/>
                    <a:pt x="2126" y="192"/>
                    <a:pt x="2126" y="192"/>
                  </a:cubicBezTo>
                  <a:cubicBezTo>
                    <a:pt x="2126" y="192"/>
                    <a:pt x="2168" y="151"/>
                    <a:pt x="2169" y="109"/>
                  </a:cubicBezTo>
                  <a:cubicBezTo>
                    <a:pt x="2170" y="62"/>
                    <a:pt x="2098" y="34"/>
                    <a:pt x="2041" y="44"/>
                  </a:cubicBezTo>
                  <a:cubicBezTo>
                    <a:pt x="1987" y="54"/>
                    <a:pt x="1946" y="111"/>
                    <a:pt x="1946" y="111"/>
                  </a:cubicBezTo>
                  <a:cubicBezTo>
                    <a:pt x="1695" y="0"/>
                    <a:pt x="1695" y="0"/>
                    <a:pt x="1695" y="0"/>
                  </a:cubicBezTo>
                  <a:cubicBezTo>
                    <a:pt x="1498" y="199"/>
                    <a:pt x="1498" y="199"/>
                    <a:pt x="1498" y="199"/>
                  </a:cubicBezTo>
                  <a:cubicBezTo>
                    <a:pt x="1496" y="201"/>
                    <a:pt x="1483" y="218"/>
                    <a:pt x="1485" y="237"/>
                  </a:cubicBezTo>
                  <a:cubicBezTo>
                    <a:pt x="1488" y="255"/>
                    <a:pt x="1488" y="255"/>
                    <a:pt x="1488" y="255"/>
                  </a:cubicBezTo>
                  <a:cubicBezTo>
                    <a:pt x="1490" y="268"/>
                    <a:pt x="1483" y="277"/>
                    <a:pt x="1481" y="279"/>
                  </a:cubicBezTo>
                  <a:cubicBezTo>
                    <a:pt x="1464" y="303"/>
                    <a:pt x="1440" y="327"/>
                    <a:pt x="1422" y="349"/>
                  </a:cubicBezTo>
                  <a:cubicBezTo>
                    <a:pt x="1405" y="370"/>
                    <a:pt x="1392" y="388"/>
                    <a:pt x="1385" y="399"/>
                  </a:cubicBezTo>
                  <a:cubicBezTo>
                    <a:pt x="1365" y="432"/>
                    <a:pt x="1358" y="454"/>
                    <a:pt x="1350" y="476"/>
                  </a:cubicBezTo>
                  <a:cubicBezTo>
                    <a:pt x="1350" y="476"/>
                    <a:pt x="1325" y="531"/>
                    <a:pt x="1420" y="606"/>
                  </a:cubicBezTo>
                  <a:cubicBezTo>
                    <a:pt x="1426" y="610"/>
                    <a:pt x="1426" y="610"/>
                    <a:pt x="1426" y="610"/>
                  </a:cubicBezTo>
                  <a:cubicBezTo>
                    <a:pt x="1426" y="610"/>
                    <a:pt x="1435" y="597"/>
                    <a:pt x="1435" y="597"/>
                  </a:cubicBezTo>
                  <a:cubicBezTo>
                    <a:pt x="1443" y="605"/>
                    <a:pt x="1443" y="605"/>
                    <a:pt x="1443" y="605"/>
                  </a:cubicBezTo>
                  <a:cubicBezTo>
                    <a:pt x="1451" y="613"/>
                    <a:pt x="1467" y="628"/>
                    <a:pt x="1483" y="637"/>
                  </a:cubicBezTo>
                  <a:cubicBezTo>
                    <a:pt x="1483" y="637"/>
                    <a:pt x="1490" y="604"/>
                    <a:pt x="1509" y="576"/>
                  </a:cubicBezTo>
                  <a:cubicBezTo>
                    <a:pt x="1525" y="551"/>
                    <a:pt x="1561" y="520"/>
                    <a:pt x="1585" y="505"/>
                  </a:cubicBezTo>
                  <a:cubicBezTo>
                    <a:pt x="1616" y="485"/>
                    <a:pt x="1646" y="475"/>
                    <a:pt x="1682" y="473"/>
                  </a:cubicBezTo>
                  <a:cubicBezTo>
                    <a:pt x="1712" y="472"/>
                    <a:pt x="1733" y="484"/>
                    <a:pt x="1754" y="506"/>
                  </a:cubicBezTo>
                  <a:cubicBezTo>
                    <a:pt x="1785" y="538"/>
                    <a:pt x="1798" y="618"/>
                    <a:pt x="1787" y="652"/>
                  </a:cubicBezTo>
                  <a:cubicBezTo>
                    <a:pt x="1775" y="644"/>
                    <a:pt x="1766" y="638"/>
                    <a:pt x="1766" y="638"/>
                  </a:cubicBezTo>
                  <a:cubicBezTo>
                    <a:pt x="1726" y="618"/>
                    <a:pt x="1646" y="582"/>
                    <a:pt x="1543" y="627"/>
                  </a:cubicBezTo>
                  <a:cubicBezTo>
                    <a:pt x="1508" y="642"/>
                    <a:pt x="1444" y="674"/>
                    <a:pt x="1337" y="705"/>
                  </a:cubicBezTo>
                  <a:cubicBezTo>
                    <a:pt x="1281" y="721"/>
                    <a:pt x="1242" y="715"/>
                    <a:pt x="1232" y="667"/>
                  </a:cubicBezTo>
                  <a:cubicBezTo>
                    <a:pt x="1223" y="625"/>
                    <a:pt x="1243" y="594"/>
                    <a:pt x="1243" y="594"/>
                  </a:cubicBezTo>
                  <a:cubicBezTo>
                    <a:pt x="1243" y="594"/>
                    <a:pt x="1174" y="605"/>
                    <a:pt x="1158" y="667"/>
                  </a:cubicBezTo>
                  <a:cubicBezTo>
                    <a:pt x="1143" y="729"/>
                    <a:pt x="1167" y="787"/>
                    <a:pt x="1225" y="801"/>
                  </a:cubicBezTo>
                  <a:cubicBezTo>
                    <a:pt x="1278" y="815"/>
                    <a:pt x="1363" y="776"/>
                    <a:pt x="1425" y="742"/>
                  </a:cubicBezTo>
                  <a:cubicBezTo>
                    <a:pt x="1448" y="731"/>
                    <a:pt x="1493" y="706"/>
                    <a:pt x="1525" y="692"/>
                  </a:cubicBezTo>
                  <a:cubicBezTo>
                    <a:pt x="1584" y="667"/>
                    <a:pt x="1625" y="664"/>
                    <a:pt x="1686" y="691"/>
                  </a:cubicBezTo>
                  <a:cubicBezTo>
                    <a:pt x="1731" y="711"/>
                    <a:pt x="1757" y="739"/>
                    <a:pt x="1757" y="739"/>
                  </a:cubicBezTo>
                  <a:cubicBezTo>
                    <a:pt x="1757" y="739"/>
                    <a:pt x="1737" y="791"/>
                    <a:pt x="1663" y="795"/>
                  </a:cubicBezTo>
                  <a:cubicBezTo>
                    <a:pt x="1603" y="797"/>
                    <a:pt x="1557" y="766"/>
                    <a:pt x="1539" y="737"/>
                  </a:cubicBezTo>
                  <a:cubicBezTo>
                    <a:pt x="1539" y="737"/>
                    <a:pt x="1526" y="768"/>
                    <a:pt x="1521" y="778"/>
                  </a:cubicBezTo>
                  <a:cubicBezTo>
                    <a:pt x="1501" y="811"/>
                    <a:pt x="1525" y="829"/>
                    <a:pt x="1516" y="853"/>
                  </a:cubicBezTo>
                  <a:cubicBezTo>
                    <a:pt x="1508" y="877"/>
                    <a:pt x="1466" y="905"/>
                    <a:pt x="1443" y="920"/>
                  </a:cubicBezTo>
                  <a:cubicBezTo>
                    <a:pt x="1407" y="945"/>
                    <a:pt x="1344" y="963"/>
                    <a:pt x="1329" y="967"/>
                  </a:cubicBezTo>
                  <a:cubicBezTo>
                    <a:pt x="1329" y="967"/>
                    <a:pt x="1367" y="1053"/>
                    <a:pt x="1372" y="1063"/>
                  </a:cubicBezTo>
                  <a:cubicBezTo>
                    <a:pt x="1392" y="1100"/>
                    <a:pt x="1427" y="1178"/>
                    <a:pt x="1458" y="1208"/>
                  </a:cubicBezTo>
                  <a:cubicBezTo>
                    <a:pt x="1458" y="1208"/>
                    <a:pt x="1529" y="1193"/>
                    <a:pt x="1578" y="1164"/>
                  </a:cubicBezTo>
                  <a:cubicBezTo>
                    <a:pt x="1624" y="1136"/>
                    <a:pt x="1660" y="1104"/>
                    <a:pt x="1672" y="1078"/>
                  </a:cubicBezTo>
                  <a:cubicBezTo>
                    <a:pt x="1672" y="1078"/>
                    <a:pt x="1672" y="1078"/>
                    <a:pt x="1672" y="1078"/>
                  </a:cubicBezTo>
                  <a:cubicBezTo>
                    <a:pt x="1607" y="1229"/>
                    <a:pt x="1558" y="1281"/>
                    <a:pt x="1516" y="1309"/>
                  </a:cubicBezTo>
                  <a:cubicBezTo>
                    <a:pt x="1348" y="1417"/>
                    <a:pt x="1013" y="1656"/>
                    <a:pt x="692" y="1700"/>
                  </a:cubicBezTo>
                  <a:cubicBezTo>
                    <a:pt x="599" y="1703"/>
                    <a:pt x="448" y="1565"/>
                    <a:pt x="408" y="1516"/>
                  </a:cubicBezTo>
                  <a:cubicBezTo>
                    <a:pt x="379" y="1481"/>
                    <a:pt x="319" y="1532"/>
                    <a:pt x="319" y="1532"/>
                  </a:cubicBezTo>
                  <a:cubicBezTo>
                    <a:pt x="319" y="1532"/>
                    <a:pt x="196" y="1511"/>
                    <a:pt x="141" y="1594"/>
                  </a:cubicBezTo>
                  <a:cubicBezTo>
                    <a:pt x="132" y="1607"/>
                    <a:pt x="206" y="1583"/>
                    <a:pt x="252" y="1599"/>
                  </a:cubicBezTo>
                  <a:cubicBezTo>
                    <a:pt x="284" y="1609"/>
                    <a:pt x="241" y="1625"/>
                    <a:pt x="241" y="1654"/>
                  </a:cubicBezTo>
                  <a:cubicBezTo>
                    <a:pt x="241" y="1699"/>
                    <a:pt x="379" y="1733"/>
                    <a:pt x="434" y="1752"/>
                  </a:cubicBezTo>
                  <a:cubicBezTo>
                    <a:pt x="452" y="1758"/>
                    <a:pt x="451" y="1775"/>
                    <a:pt x="442" y="1774"/>
                  </a:cubicBezTo>
                  <a:cubicBezTo>
                    <a:pt x="337" y="1771"/>
                    <a:pt x="274" y="1726"/>
                    <a:pt x="233" y="1713"/>
                  </a:cubicBezTo>
                  <a:cubicBezTo>
                    <a:pt x="151" y="1689"/>
                    <a:pt x="125" y="1705"/>
                    <a:pt x="119" y="1743"/>
                  </a:cubicBezTo>
                  <a:cubicBezTo>
                    <a:pt x="114" y="1772"/>
                    <a:pt x="19" y="1745"/>
                    <a:pt x="2" y="1917"/>
                  </a:cubicBezTo>
                  <a:cubicBezTo>
                    <a:pt x="0" y="1933"/>
                    <a:pt x="105" y="1801"/>
                    <a:pt x="112" y="1847"/>
                  </a:cubicBezTo>
                  <a:cubicBezTo>
                    <a:pt x="135" y="1985"/>
                    <a:pt x="373" y="1870"/>
                    <a:pt x="422" y="1907"/>
                  </a:cubicBezTo>
                  <a:cubicBezTo>
                    <a:pt x="455" y="1931"/>
                    <a:pt x="177" y="1928"/>
                    <a:pt x="219" y="2012"/>
                  </a:cubicBezTo>
                  <a:cubicBezTo>
                    <a:pt x="225" y="2025"/>
                    <a:pt x="97" y="2106"/>
                    <a:pt x="206" y="2208"/>
                  </a:cubicBezTo>
                  <a:cubicBezTo>
                    <a:pt x="206" y="2208"/>
                    <a:pt x="212" y="2092"/>
                    <a:pt x="281" y="2097"/>
                  </a:cubicBezTo>
                  <a:cubicBezTo>
                    <a:pt x="338" y="2100"/>
                    <a:pt x="366" y="2155"/>
                    <a:pt x="437" y="2101"/>
                  </a:cubicBezTo>
                  <a:cubicBezTo>
                    <a:pt x="463" y="2082"/>
                    <a:pt x="477" y="2055"/>
                    <a:pt x="572" y="2027"/>
                  </a:cubicBezTo>
                  <a:cubicBezTo>
                    <a:pt x="579" y="2025"/>
                    <a:pt x="580" y="2059"/>
                    <a:pt x="595" y="2081"/>
                  </a:cubicBezTo>
                  <a:cubicBezTo>
                    <a:pt x="604" y="2095"/>
                    <a:pt x="632" y="2094"/>
                    <a:pt x="632" y="2107"/>
                  </a:cubicBezTo>
                  <a:cubicBezTo>
                    <a:pt x="632" y="2151"/>
                    <a:pt x="577" y="2188"/>
                    <a:pt x="579" y="2190"/>
                  </a:cubicBezTo>
                  <a:cubicBezTo>
                    <a:pt x="581" y="2192"/>
                    <a:pt x="642" y="2223"/>
                    <a:pt x="699" y="2120"/>
                  </a:cubicBezTo>
                  <a:cubicBezTo>
                    <a:pt x="710" y="2100"/>
                    <a:pt x="730" y="2117"/>
                    <a:pt x="753" y="2110"/>
                  </a:cubicBezTo>
                  <a:cubicBezTo>
                    <a:pt x="835" y="2085"/>
                    <a:pt x="752" y="2034"/>
                    <a:pt x="799" y="1990"/>
                  </a:cubicBezTo>
                  <a:cubicBezTo>
                    <a:pt x="859" y="1934"/>
                    <a:pt x="926" y="1903"/>
                    <a:pt x="988" y="1879"/>
                  </a:cubicBezTo>
                  <a:cubicBezTo>
                    <a:pt x="988" y="1879"/>
                    <a:pt x="956" y="1991"/>
                    <a:pt x="996" y="2020"/>
                  </a:cubicBezTo>
                  <a:cubicBezTo>
                    <a:pt x="1243" y="1957"/>
                    <a:pt x="1243" y="1957"/>
                    <a:pt x="1243" y="1957"/>
                  </a:cubicBezTo>
                  <a:cubicBezTo>
                    <a:pt x="1216" y="1893"/>
                    <a:pt x="1259" y="1798"/>
                    <a:pt x="1309" y="1734"/>
                  </a:cubicBezTo>
                  <a:cubicBezTo>
                    <a:pt x="1320" y="1720"/>
                    <a:pt x="1259" y="1907"/>
                    <a:pt x="1296" y="1943"/>
                  </a:cubicBezTo>
                  <a:cubicBezTo>
                    <a:pt x="1553" y="1877"/>
                    <a:pt x="1553" y="1877"/>
                    <a:pt x="1553" y="1877"/>
                  </a:cubicBezTo>
                  <a:cubicBezTo>
                    <a:pt x="1536" y="1836"/>
                    <a:pt x="1545" y="1773"/>
                    <a:pt x="1564" y="1725"/>
                  </a:cubicBezTo>
                  <a:cubicBezTo>
                    <a:pt x="1591" y="1837"/>
                    <a:pt x="1645" y="1955"/>
                    <a:pt x="1758" y="2004"/>
                  </a:cubicBezTo>
                  <a:cubicBezTo>
                    <a:pt x="1941" y="2084"/>
                    <a:pt x="2102" y="2122"/>
                    <a:pt x="2373" y="2202"/>
                  </a:cubicBezTo>
                  <a:cubicBezTo>
                    <a:pt x="2445" y="2223"/>
                    <a:pt x="2523" y="2250"/>
                    <a:pt x="2558" y="2268"/>
                  </a:cubicBezTo>
                  <a:close/>
                  <a:moveTo>
                    <a:pt x="1598" y="317"/>
                  </a:moveTo>
                  <a:cubicBezTo>
                    <a:pt x="1589" y="310"/>
                    <a:pt x="1585" y="261"/>
                    <a:pt x="1591" y="250"/>
                  </a:cubicBezTo>
                  <a:cubicBezTo>
                    <a:pt x="1600" y="236"/>
                    <a:pt x="1700" y="258"/>
                    <a:pt x="1714" y="299"/>
                  </a:cubicBezTo>
                  <a:cubicBezTo>
                    <a:pt x="1717" y="308"/>
                    <a:pt x="1607" y="324"/>
                    <a:pt x="1598" y="31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7258050" y="325438"/>
              <a:ext cx="1489075" cy="846138"/>
            </a:xfrm>
            <a:custGeom>
              <a:avLst/>
              <a:gdLst>
                <a:gd name="T0" fmla="*/ 867 w 867"/>
                <a:gd name="T1" fmla="*/ 130 h 492"/>
                <a:gd name="T2" fmla="*/ 843 w 867"/>
                <a:gd name="T3" fmla="*/ 139 h 492"/>
                <a:gd name="T4" fmla="*/ 801 w 867"/>
                <a:gd name="T5" fmla="*/ 224 h 492"/>
                <a:gd name="T6" fmla="*/ 687 w 867"/>
                <a:gd name="T7" fmla="*/ 198 h 492"/>
                <a:gd name="T8" fmla="*/ 659 w 867"/>
                <a:gd name="T9" fmla="*/ 311 h 492"/>
                <a:gd name="T10" fmla="*/ 618 w 867"/>
                <a:gd name="T11" fmla="*/ 244 h 492"/>
                <a:gd name="T12" fmla="*/ 530 w 867"/>
                <a:gd name="T13" fmla="*/ 243 h 492"/>
                <a:gd name="T14" fmla="*/ 623 w 867"/>
                <a:gd name="T15" fmla="*/ 166 h 492"/>
                <a:gd name="T16" fmla="*/ 584 w 867"/>
                <a:gd name="T17" fmla="*/ 87 h 492"/>
                <a:gd name="T18" fmla="*/ 497 w 867"/>
                <a:gd name="T19" fmla="*/ 86 h 492"/>
                <a:gd name="T20" fmla="*/ 540 w 867"/>
                <a:gd name="T21" fmla="*/ 29 h 492"/>
                <a:gd name="T22" fmla="*/ 540 w 867"/>
                <a:gd name="T23" fmla="*/ 0 h 492"/>
                <a:gd name="T24" fmla="*/ 392 w 867"/>
                <a:gd name="T25" fmla="*/ 0 h 492"/>
                <a:gd name="T26" fmla="*/ 392 w 867"/>
                <a:gd name="T27" fmla="*/ 40 h 492"/>
                <a:gd name="T28" fmla="*/ 369 w 867"/>
                <a:gd name="T29" fmla="*/ 0 h 492"/>
                <a:gd name="T30" fmla="*/ 249 w 867"/>
                <a:gd name="T31" fmla="*/ 0 h 492"/>
                <a:gd name="T32" fmla="*/ 248 w 867"/>
                <a:gd name="T33" fmla="*/ 1 h 492"/>
                <a:gd name="T34" fmla="*/ 254 w 867"/>
                <a:gd name="T35" fmla="*/ 122 h 492"/>
                <a:gd name="T36" fmla="*/ 194 w 867"/>
                <a:gd name="T37" fmla="*/ 58 h 492"/>
                <a:gd name="T38" fmla="*/ 117 w 867"/>
                <a:gd name="T39" fmla="*/ 74 h 492"/>
                <a:gd name="T40" fmla="*/ 119 w 867"/>
                <a:gd name="T41" fmla="*/ 0 h 492"/>
                <a:gd name="T42" fmla="*/ 37 w 867"/>
                <a:gd name="T43" fmla="*/ 0 h 492"/>
                <a:gd name="T44" fmla="*/ 0 w 867"/>
                <a:gd name="T45" fmla="*/ 213 h 492"/>
                <a:gd name="T46" fmla="*/ 203 w 867"/>
                <a:gd name="T47" fmla="*/ 303 h 492"/>
                <a:gd name="T48" fmla="*/ 267 w 867"/>
                <a:gd name="T49" fmla="*/ 260 h 492"/>
                <a:gd name="T50" fmla="*/ 428 w 867"/>
                <a:gd name="T51" fmla="*/ 263 h 492"/>
                <a:gd name="T52" fmla="*/ 509 w 867"/>
                <a:gd name="T53" fmla="*/ 365 h 492"/>
                <a:gd name="T54" fmla="*/ 489 w 867"/>
                <a:gd name="T55" fmla="*/ 428 h 492"/>
                <a:gd name="T56" fmla="*/ 636 w 867"/>
                <a:gd name="T57" fmla="*/ 492 h 492"/>
                <a:gd name="T58" fmla="*/ 867 w 867"/>
                <a:gd name="T59" fmla="*/ 190 h 492"/>
                <a:gd name="T60" fmla="*/ 867 w 867"/>
                <a:gd name="T61" fmla="*/ 13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67" h="492">
                  <a:moveTo>
                    <a:pt x="867" y="130"/>
                  </a:moveTo>
                  <a:cubicBezTo>
                    <a:pt x="859" y="132"/>
                    <a:pt x="851" y="135"/>
                    <a:pt x="843" y="139"/>
                  </a:cubicBezTo>
                  <a:cubicBezTo>
                    <a:pt x="806" y="160"/>
                    <a:pt x="797" y="213"/>
                    <a:pt x="801" y="224"/>
                  </a:cubicBezTo>
                  <a:cubicBezTo>
                    <a:pt x="772" y="150"/>
                    <a:pt x="687" y="198"/>
                    <a:pt x="687" y="198"/>
                  </a:cubicBezTo>
                  <a:cubicBezTo>
                    <a:pt x="742" y="285"/>
                    <a:pt x="696" y="321"/>
                    <a:pt x="659" y="311"/>
                  </a:cubicBezTo>
                  <a:cubicBezTo>
                    <a:pt x="610" y="299"/>
                    <a:pt x="618" y="244"/>
                    <a:pt x="618" y="244"/>
                  </a:cubicBezTo>
                  <a:cubicBezTo>
                    <a:pt x="618" y="244"/>
                    <a:pt x="567" y="288"/>
                    <a:pt x="530" y="243"/>
                  </a:cubicBezTo>
                  <a:cubicBezTo>
                    <a:pt x="501" y="209"/>
                    <a:pt x="542" y="163"/>
                    <a:pt x="623" y="166"/>
                  </a:cubicBezTo>
                  <a:cubicBezTo>
                    <a:pt x="623" y="166"/>
                    <a:pt x="628" y="118"/>
                    <a:pt x="584" y="87"/>
                  </a:cubicBezTo>
                  <a:cubicBezTo>
                    <a:pt x="550" y="63"/>
                    <a:pt x="497" y="86"/>
                    <a:pt x="497" y="86"/>
                  </a:cubicBezTo>
                  <a:cubicBezTo>
                    <a:pt x="497" y="86"/>
                    <a:pt x="532" y="68"/>
                    <a:pt x="540" y="29"/>
                  </a:cubicBezTo>
                  <a:cubicBezTo>
                    <a:pt x="542" y="21"/>
                    <a:pt x="542" y="11"/>
                    <a:pt x="540" y="0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387" y="22"/>
                    <a:pt x="392" y="40"/>
                    <a:pt x="392" y="40"/>
                  </a:cubicBezTo>
                  <a:cubicBezTo>
                    <a:pt x="392" y="40"/>
                    <a:pt x="385" y="18"/>
                    <a:pt x="369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8" y="1"/>
                    <a:pt x="248" y="1"/>
                    <a:pt x="248" y="1"/>
                  </a:cubicBezTo>
                  <a:cubicBezTo>
                    <a:pt x="305" y="59"/>
                    <a:pt x="298" y="120"/>
                    <a:pt x="254" y="122"/>
                  </a:cubicBezTo>
                  <a:cubicBezTo>
                    <a:pt x="196" y="125"/>
                    <a:pt x="194" y="58"/>
                    <a:pt x="194" y="58"/>
                  </a:cubicBezTo>
                  <a:cubicBezTo>
                    <a:pt x="194" y="58"/>
                    <a:pt x="159" y="101"/>
                    <a:pt x="117" y="74"/>
                  </a:cubicBezTo>
                  <a:cubicBezTo>
                    <a:pt x="94" y="59"/>
                    <a:pt x="85" y="25"/>
                    <a:pt x="119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203" y="303"/>
                    <a:pt x="203" y="303"/>
                    <a:pt x="203" y="303"/>
                  </a:cubicBezTo>
                  <a:cubicBezTo>
                    <a:pt x="227" y="282"/>
                    <a:pt x="251" y="268"/>
                    <a:pt x="267" y="260"/>
                  </a:cubicBezTo>
                  <a:cubicBezTo>
                    <a:pt x="323" y="236"/>
                    <a:pt x="381" y="242"/>
                    <a:pt x="428" y="263"/>
                  </a:cubicBezTo>
                  <a:cubicBezTo>
                    <a:pt x="498" y="293"/>
                    <a:pt x="506" y="334"/>
                    <a:pt x="509" y="365"/>
                  </a:cubicBezTo>
                  <a:cubicBezTo>
                    <a:pt x="510" y="382"/>
                    <a:pt x="495" y="419"/>
                    <a:pt x="489" y="428"/>
                  </a:cubicBezTo>
                  <a:cubicBezTo>
                    <a:pt x="636" y="492"/>
                    <a:pt x="636" y="492"/>
                    <a:pt x="636" y="492"/>
                  </a:cubicBezTo>
                  <a:cubicBezTo>
                    <a:pt x="867" y="190"/>
                    <a:pt x="867" y="190"/>
                    <a:pt x="867" y="190"/>
                  </a:cubicBezTo>
                  <a:lnTo>
                    <a:pt x="867" y="13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</p:grpSp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1083734" y="3429000"/>
            <a:ext cx="7412533" cy="1641909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1083734" y="5227415"/>
            <a:ext cx="7412533" cy="8898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549" y="909280"/>
            <a:ext cx="2874664" cy="12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6703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146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>
            <a:spLocks noChangeArrowheads="1"/>
          </p:cNvSpPr>
          <p:nvPr userDrawn="1"/>
        </p:nvSpPr>
        <p:spPr bwMode="auto">
          <a:xfrm>
            <a:off x="527052" y="431800"/>
            <a:ext cx="11140017" cy="5996517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5723467" y="433917"/>
            <a:ext cx="5979584" cy="5994400"/>
            <a:chOff x="4292600" y="325438"/>
            <a:chExt cx="4484688" cy="4495800"/>
          </a:xfrm>
        </p:grpSpPr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5967413" y="328613"/>
              <a:ext cx="282575" cy="1208088"/>
            </a:xfrm>
            <a:custGeom>
              <a:avLst/>
              <a:gdLst>
                <a:gd name="T0" fmla="*/ 27 w 164"/>
                <a:gd name="T1" fmla="*/ 644 h 703"/>
                <a:gd name="T2" fmla="*/ 14 w 164"/>
                <a:gd name="T3" fmla="*/ 672 h 703"/>
                <a:gd name="T4" fmla="*/ 17 w 164"/>
                <a:gd name="T5" fmla="*/ 703 h 703"/>
                <a:gd name="T6" fmla="*/ 146 w 164"/>
                <a:gd name="T7" fmla="*/ 703 h 703"/>
                <a:gd name="T8" fmla="*/ 146 w 164"/>
                <a:gd name="T9" fmla="*/ 661 h 703"/>
                <a:gd name="T10" fmla="*/ 132 w 164"/>
                <a:gd name="T11" fmla="*/ 641 h 703"/>
                <a:gd name="T12" fmla="*/ 131 w 164"/>
                <a:gd name="T13" fmla="*/ 450 h 703"/>
                <a:gd name="T14" fmla="*/ 164 w 164"/>
                <a:gd name="T15" fmla="*/ 372 h 703"/>
                <a:gd name="T16" fmla="*/ 132 w 164"/>
                <a:gd name="T17" fmla="*/ 294 h 703"/>
                <a:gd name="T18" fmla="*/ 134 w 164"/>
                <a:gd name="T19" fmla="*/ 60 h 703"/>
                <a:gd name="T20" fmla="*/ 146 w 164"/>
                <a:gd name="T21" fmla="*/ 40 h 703"/>
                <a:gd name="T22" fmla="*/ 145 w 164"/>
                <a:gd name="T23" fmla="*/ 0 h 703"/>
                <a:gd name="T24" fmla="*/ 8 w 164"/>
                <a:gd name="T25" fmla="*/ 0 h 703"/>
                <a:gd name="T26" fmla="*/ 8 w 164"/>
                <a:gd name="T27" fmla="*/ 33 h 703"/>
                <a:gd name="T28" fmla="*/ 28 w 164"/>
                <a:gd name="T29" fmla="*/ 63 h 703"/>
                <a:gd name="T30" fmla="*/ 28 w 164"/>
                <a:gd name="T31" fmla="*/ 294 h 703"/>
                <a:gd name="T32" fmla="*/ 4 w 164"/>
                <a:gd name="T33" fmla="*/ 369 h 703"/>
                <a:gd name="T34" fmla="*/ 30 w 164"/>
                <a:gd name="T35" fmla="*/ 450 h 703"/>
                <a:gd name="T36" fmla="*/ 27 w 164"/>
                <a:gd name="T37" fmla="*/ 644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703">
                  <a:moveTo>
                    <a:pt x="27" y="644"/>
                  </a:moveTo>
                  <a:cubicBezTo>
                    <a:pt x="27" y="644"/>
                    <a:pt x="16" y="652"/>
                    <a:pt x="14" y="672"/>
                  </a:cubicBezTo>
                  <a:cubicBezTo>
                    <a:pt x="12" y="694"/>
                    <a:pt x="17" y="703"/>
                    <a:pt x="17" y="703"/>
                  </a:cubicBezTo>
                  <a:cubicBezTo>
                    <a:pt x="146" y="703"/>
                    <a:pt x="146" y="703"/>
                    <a:pt x="146" y="703"/>
                  </a:cubicBezTo>
                  <a:cubicBezTo>
                    <a:pt x="147" y="699"/>
                    <a:pt x="149" y="675"/>
                    <a:pt x="146" y="661"/>
                  </a:cubicBezTo>
                  <a:cubicBezTo>
                    <a:pt x="143" y="652"/>
                    <a:pt x="136" y="644"/>
                    <a:pt x="132" y="641"/>
                  </a:cubicBezTo>
                  <a:cubicBezTo>
                    <a:pt x="131" y="450"/>
                    <a:pt x="131" y="450"/>
                    <a:pt x="131" y="450"/>
                  </a:cubicBezTo>
                  <a:cubicBezTo>
                    <a:pt x="143" y="429"/>
                    <a:pt x="164" y="407"/>
                    <a:pt x="164" y="372"/>
                  </a:cubicBezTo>
                  <a:cubicBezTo>
                    <a:pt x="163" y="337"/>
                    <a:pt x="141" y="307"/>
                    <a:pt x="132" y="294"/>
                  </a:cubicBezTo>
                  <a:cubicBezTo>
                    <a:pt x="132" y="294"/>
                    <a:pt x="130" y="69"/>
                    <a:pt x="134" y="60"/>
                  </a:cubicBezTo>
                  <a:cubicBezTo>
                    <a:pt x="134" y="60"/>
                    <a:pt x="141" y="53"/>
                    <a:pt x="146" y="40"/>
                  </a:cubicBezTo>
                  <a:cubicBezTo>
                    <a:pt x="152" y="25"/>
                    <a:pt x="145" y="0"/>
                    <a:pt x="14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6"/>
                    <a:pt x="6" y="25"/>
                    <a:pt x="8" y="33"/>
                  </a:cubicBezTo>
                  <a:cubicBezTo>
                    <a:pt x="11" y="44"/>
                    <a:pt x="19" y="57"/>
                    <a:pt x="28" y="63"/>
                  </a:cubicBezTo>
                  <a:cubicBezTo>
                    <a:pt x="28" y="294"/>
                    <a:pt x="28" y="294"/>
                    <a:pt x="28" y="294"/>
                  </a:cubicBezTo>
                  <a:cubicBezTo>
                    <a:pt x="28" y="294"/>
                    <a:pt x="9" y="317"/>
                    <a:pt x="4" y="369"/>
                  </a:cubicBezTo>
                  <a:cubicBezTo>
                    <a:pt x="0" y="413"/>
                    <a:pt x="30" y="450"/>
                    <a:pt x="30" y="450"/>
                  </a:cubicBezTo>
                  <a:lnTo>
                    <a:pt x="27" y="64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5141913" y="622300"/>
              <a:ext cx="587375" cy="563563"/>
            </a:xfrm>
            <a:custGeom>
              <a:avLst/>
              <a:gdLst>
                <a:gd name="T0" fmla="*/ 7 w 342"/>
                <a:gd name="T1" fmla="*/ 307 h 328"/>
                <a:gd name="T2" fmla="*/ 57 w 342"/>
                <a:gd name="T3" fmla="*/ 294 h 328"/>
                <a:gd name="T4" fmla="*/ 80 w 342"/>
                <a:gd name="T5" fmla="*/ 243 h 328"/>
                <a:gd name="T6" fmla="*/ 83 w 342"/>
                <a:gd name="T7" fmla="*/ 325 h 328"/>
                <a:gd name="T8" fmla="*/ 144 w 342"/>
                <a:gd name="T9" fmla="*/ 307 h 328"/>
                <a:gd name="T10" fmla="*/ 171 w 342"/>
                <a:gd name="T11" fmla="*/ 243 h 328"/>
                <a:gd name="T12" fmla="*/ 176 w 342"/>
                <a:gd name="T13" fmla="*/ 324 h 328"/>
                <a:gd name="T14" fmla="*/ 238 w 342"/>
                <a:gd name="T15" fmla="*/ 304 h 328"/>
                <a:gd name="T16" fmla="*/ 262 w 342"/>
                <a:gd name="T17" fmla="*/ 243 h 328"/>
                <a:gd name="T18" fmla="*/ 264 w 342"/>
                <a:gd name="T19" fmla="*/ 299 h 328"/>
                <a:gd name="T20" fmla="*/ 306 w 342"/>
                <a:gd name="T21" fmla="*/ 286 h 328"/>
                <a:gd name="T22" fmla="*/ 342 w 342"/>
                <a:gd name="T23" fmla="*/ 243 h 328"/>
                <a:gd name="T24" fmla="*/ 341 w 342"/>
                <a:gd name="T25" fmla="*/ 52 h 328"/>
                <a:gd name="T26" fmla="*/ 328 w 342"/>
                <a:gd name="T27" fmla="*/ 0 h 328"/>
                <a:gd name="T28" fmla="*/ 280 w 342"/>
                <a:gd name="T29" fmla="*/ 2 h 328"/>
                <a:gd name="T30" fmla="*/ 262 w 342"/>
                <a:gd name="T31" fmla="*/ 52 h 328"/>
                <a:gd name="T32" fmla="*/ 246 w 342"/>
                <a:gd name="T33" fmla="*/ 4 h 328"/>
                <a:gd name="T34" fmla="*/ 188 w 342"/>
                <a:gd name="T35" fmla="*/ 5 h 328"/>
                <a:gd name="T36" fmla="*/ 171 w 342"/>
                <a:gd name="T37" fmla="*/ 52 h 328"/>
                <a:gd name="T38" fmla="*/ 156 w 342"/>
                <a:gd name="T39" fmla="*/ 7 h 328"/>
                <a:gd name="T40" fmla="*/ 100 w 342"/>
                <a:gd name="T41" fmla="*/ 8 h 328"/>
                <a:gd name="T42" fmla="*/ 80 w 342"/>
                <a:gd name="T43" fmla="*/ 52 h 328"/>
                <a:gd name="T44" fmla="*/ 66 w 342"/>
                <a:gd name="T45" fmla="*/ 8 h 328"/>
                <a:gd name="T46" fmla="*/ 30 w 342"/>
                <a:gd name="T47" fmla="*/ 8 h 328"/>
                <a:gd name="T48" fmla="*/ 0 w 342"/>
                <a:gd name="T49" fmla="*/ 52 h 328"/>
                <a:gd name="T50" fmla="*/ 3 w 342"/>
                <a:gd name="T51" fmla="*/ 170 h 328"/>
                <a:gd name="T52" fmla="*/ 7 w 342"/>
                <a:gd name="T53" fmla="*/ 30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2" h="328">
                  <a:moveTo>
                    <a:pt x="7" y="307"/>
                  </a:moveTo>
                  <a:cubicBezTo>
                    <a:pt x="27" y="307"/>
                    <a:pt x="46" y="304"/>
                    <a:pt x="57" y="294"/>
                  </a:cubicBezTo>
                  <a:cubicBezTo>
                    <a:pt x="75" y="278"/>
                    <a:pt x="80" y="251"/>
                    <a:pt x="80" y="243"/>
                  </a:cubicBezTo>
                  <a:cubicBezTo>
                    <a:pt x="80" y="261"/>
                    <a:pt x="83" y="325"/>
                    <a:pt x="83" y="325"/>
                  </a:cubicBezTo>
                  <a:cubicBezTo>
                    <a:pt x="96" y="325"/>
                    <a:pt x="123" y="328"/>
                    <a:pt x="144" y="307"/>
                  </a:cubicBezTo>
                  <a:cubicBezTo>
                    <a:pt x="162" y="289"/>
                    <a:pt x="166" y="255"/>
                    <a:pt x="171" y="243"/>
                  </a:cubicBezTo>
                  <a:cubicBezTo>
                    <a:pt x="170" y="270"/>
                    <a:pt x="170" y="323"/>
                    <a:pt x="176" y="324"/>
                  </a:cubicBezTo>
                  <a:cubicBezTo>
                    <a:pt x="186" y="325"/>
                    <a:pt x="219" y="321"/>
                    <a:pt x="238" y="304"/>
                  </a:cubicBezTo>
                  <a:cubicBezTo>
                    <a:pt x="254" y="287"/>
                    <a:pt x="257" y="254"/>
                    <a:pt x="262" y="243"/>
                  </a:cubicBezTo>
                  <a:cubicBezTo>
                    <a:pt x="262" y="260"/>
                    <a:pt x="264" y="299"/>
                    <a:pt x="264" y="299"/>
                  </a:cubicBezTo>
                  <a:cubicBezTo>
                    <a:pt x="274" y="299"/>
                    <a:pt x="289" y="298"/>
                    <a:pt x="306" y="286"/>
                  </a:cubicBezTo>
                  <a:cubicBezTo>
                    <a:pt x="326" y="273"/>
                    <a:pt x="336" y="254"/>
                    <a:pt x="342" y="243"/>
                  </a:cubicBezTo>
                  <a:cubicBezTo>
                    <a:pt x="341" y="167"/>
                    <a:pt x="341" y="128"/>
                    <a:pt x="341" y="52"/>
                  </a:cubicBezTo>
                  <a:cubicBezTo>
                    <a:pt x="341" y="52"/>
                    <a:pt x="338" y="0"/>
                    <a:pt x="328" y="0"/>
                  </a:cubicBezTo>
                  <a:cubicBezTo>
                    <a:pt x="317" y="0"/>
                    <a:pt x="285" y="0"/>
                    <a:pt x="280" y="2"/>
                  </a:cubicBezTo>
                  <a:cubicBezTo>
                    <a:pt x="275" y="9"/>
                    <a:pt x="267" y="45"/>
                    <a:pt x="262" y="52"/>
                  </a:cubicBezTo>
                  <a:cubicBezTo>
                    <a:pt x="246" y="4"/>
                    <a:pt x="246" y="4"/>
                    <a:pt x="246" y="4"/>
                  </a:cubicBezTo>
                  <a:cubicBezTo>
                    <a:pt x="238" y="2"/>
                    <a:pt x="195" y="3"/>
                    <a:pt x="188" y="5"/>
                  </a:cubicBezTo>
                  <a:cubicBezTo>
                    <a:pt x="183" y="13"/>
                    <a:pt x="176" y="44"/>
                    <a:pt x="171" y="52"/>
                  </a:cubicBezTo>
                  <a:cubicBezTo>
                    <a:pt x="156" y="7"/>
                    <a:pt x="156" y="7"/>
                    <a:pt x="156" y="7"/>
                  </a:cubicBezTo>
                  <a:cubicBezTo>
                    <a:pt x="152" y="6"/>
                    <a:pt x="103" y="6"/>
                    <a:pt x="100" y="8"/>
                  </a:cubicBezTo>
                  <a:cubicBezTo>
                    <a:pt x="94" y="15"/>
                    <a:pt x="87" y="45"/>
                    <a:pt x="80" y="52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45" y="8"/>
                    <a:pt x="30" y="8"/>
                  </a:cubicBezTo>
                  <a:cubicBezTo>
                    <a:pt x="10" y="9"/>
                    <a:pt x="2" y="36"/>
                    <a:pt x="0" y="52"/>
                  </a:cubicBezTo>
                  <a:cubicBezTo>
                    <a:pt x="0" y="100"/>
                    <a:pt x="3" y="122"/>
                    <a:pt x="3" y="170"/>
                  </a:cubicBezTo>
                  <a:cubicBezTo>
                    <a:pt x="3" y="197"/>
                    <a:pt x="7" y="307"/>
                    <a:pt x="7" y="30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42" name="Freeform 8"/>
            <p:cNvSpPr>
              <a:spLocks/>
            </p:cNvSpPr>
            <p:nvPr userDrawn="1"/>
          </p:nvSpPr>
          <p:spPr bwMode="auto">
            <a:xfrm>
              <a:off x="5219700" y="642938"/>
              <a:ext cx="720725" cy="811213"/>
            </a:xfrm>
            <a:custGeom>
              <a:avLst/>
              <a:gdLst>
                <a:gd name="T0" fmla="*/ 238 w 420"/>
                <a:gd name="T1" fmla="*/ 352 h 472"/>
                <a:gd name="T2" fmla="*/ 0 w 420"/>
                <a:gd name="T3" fmla="*/ 367 h 472"/>
                <a:gd name="T4" fmla="*/ 14 w 420"/>
                <a:gd name="T5" fmla="*/ 431 h 472"/>
                <a:gd name="T6" fmla="*/ 48 w 420"/>
                <a:gd name="T7" fmla="*/ 472 h 472"/>
                <a:gd name="T8" fmla="*/ 342 w 420"/>
                <a:gd name="T9" fmla="*/ 472 h 472"/>
                <a:gd name="T10" fmla="*/ 419 w 420"/>
                <a:gd name="T11" fmla="*/ 343 h 472"/>
                <a:gd name="T12" fmla="*/ 420 w 420"/>
                <a:gd name="T13" fmla="*/ 272 h 472"/>
                <a:gd name="T14" fmla="*/ 390 w 420"/>
                <a:gd name="T15" fmla="*/ 186 h 472"/>
                <a:gd name="T16" fmla="*/ 419 w 420"/>
                <a:gd name="T17" fmla="*/ 104 h 472"/>
                <a:gd name="T18" fmla="*/ 418 w 420"/>
                <a:gd name="T19" fmla="*/ 35 h 472"/>
                <a:gd name="T20" fmla="*/ 352 w 420"/>
                <a:gd name="T21" fmla="*/ 3 h 472"/>
                <a:gd name="T22" fmla="*/ 353 w 420"/>
                <a:gd name="T23" fmla="*/ 251 h 472"/>
                <a:gd name="T24" fmla="*/ 238 w 420"/>
                <a:gd name="T25" fmla="*/ 35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0" h="472">
                  <a:moveTo>
                    <a:pt x="238" y="352"/>
                  </a:moveTo>
                  <a:cubicBezTo>
                    <a:pt x="120" y="374"/>
                    <a:pt x="0" y="367"/>
                    <a:pt x="0" y="367"/>
                  </a:cubicBezTo>
                  <a:cubicBezTo>
                    <a:pt x="0" y="367"/>
                    <a:pt x="4" y="401"/>
                    <a:pt x="14" y="431"/>
                  </a:cubicBezTo>
                  <a:cubicBezTo>
                    <a:pt x="22" y="453"/>
                    <a:pt x="48" y="472"/>
                    <a:pt x="48" y="472"/>
                  </a:cubicBezTo>
                  <a:cubicBezTo>
                    <a:pt x="342" y="472"/>
                    <a:pt x="342" y="472"/>
                    <a:pt x="342" y="472"/>
                  </a:cubicBezTo>
                  <a:cubicBezTo>
                    <a:pt x="419" y="343"/>
                    <a:pt x="419" y="343"/>
                    <a:pt x="419" y="343"/>
                  </a:cubicBezTo>
                  <a:cubicBezTo>
                    <a:pt x="420" y="272"/>
                    <a:pt x="420" y="272"/>
                    <a:pt x="420" y="272"/>
                  </a:cubicBezTo>
                  <a:cubicBezTo>
                    <a:pt x="420" y="272"/>
                    <a:pt x="393" y="250"/>
                    <a:pt x="390" y="186"/>
                  </a:cubicBezTo>
                  <a:cubicBezTo>
                    <a:pt x="389" y="145"/>
                    <a:pt x="419" y="104"/>
                    <a:pt x="419" y="104"/>
                  </a:cubicBezTo>
                  <a:cubicBezTo>
                    <a:pt x="418" y="35"/>
                    <a:pt x="418" y="35"/>
                    <a:pt x="418" y="35"/>
                  </a:cubicBezTo>
                  <a:cubicBezTo>
                    <a:pt x="418" y="35"/>
                    <a:pt x="373" y="0"/>
                    <a:pt x="352" y="3"/>
                  </a:cubicBezTo>
                  <a:cubicBezTo>
                    <a:pt x="353" y="251"/>
                    <a:pt x="353" y="251"/>
                    <a:pt x="353" y="251"/>
                  </a:cubicBezTo>
                  <a:cubicBezTo>
                    <a:pt x="353" y="294"/>
                    <a:pt x="290" y="342"/>
                    <a:pt x="238" y="352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4662488" y="698500"/>
              <a:ext cx="390525" cy="481013"/>
            </a:xfrm>
            <a:custGeom>
              <a:avLst/>
              <a:gdLst>
                <a:gd name="T0" fmla="*/ 6 w 227"/>
                <a:gd name="T1" fmla="*/ 177 h 280"/>
                <a:gd name="T2" fmla="*/ 81 w 227"/>
                <a:gd name="T3" fmla="*/ 280 h 280"/>
                <a:gd name="T4" fmla="*/ 227 w 227"/>
                <a:gd name="T5" fmla="*/ 265 h 280"/>
                <a:gd name="T6" fmla="*/ 224 w 227"/>
                <a:gd name="T7" fmla="*/ 34 h 280"/>
                <a:gd name="T8" fmla="*/ 110 w 227"/>
                <a:gd name="T9" fmla="*/ 17 h 280"/>
                <a:gd name="T10" fmla="*/ 3 w 227"/>
                <a:gd name="T11" fmla="*/ 113 h 280"/>
                <a:gd name="T12" fmla="*/ 6 w 227"/>
                <a:gd name="T13" fmla="*/ 17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80">
                  <a:moveTo>
                    <a:pt x="6" y="177"/>
                  </a:moveTo>
                  <a:cubicBezTo>
                    <a:pt x="6" y="177"/>
                    <a:pt x="11" y="280"/>
                    <a:pt x="81" y="280"/>
                  </a:cubicBezTo>
                  <a:cubicBezTo>
                    <a:pt x="136" y="280"/>
                    <a:pt x="227" y="265"/>
                    <a:pt x="227" y="265"/>
                  </a:cubicBezTo>
                  <a:cubicBezTo>
                    <a:pt x="224" y="34"/>
                    <a:pt x="224" y="34"/>
                    <a:pt x="224" y="34"/>
                  </a:cubicBezTo>
                  <a:cubicBezTo>
                    <a:pt x="224" y="34"/>
                    <a:pt x="165" y="25"/>
                    <a:pt x="110" y="17"/>
                  </a:cubicBezTo>
                  <a:cubicBezTo>
                    <a:pt x="0" y="0"/>
                    <a:pt x="3" y="113"/>
                    <a:pt x="3" y="113"/>
                  </a:cubicBezTo>
                  <a:lnTo>
                    <a:pt x="6" y="177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5272088" y="1552575"/>
              <a:ext cx="566738" cy="185738"/>
            </a:xfrm>
            <a:custGeom>
              <a:avLst/>
              <a:gdLst>
                <a:gd name="T0" fmla="*/ 17 w 330"/>
                <a:gd name="T1" fmla="*/ 0 h 108"/>
                <a:gd name="T2" fmla="*/ 0 w 330"/>
                <a:gd name="T3" fmla="*/ 50 h 108"/>
                <a:gd name="T4" fmla="*/ 16 w 330"/>
                <a:gd name="T5" fmla="*/ 108 h 108"/>
                <a:gd name="T6" fmla="*/ 312 w 330"/>
                <a:gd name="T7" fmla="*/ 108 h 108"/>
                <a:gd name="T8" fmla="*/ 330 w 330"/>
                <a:gd name="T9" fmla="*/ 48 h 108"/>
                <a:gd name="T10" fmla="*/ 316 w 330"/>
                <a:gd name="T11" fmla="*/ 0 h 108"/>
                <a:gd name="T12" fmla="*/ 17 w 33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108">
                  <a:moveTo>
                    <a:pt x="17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312" y="108"/>
                    <a:pt x="312" y="108"/>
                    <a:pt x="312" y="108"/>
                  </a:cubicBezTo>
                  <a:cubicBezTo>
                    <a:pt x="312" y="108"/>
                    <a:pt x="328" y="62"/>
                    <a:pt x="330" y="48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45" name="Freeform 11"/>
            <p:cNvSpPr>
              <a:spLocks/>
            </p:cNvSpPr>
            <p:nvPr userDrawn="1"/>
          </p:nvSpPr>
          <p:spPr bwMode="auto">
            <a:xfrm>
              <a:off x="5308600" y="1833563"/>
              <a:ext cx="566738" cy="668338"/>
            </a:xfrm>
            <a:custGeom>
              <a:avLst/>
              <a:gdLst>
                <a:gd name="T0" fmla="*/ 2 w 357"/>
                <a:gd name="T1" fmla="*/ 0 h 421"/>
                <a:gd name="T2" fmla="*/ 0 w 357"/>
                <a:gd name="T3" fmla="*/ 414 h 421"/>
                <a:gd name="T4" fmla="*/ 272 w 357"/>
                <a:gd name="T5" fmla="*/ 421 h 421"/>
                <a:gd name="T6" fmla="*/ 357 w 357"/>
                <a:gd name="T7" fmla="*/ 354 h 421"/>
                <a:gd name="T8" fmla="*/ 315 w 357"/>
                <a:gd name="T9" fmla="*/ 0 h 421"/>
                <a:gd name="T10" fmla="*/ 2 w 357"/>
                <a:gd name="T11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421">
                  <a:moveTo>
                    <a:pt x="2" y="0"/>
                  </a:moveTo>
                  <a:lnTo>
                    <a:pt x="0" y="414"/>
                  </a:lnTo>
                  <a:lnTo>
                    <a:pt x="272" y="421"/>
                  </a:lnTo>
                  <a:lnTo>
                    <a:pt x="357" y="354"/>
                  </a:lnTo>
                  <a:lnTo>
                    <a:pt x="31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46" name="Freeform 12"/>
            <p:cNvSpPr>
              <a:spLocks/>
            </p:cNvSpPr>
            <p:nvPr userDrawn="1"/>
          </p:nvSpPr>
          <p:spPr bwMode="auto">
            <a:xfrm>
              <a:off x="5278438" y="2473325"/>
              <a:ext cx="760413" cy="688975"/>
            </a:xfrm>
            <a:custGeom>
              <a:avLst/>
              <a:gdLst>
                <a:gd name="T0" fmla="*/ 289 w 443"/>
                <a:gd name="T1" fmla="*/ 74 h 401"/>
                <a:gd name="T2" fmla="*/ 7 w 443"/>
                <a:gd name="T3" fmla="*/ 74 h 401"/>
                <a:gd name="T4" fmla="*/ 0 w 443"/>
                <a:gd name="T5" fmla="*/ 280 h 401"/>
                <a:gd name="T6" fmla="*/ 149 w 443"/>
                <a:gd name="T7" fmla="*/ 396 h 401"/>
                <a:gd name="T8" fmla="*/ 339 w 443"/>
                <a:gd name="T9" fmla="*/ 156 h 401"/>
                <a:gd name="T10" fmla="*/ 443 w 443"/>
                <a:gd name="T11" fmla="*/ 106 h 401"/>
                <a:gd name="T12" fmla="*/ 390 w 443"/>
                <a:gd name="T13" fmla="*/ 65 h 401"/>
                <a:gd name="T14" fmla="*/ 381 w 443"/>
                <a:gd name="T15" fmla="*/ 0 h 401"/>
                <a:gd name="T16" fmla="*/ 289 w 443"/>
                <a:gd name="T17" fmla="*/ 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401">
                  <a:moveTo>
                    <a:pt x="289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0" y="73"/>
                    <a:pt x="0" y="280"/>
                    <a:pt x="0" y="280"/>
                  </a:cubicBezTo>
                  <a:cubicBezTo>
                    <a:pt x="0" y="280"/>
                    <a:pt x="143" y="401"/>
                    <a:pt x="149" y="396"/>
                  </a:cubicBezTo>
                  <a:cubicBezTo>
                    <a:pt x="339" y="156"/>
                    <a:pt x="339" y="156"/>
                    <a:pt x="339" y="156"/>
                  </a:cubicBezTo>
                  <a:cubicBezTo>
                    <a:pt x="443" y="106"/>
                    <a:pt x="443" y="106"/>
                    <a:pt x="443" y="106"/>
                  </a:cubicBezTo>
                  <a:cubicBezTo>
                    <a:pt x="443" y="106"/>
                    <a:pt x="394" y="71"/>
                    <a:pt x="390" y="65"/>
                  </a:cubicBezTo>
                  <a:cubicBezTo>
                    <a:pt x="385" y="59"/>
                    <a:pt x="381" y="0"/>
                    <a:pt x="381" y="0"/>
                  </a:cubicBezTo>
                  <a:lnTo>
                    <a:pt x="289" y="7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637213" y="2730500"/>
              <a:ext cx="1143000" cy="660400"/>
            </a:xfrm>
            <a:custGeom>
              <a:avLst/>
              <a:gdLst>
                <a:gd name="T0" fmla="*/ 171 w 666"/>
                <a:gd name="T1" fmla="*/ 49 h 385"/>
                <a:gd name="T2" fmla="*/ 0 w 666"/>
                <a:gd name="T3" fmla="*/ 269 h 385"/>
                <a:gd name="T4" fmla="*/ 279 w 666"/>
                <a:gd name="T5" fmla="*/ 385 h 385"/>
                <a:gd name="T6" fmla="*/ 666 w 666"/>
                <a:gd name="T7" fmla="*/ 148 h 385"/>
                <a:gd name="T8" fmla="*/ 272 w 666"/>
                <a:gd name="T9" fmla="*/ 0 h 385"/>
                <a:gd name="T10" fmla="*/ 171 w 666"/>
                <a:gd name="T11" fmla="*/ 49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6" h="385">
                  <a:moveTo>
                    <a:pt x="171" y="49"/>
                  </a:moveTo>
                  <a:cubicBezTo>
                    <a:pt x="0" y="269"/>
                    <a:pt x="0" y="269"/>
                    <a:pt x="0" y="269"/>
                  </a:cubicBezTo>
                  <a:cubicBezTo>
                    <a:pt x="279" y="385"/>
                    <a:pt x="279" y="385"/>
                    <a:pt x="279" y="385"/>
                  </a:cubicBezTo>
                  <a:cubicBezTo>
                    <a:pt x="440" y="302"/>
                    <a:pt x="666" y="148"/>
                    <a:pt x="666" y="148"/>
                  </a:cubicBezTo>
                  <a:cubicBezTo>
                    <a:pt x="272" y="0"/>
                    <a:pt x="272" y="0"/>
                    <a:pt x="272" y="0"/>
                  </a:cubicBezTo>
                  <a:lnTo>
                    <a:pt x="171" y="49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48" name="Freeform 14"/>
            <p:cNvSpPr>
              <a:spLocks/>
            </p:cNvSpPr>
            <p:nvPr userDrawn="1"/>
          </p:nvSpPr>
          <p:spPr bwMode="auto">
            <a:xfrm>
              <a:off x="8520113" y="819150"/>
              <a:ext cx="227013" cy="292100"/>
            </a:xfrm>
            <a:custGeom>
              <a:avLst/>
              <a:gdLst>
                <a:gd name="T0" fmla="*/ 132 w 132"/>
                <a:gd name="T1" fmla="*/ 0 h 170"/>
                <a:gd name="T2" fmla="*/ 0 w 132"/>
                <a:gd name="T3" fmla="*/ 170 h 170"/>
                <a:gd name="T4" fmla="*/ 132 w 132"/>
                <a:gd name="T5" fmla="*/ 167 h 170"/>
                <a:gd name="T6" fmla="*/ 132 w 132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70">
                  <a:moveTo>
                    <a:pt x="132" y="0"/>
                  </a:moveTo>
                  <a:cubicBezTo>
                    <a:pt x="0" y="170"/>
                    <a:pt x="0" y="170"/>
                    <a:pt x="0" y="170"/>
                  </a:cubicBezTo>
                  <a:cubicBezTo>
                    <a:pt x="45" y="169"/>
                    <a:pt x="89" y="168"/>
                    <a:pt x="132" y="167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49" name="Freeform 15"/>
            <p:cNvSpPr>
              <a:spLocks/>
            </p:cNvSpPr>
            <p:nvPr userDrawn="1"/>
          </p:nvSpPr>
          <p:spPr bwMode="auto">
            <a:xfrm>
              <a:off x="6261100" y="669925"/>
              <a:ext cx="812800" cy="592138"/>
            </a:xfrm>
            <a:custGeom>
              <a:avLst/>
              <a:gdLst>
                <a:gd name="T0" fmla="*/ 39 w 473"/>
                <a:gd name="T1" fmla="*/ 345 h 345"/>
                <a:gd name="T2" fmla="*/ 159 w 473"/>
                <a:gd name="T3" fmla="*/ 292 h 345"/>
                <a:gd name="T4" fmla="*/ 256 w 473"/>
                <a:gd name="T5" fmla="*/ 285 h 345"/>
                <a:gd name="T6" fmla="*/ 473 w 473"/>
                <a:gd name="T7" fmla="*/ 65 h 345"/>
                <a:gd name="T8" fmla="*/ 153 w 473"/>
                <a:gd name="T9" fmla="*/ 63 h 345"/>
                <a:gd name="T10" fmla="*/ 28 w 473"/>
                <a:gd name="T11" fmla="*/ 12 h 345"/>
                <a:gd name="T12" fmla="*/ 1 w 473"/>
                <a:gd name="T13" fmla="*/ 79 h 345"/>
                <a:gd name="T14" fmla="*/ 41 w 473"/>
                <a:gd name="T15" fmla="*/ 174 h 345"/>
                <a:gd name="T16" fmla="*/ 0 w 473"/>
                <a:gd name="T17" fmla="*/ 271 h 345"/>
                <a:gd name="T18" fmla="*/ 39 w 473"/>
                <a:gd name="T19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3" h="345">
                  <a:moveTo>
                    <a:pt x="39" y="345"/>
                  </a:moveTo>
                  <a:cubicBezTo>
                    <a:pt x="39" y="345"/>
                    <a:pt x="106" y="303"/>
                    <a:pt x="159" y="292"/>
                  </a:cubicBezTo>
                  <a:cubicBezTo>
                    <a:pt x="168" y="290"/>
                    <a:pt x="203" y="288"/>
                    <a:pt x="256" y="285"/>
                  </a:cubicBezTo>
                  <a:cubicBezTo>
                    <a:pt x="473" y="65"/>
                    <a:pt x="473" y="65"/>
                    <a:pt x="473" y="65"/>
                  </a:cubicBezTo>
                  <a:cubicBezTo>
                    <a:pt x="389" y="65"/>
                    <a:pt x="285" y="63"/>
                    <a:pt x="153" y="63"/>
                  </a:cubicBezTo>
                  <a:cubicBezTo>
                    <a:pt x="126" y="63"/>
                    <a:pt x="36" y="0"/>
                    <a:pt x="28" y="12"/>
                  </a:cubicBezTo>
                  <a:cubicBezTo>
                    <a:pt x="28" y="12"/>
                    <a:pt x="7" y="61"/>
                    <a:pt x="1" y="79"/>
                  </a:cubicBezTo>
                  <a:cubicBezTo>
                    <a:pt x="1" y="79"/>
                    <a:pt x="43" y="124"/>
                    <a:pt x="41" y="174"/>
                  </a:cubicBezTo>
                  <a:cubicBezTo>
                    <a:pt x="41" y="186"/>
                    <a:pt x="43" y="229"/>
                    <a:pt x="0" y="271"/>
                  </a:cubicBezTo>
                  <a:cubicBezTo>
                    <a:pt x="0" y="271"/>
                    <a:pt x="33" y="340"/>
                    <a:pt x="39" y="345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0" name="Freeform 16"/>
            <p:cNvSpPr>
              <a:spLocks/>
            </p:cNvSpPr>
            <p:nvPr userDrawn="1"/>
          </p:nvSpPr>
          <p:spPr bwMode="auto">
            <a:xfrm>
              <a:off x="8221663" y="4708525"/>
              <a:ext cx="382588" cy="112713"/>
            </a:xfrm>
            <a:custGeom>
              <a:avLst/>
              <a:gdLst>
                <a:gd name="T0" fmla="*/ 168 w 223"/>
                <a:gd name="T1" fmla="*/ 66 h 66"/>
                <a:gd name="T2" fmla="*/ 214 w 223"/>
                <a:gd name="T3" fmla="*/ 18 h 66"/>
                <a:gd name="T4" fmla="*/ 158 w 223"/>
                <a:gd name="T5" fmla="*/ 0 h 66"/>
                <a:gd name="T6" fmla="*/ 0 w 223"/>
                <a:gd name="T7" fmla="*/ 66 h 66"/>
                <a:gd name="T8" fmla="*/ 168 w 223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66">
                  <a:moveTo>
                    <a:pt x="168" y="66"/>
                  </a:moveTo>
                  <a:cubicBezTo>
                    <a:pt x="190" y="50"/>
                    <a:pt x="223" y="24"/>
                    <a:pt x="214" y="18"/>
                  </a:cubicBezTo>
                  <a:cubicBezTo>
                    <a:pt x="190" y="1"/>
                    <a:pt x="158" y="0"/>
                    <a:pt x="158" y="0"/>
                  </a:cubicBezTo>
                  <a:cubicBezTo>
                    <a:pt x="105" y="20"/>
                    <a:pt x="52" y="43"/>
                    <a:pt x="0" y="66"/>
                  </a:cubicBezTo>
                  <a:lnTo>
                    <a:pt x="168" y="66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1" name="Freeform 17"/>
            <p:cNvSpPr>
              <a:spLocks noEditPoints="1"/>
            </p:cNvSpPr>
            <p:nvPr userDrawn="1"/>
          </p:nvSpPr>
          <p:spPr bwMode="auto">
            <a:xfrm>
              <a:off x="4292600" y="781050"/>
              <a:ext cx="4484688" cy="4040188"/>
            </a:xfrm>
            <a:custGeom>
              <a:avLst/>
              <a:gdLst>
                <a:gd name="T0" fmla="*/ 2530 w 2612"/>
                <a:gd name="T1" fmla="*/ 2350 h 2351"/>
                <a:gd name="T2" fmla="*/ 2594 w 2612"/>
                <a:gd name="T3" fmla="*/ 2351 h 2351"/>
                <a:gd name="T4" fmla="*/ 2363 w 2612"/>
                <a:gd name="T5" fmla="*/ 1468 h 2351"/>
                <a:gd name="T6" fmla="*/ 2529 w 2612"/>
                <a:gd name="T7" fmla="*/ 1387 h 2351"/>
                <a:gd name="T8" fmla="*/ 2538 w 2612"/>
                <a:gd name="T9" fmla="*/ 1203 h 2351"/>
                <a:gd name="T10" fmla="*/ 2400 w 2612"/>
                <a:gd name="T11" fmla="*/ 1121 h 2351"/>
                <a:gd name="T12" fmla="*/ 2556 w 2612"/>
                <a:gd name="T13" fmla="*/ 925 h 2351"/>
                <a:gd name="T14" fmla="*/ 2407 w 2612"/>
                <a:gd name="T15" fmla="*/ 823 h 2351"/>
                <a:gd name="T16" fmla="*/ 2399 w 2612"/>
                <a:gd name="T17" fmla="*/ 762 h 2351"/>
                <a:gd name="T18" fmla="*/ 2571 w 2612"/>
                <a:gd name="T19" fmla="*/ 567 h 2351"/>
                <a:gd name="T20" fmla="*/ 2327 w 2612"/>
                <a:gd name="T21" fmla="*/ 366 h 2351"/>
                <a:gd name="T22" fmla="*/ 2126 w 2612"/>
                <a:gd name="T23" fmla="*/ 192 h 2351"/>
                <a:gd name="T24" fmla="*/ 2041 w 2612"/>
                <a:gd name="T25" fmla="*/ 44 h 2351"/>
                <a:gd name="T26" fmla="*/ 1695 w 2612"/>
                <a:gd name="T27" fmla="*/ 0 h 2351"/>
                <a:gd name="T28" fmla="*/ 1485 w 2612"/>
                <a:gd name="T29" fmla="*/ 237 h 2351"/>
                <a:gd name="T30" fmla="*/ 1481 w 2612"/>
                <a:gd name="T31" fmla="*/ 279 h 2351"/>
                <a:gd name="T32" fmla="*/ 1385 w 2612"/>
                <a:gd name="T33" fmla="*/ 399 h 2351"/>
                <a:gd name="T34" fmla="*/ 1420 w 2612"/>
                <a:gd name="T35" fmla="*/ 606 h 2351"/>
                <a:gd name="T36" fmla="*/ 1435 w 2612"/>
                <a:gd name="T37" fmla="*/ 597 h 2351"/>
                <a:gd name="T38" fmla="*/ 1483 w 2612"/>
                <a:gd name="T39" fmla="*/ 637 h 2351"/>
                <a:gd name="T40" fmla="*/ 1585 w 2612"/>
                <a:gd name="T41" fmla="*/ 505 h 2351"/>
                <a:gd name="T42" fmla="*/ 1754 w 2612"/>
                <a:gd name="T43" fmla="*/ 506 h 2351"/>
                <a:gd name="T44" fmla="*/ 1766 w 2612"/>
                <a:gd name="T45" fmla="*/ 638 h 2351"/>
                <a:gd name="T46" fmla="*/ 1337 w 2612"/>
                <a:gd name="T47" fmla="*/ 705 h 2351"/>
                <a:gd name="T48" fmla="*/ 1243 w 2612"/>
                <a:gd name="T49" fmla="*/ 594 h 2351"/>
                <a:gd name="T50" fmla="*/ 1225 w 2612"/>
                <a:gd name="T51" fmla="*/ 801 h 2351"/>
                <a:gd name="T52" fmla="*/ 1525 w 2612"/>
                <a:gd name="T53" fmla="*/ 692 h 2351"/>
                <a:gd name="T54" fmla="*/ 1757 w 2612"/>
                <a:gd name="T55" fmla="*/ 739 h 2351"/>
                <a:gd name="T56" fmla="*/ 1539 w 2612"/>
                <a:gd name="T57" fmla="*/ 737 h 2351"/>
                <a:gd name="T58" fmla="*/ 1516 w 2612"/>
                <a:gd name="T59" fmla="*/ 853 h 2351"/>
                <a:gd name="T60" fmla="*/ 1329 w 2612"/>
                <a:gd name="T61" fmla="*/ 967 h 2351"/>
                <a:gd name="T62" fmla="*/ 1458 w 2612"/>
                <a:gd name="T63" fmla="*/ 1208 h 2351"/>
                <a:gd name="T64" fmla="*/ 1672 w 2612"/>
                <a:gd name="T65" fmla="*/ 1078 h 2351"/>
                <a:gd name="T66" fmla="*/ 1516 w 2612"/>
                <a:gd name="T67" fmla="*/ 1309 h 2351"/>
                <a:gd name="T68" fmla="*/ 408 w 2612"/>
                <a:gd name="T69" fmla="*/ 1516 h 2351"/>
                <a:gd name="T70" fmla="*/ 141 w 2612"/>
                <a:gd name="T71" fmla="*/ 1594 h 2351"/>
                <a:gd name="T72" fmla="*/ 241 w 2612"/>
                <a:gd name="T73" fmla="*/ 1654 h 2351"/>
                <a:gd name="T74" fmla="*/ 442 w 2612"/>
                <a:gd name="T75" fmla="*/ 1774 h 2351"/>
                <a:gd name="T76" fmla="*/ 119 w 2612"/>
                <a:gd name="T77" fmla="*/ 1743 h 2351"/>
                <a:gd name="T78" fmla="*/ 112 w 2612"/>
                <a:gd name="T79" fmla="*/ 1847 h 2351"/>
                <a:gd name="T80" fmla="*/ 219 w 2612"/>
                <a:gd name="T81" fmla="*/ 2012 h 2351"/>
                <a:gd name="T82" fmla="*/ 281 w 2612"/>
                <a:gd name="T83" fmla="*/ 2097 h 2351"/>
                <a:gd name="T84" fmla="*/ 572 w 2612"/>
                <a:gd name="T85" fmla="*/ 2027 h 2351"/>
                <a:gd name="T86" fmla="*/ 632 w 2612"/>
                <a:gd name="T87" fmla="*/ 2107 h 2351"/>
                <a:gd name="T88" fmla="*/ 699 w 2612"/>
                <a:gd name="T89" fmla="*/ 2120 h 2351"/>
                <a:gd name="T90" fmla="*/ 799 w 2612"/>
                <a:gd name="T91" fmla="*/ 1990 h 2351"/>
                <a:gd name="T92" fmla="*/ 996 w 2612"/>
                <a:gd name="T93" fmla="*/ 2020 h 2351"/>
                <a:gd name="T94" fmla="*/ 1309 w 2612"/>
                <a:gd name="T95" fmla="*/ 1734 h 2351"/>
                <a:gd name="T96" fmla="*/ 1553 w 2612"/>
                <a:gd name="T97" fmla="*/ 1877 h 2351"/>
                <a:gd name="T98" fmla="*/ 1758 w 2612"/>
                <a:gd name="T99" fmla="*/ 2004 h 2351"/>
                <a:gd name="T100" fmla="*/ 2558 w 2612"/>
                <a:gd name="T101" fmla="*/ 2268 h 2351"/>
                <a:gd name="T102" fmla="*/ 1591 w 2612"/>
                <a:gd name="T103" fmla="*/ 250 h 2351"/>
                <a:gd name="T104" fmla="*/ 1598 w 2612"/>
                <a:gd name="T105" fmla="*/ 317 h 2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12" h="2351">
                  <a:moveTo>
                    <a:pt x="2558" y="2268"/>
                  </a:moveTo>
                  <a:cubicBezTo>
                    <a:pt x="2612" y="2295"/>
                    <a:pt x="2530" y="2350"/>
                    <a:pt x="2530" y="2350"/>
                  </a:cubicBezTo>
                  <a:cubicBezTo>
                    <a:pt x="2531" y="2350"/>
                    <a:pt x="2531" y="2351"/>
                    <a:pt x="2532" y="2351"/>
                  </a:cubicBezTo>
                  <a:cubicBezTo>
                    <a:pt x="2594" y="2351"/>
                    <a:pt x="2594" y="2351"/>
                    <a:pt x="2594" y="2351"/>
                  </a:cubicBezTo>
                  <a:cubicBezTo>
                    <a:pt x="2594" y="1745"/>
                    <a:pt x="2594" y="1745"/>
                    <a:pt x="2594" y="1745"/>
                  </a:cubicBezTo>
                  <a:cubicBezTo>
                    <a:pt x="2484" y="1623"/>
                    <a:pt x="2416" y="1535"/>
                    <a:pt x="2363" y="1468"/>
                  </a:cubicBezTo>
                  <a:cubicBezTo>
                    <a:pt x="2435" y="1501"/>
                    <a:pt x="2523" y="1490"/>
                    <a:pt x="2524" y="1490"/>
                  </a:cubicBezTo>
                  <a:cubicBezTo>
                    <a:pt x="2525" y="1490"/>
                    <a:pt x="2529" y="1421"/>
                    <a:pt x="2529" y="1387"/>
                  </a:cubicBezTo>
                  <a:cubicBezTo>
                    <a:pt x="2534" y="1285"/>
                    <a:pt x="2534" y="1285"/>
                    <a:pt x="2534" y="1285"/>
                  </a:cubicBezTo>
                  <a:cubicBezTo>
                    <a:pt x="2534" y="1285"/>
                    <a:pt x="2538" y="1238"/>
                    <a:pt x="2538" y="1203"/>
                  </a:cubicBezTo>
                  <a:cubicBezTo>
                    <a:pt x="2538" y="1203"/>
                    <a:pt x="2327" y="1189"/>
                    <a:pt x="2287" y="1089"/>
                  </a:cubicBezTo>
                  <a:cubicBezTo>
                    <a:pt x="2287" y="1089"/>
                    <a:pt x="2329" y="1116"/>
                    <a:pt x="2400" y="1121"/>
                  </a:cubicBezTo>
                  <a:cubicBezTo>
                    <a:pt x="2464" y="1124"/>
                    <a:pt x="2543" y="1112"/>
                    <a:pt x="2543" y="1112"/>
                  </a:cubicBezTo>
                  <a:cubicBezTo>
                    <a:pt x="2549" y="1095"/>
                    <a:pt x="2556" y="925"/>
                    <a:pt x="2556" y="925"/>
                  </a:cubicBezTo>
                  <a:cubicBezTo>
                    <a:pt x="2558" y="907"/>
                    <a:pt x="2558" y="836"/>
                    <a:pt x="2558" y="836"/>
                  </a:cubicBezTo>
                  <a:cubicBezTo>
                    <a:pt x="2523" y="845"/>
                    <a:pt x="2468" y="837"/>
                    <a:pt x="2407" y="823"/>
                  </a:cubicBezTo>
                  <a:cubicBezTo>
                    <a:pt x="2369" y="814"/>
                    <a:pt x="2305" y="776"/>
                    <a:pt x="2280" y="734"/>
                  </a:cubicBezTo>
                  <a:cubicBezTo>
                    <a:pt x="2280" y="734"/>
                    <a:pt x="2325" y="754"/>
                    <a:pt x="2399" y="762"/>
                  </a:cubicBezTo>
                  <a:cubicBezTo>
                    <a:pt x="2478" y="772"/>
                    <a:pt x="2566" y="756"/>
                    <a:pt x="2567" y="746"/>
                  </a:cubicBezTo>
                  <a:cubicBezTo>
                    <a:pt x="2572" y="702"/>
                    <a:pt x="2571" y="571"/>
                    <a:pt x="2571" y="567"/>
                  </a:cubicBezTo>
                  <a:cubicBezTo>
                    <a:pt x="2571" y="567"/>
                    <a:pt x="2578" y="470"/>
                    <a:pt x="2574" y="471"/>
                  </a:cubicBezTo>
                  <a:cubicBezTo>
                    <a:pt x="2552" y="475"/>
                    <a:pt x="2427" y="471"/>
                    <a:pt x="2327" y="366"/>
                  </a:cubicBezTo>
                  <a:cubicBezTo>
                    <a:pt x="2327" y="366"/>
                    <a:pt x="2289" y="336"/>
                    <a:pt x="2326" y="282"/>
                  </a:cubicBezTo>
                  <a:cubicBezTo>
                    <a:pt x="2326" y="282"/>
                    <a:pt x="2126" y="192"/>
                    <a:pt x="2126" y="192"/>
                  </a:cubicBezTo>
                  <a:cubicBezTo>
                    <a:pt x="2126" y="192"/>
                    <a:pt x="2168" y="151"/>
                    <a:pt x="2169" y="109"/>
                  </a:cubicBezTo>
                  <a:cubicBezTo>
                    <a:pt x="2170" y="62"/>
                    <a:pt x="2098" y="34"/>
                    <a:pt x="2041" y="44"/>
                  </a:cubicBezTo>
                  <a:cubicBezTo>
                    <a:pt x="1987" y="54"/>
                    <a:pt x="1946" y="111"/>
                    <a:pt x="1946" y="111"/>
                  </a:cubicBezTo>
                  <a:cubicBezTo>
                    <a:pt x="1695" y="0"/>
                    <a:pt x="1695" y="0"/>
                    <a:pt x="1695" y="0"/>
                  </a:cubicBezTo>
                  <a:cubicBezTo>
                    <a:pt x="1498" y="199"/>
                    <a:pt x="1498" y="199"/>
                    <a:pt x="1498" y="199"/>
                  </a:cubicBezTo>
                  <a:cubicBezTo>
                    <a:pt x="1496" y="201"/>
                    <a:pt x="1483" y="218"/>
                    <a:pt x="1485" y="237"/>
                  </a:cubicBezTo>
                  <a:cubicBezTo>
                    <a:pt x="1488" y="255"/>
                    <a:pt x="1488" y="255"/>
                    <a:pt x="1488" y="255"/>
                  </a:cubicBezTo>
                  <a:cubicBezTo>
                    <a:pt x="1490" y="268"/>
                    <a:pt x="1483" y="277"/>
                    <a:pt x="1481" y="279"/>
                  </a:cubicBezTo>
                  <a:cubicBezTo>
                    <a:pt x="1464" y="303"/>
                    <a:pt x="1440" y="327"/>
                    <a:pt x="1422" y="349"/>
                  </a:cubicBezTo>
                  <a:cubicBezTo>
                    <a:pt x="1405" y="370"/>
                    <a:pt x="1392" y="388"/>
                    <a:pt x="1385" y="399"/>
                  </a:cubicBezTo>
                  <a:cubicBezTo>
                    <a:pt x="1365" y="432"/>
                    <a:pt x="1358" y="454"/>
                    <a:pt x="1350" y="476"/>
                  </a:cubicBezTo>
                  <a:cubicBezTo>
                    <a:pt x="1350" y="476"/>
                    <a:pt x="1325" y="531"/>
                    <a:pt x="1420" y="606"/>
                  </a:cubicBezTo>
                  <a:cubicBezTo>
                    <a:pt x="1426" y="610"/>
                    <a:pt x="1426" y="610"/>
                    <a:pt x="1426" y="610"/>
                  </a:cubicBezTo>
                  <a:cubicBezTo>
                    <a:pt x="1426" y="610"/>
                    <a:pt x="1435" y="597"/>
                    <a:pt x="1435" y="597"/>
                  </a:cubicBezTo>
                  <a:cubicBezTo>
                    <a:pt x="1443" y="605"/>
                    <a:pt x="1443" y="605"/>
                    <a:pt x="1443" y="605"/>
                  </a:cubicBezTo>
                  <a:cubicBezTo>
                    <a:pt x="1451" y="613"/>
                    <a:pt x="1467" y="628"/>
                    <a:pt x="1483" y="637"/>
                  </a:cubicBezTo>
                  <a:cubicBezTo>
                    <a:pt x="1483" y="637"/>
                    <a:pt x="1490" y="604"/>
                    <a:pt x="1509" y="576"/>
                  </a:cubicBezTo>
                  <a:cubicBezTo>
                    <a:pt x="1525" y="551"/>
                    <a:pt x="1561" y="520"/>
                    <a:pt x="1585" y="505"/>
                  </a:cubicBezTo>
                  <a:cubicBezTo>
                    <a:pt x="1616" y="485"/>
                    <a:pt x="1646" y="475"/>
                    <a:pt x="1682" y="473"/>
                  </a:cubicBezTo>
                  <a:cubicBezTo>
                    <a:pt x="1712" y="472"/>
                    <a:pt x="1733" y="484"/>
                    <a:pt x="1754" y="506"/>
                  </a:cubicBezTo>
                  <a:cubicBezTo>
                    <a:pt x="1785" y="538"/>
                    <a:pt x="1798" y="618"/>
                    <a:pt x="1787" y="652"/>
                  </a:cubicBezTo>
                  <a:cubicBezTo>
                    <a:pt x="1775" y="644"/>
                    <a:pt x="1766" y="638"/>
                    <a:pt x="1766" y="638"/>
                  </a:cubicBezTo>
                  <a:cubicBezTo>
                    <a:pt x="1726" y="618"/>
                    <a:pt x="1646" y="582"/>
                    <a:pt x="1543" y="627"/>
                  </a:cubicBezTo>
                  <a:cubicBezTo>
                    <a:pt x="1508" y="642"/>
                    <a:pt x="1444" y="674"/>
                    <a:pt x="1337" y="705"/>
                  </a:cubicBezTo>
                  <a:cubicBezTo>
                    <a:pt x="1281" y="721"/>
                    <a:pt x="1242" y="715"/>
                    <a:pt x="1232" y="667"/>
                  </a:cubicBezTo>
                  <a:cubicBezTo>
                    <a:pt x="1223" y="625"/>
                    <a:pt x="1243" y="594"/>
                    <a:pt x="1243" y="594"/>
                  </a:cubicBezTo>
                  <a:cubicBezTo>
                    <a:pt x="1243" y="594"/>
                    <a:pt x="1174" y="605"/>
                    <a:pt x="1158" y="667"/>
                  </a:cubicBezTo>
                  <a:cubicBezTo>
                    <a:pt x="1143" y="729"/>
                    <a:pt x="1167" y="787"/>
                    <a:pt x="1225" y="801"/>
                  </a:cubicBezTo>
                  <a:cubicBezTo>
                    <a:pt x="1278" y="815"/>
                    <a:pt x="1363" y="776"/>
                    <a:pt x="1425" y="742"/>
                  </a:cubicBezTo>
                  <a:cubicBezTo>
                    <a:pt x="1448" y="731"/>
                    <a:pt x="1493" y="706"/>
                    <a:pt x="1525" y="692"/>
                  </a:cubicBezTo>
                  <a:cubicBezTo>
                    <a:pt x="1584" y="667"/>
                    <a:pt x="1625" y="664"/>
                    <a:pt x="1686" y="691"/>
                  </a:cubicBezTo>
                  <a:cubicBezTo>
                    <a:pt x="1731" y="711"/>
                    <a:pt x="1757" y="739"/>
                    <a:pt x="1757" y="739"/>
                  </a:cubicBezTo>
                  <a:cubicBezTo>
                    <a:pt x="1757" y="739"/>
                    <a:pt x="1737" y="791"/>
                    <a:pt x="1663" y="795"/>
                  </a:cubicBezTo>
                  <a:cubicBezTo>
                    <a:pt x="1603" y="797"/>
                    <a:pt x="1557" y="766"/>
                    <a:pt x="1539" y="737"/>
                  </a:cubicBezTo>
                  <a:cubicBezTo>
                    <a:pt x="1539" y="737"/>
                    <a:pt x="1526" y="768"/>
                    <a:pt x="1521" y="778"/>
                  </a:cubicBezTo>
                  <a:cubicBezTo>
                    <a:pt x="1501" y="811"/>
                    <a:pt x="1525" y="829"/>
                    <a:pt x="1516" y="853"/>
                  </a:cubicBezTo>
                  <a:cubicBezTo>
                    <a:pt x="1508" y="877"/>
                    <a:pt x="1466" y="905"/>
                    <a:pt x="1443" y="920"/>
                  </a:cubicBezTo>
                  <a:cubicBezTo>
                    <a:pt x="1407" y="945"/>
                    <a:pt x="1344" y="963"/>
                    <a:pt x="1329" y="967"/>
                  </a:cubicBezTo>
                  <a:cubicBezTo>
                    <a:pt x="1329" y="967"/>
                    <a:pt x="1367" y="1053"/>
                    <a:pt x="1372" y="1063"/>
                  </a:cubicBezTo>
                  <a:cubicBezTo>
                    <a:pt x="1392" y="1100"/>
                    <a:pt x="1427" y="1178"/>
                    <a:pt x="1458" y="1208"/>
                  </a:cubicBezTo>
                  <a:cubicBezTo>
                    <a:pt x="1458" y="1208"/>
                    <a:pt x="1529" y="1193"/>
                    <a:pt x="1578" y="1164"/>
                  </a:cubicBezTo>
                  <a:cubicBezTo>
                    <a:pt x="1624" y="1136"/>
                    <a:pt x="1660" y="1104"/>
                    <a:pt x="1672" y="1078"/>
                  </a:cubicBezTo>
                  <a:cubicBezTo>
                    <a:pt x="1672" y="1078"/>
                    <a:pt x="1672" y="1078"/>
                    <a:pt x="1672" y="1078"/>
                  </a:cubicBezTo>
                  <a:cubicBezTo>
                    <a:pt x="1607" y="1229"/>
                    <a:pt x="1558" y="1281"/>
                    <a:pt x="1516" y="1309"/>
                  </a:cubicBezTo>
                  <a:cubicBezTo>
                    <a:pt x="1348" y="1417"/>
                    <a:pt x="1013" y="1656"/>
                    <a:pt x="692" y="1700"/>
                  </a:cubicBezTo>
                  <a:cubicBezTo>
                    <a:pt x="599" y="1703"/>
                    <a:pt x="448" y="1565"/>
                    <a:pt x="408" y="1516"/>
                  </a:cubicBezTo>
                  <a:cubicBezTo>
                    <a:pt x="379" y="1481"/>
                    <a:pt x="319" y="1532"/>
                    <a:pt x="319" y="1532"/>
                  </a:cubicBezTo>
                  <a:cubicBezTo>
                    <a:pt x="319" y="1532"/>
                    <a:pt x="196" y="1511"/>
                    <a:pt x="141" y="1594"/>
                  </a:cubicBezTo>
                  <a:cubicBezTo>
                    <a:pt x="132" y="1607"/>
                    <a:pt x="206" y="1583"/>
                    <a:pt x="252" y="1599"/>
                  </a:cubicBezTo>
                  <a:cubicBezTo>
                    <a:pt x="284" y="1609"/>
                    <a:pt x="241" y="1625"/>
                    <a:pt x="241" y="1654"/>
                  </a:cubicBezTo>
                  <a:cubicBezTo>
                    <a:pt x="241" y="1699"/>
                    <a:pt x="379" y="1733"/>
                    <a:pt x="434" y="1752"/>
                  </a:cubicBezTo>
                  <a:cubicBezTo>
                    <a:pt x="452" y="1758"/>
                    <a:pt x="451" y="1775"/>
                    <a:pt x="442" y="1774"/>
                  </a:cubicBezTo>
                  <a:cubicBezTo>
                    <a:pt x="337" y="1771"/>
                    <a:pt x="274" y="1726"/>
                    <a:pt x="233" y="1713"/>
                  </a:cubicBezTo>
                  <a:cubicBezTo>
                    <a:pt x="151" y="1689"/>
                    <a:pt x="125" y="1705"/>
                    <a:pt x="119" y="1743"/>
                  </a:cubicBezTo>
                  <a:cubicBezTo>
                    <a:pt x="114" y="1772"/>
                    <a:pt x="19" y="1745"/>
                    <a:pt x="2" y="1917"/>
                  </a:cubicBezTo>
                  <a:cubicBezTo>
                    <a:pt x="0" y="1933"/>
                    <a:pt x="105" y="1801"/>
                    <a:pt x="112" y="1847"/>
                  </a:cubicBezTo>
                  <a:cubicBezTo>
                    <a:pt x="135" y="1985"/>
                    <a:pt x="373" y="1870"/>
                    <a:pt x="422" y="1907"/>
                  </a:cubicBezTo>
                  <a:cubicBezTo>
                    <a:pt x="455" y="1931"/>
                    <a:pt x="177" y="1928"/>
                    <a:pt x="219" y="2012"/>
                  </a:cubicBezTo>
                  <a:cubicBezTo>
                    <a:pt x="225" y="2025"/>
                    <a:pt x="97" y="2106"/>
                    <a:pt x="206" y="2208"/>
                  </a:cubicBezTo>
                  <a:cubicBezTo>
                    <a:pt x="206" y="2208"/>
                    <a:pt x="212" y="2092"/>
                    <a:pt x="281" y="2097"/>
                  </a:cubicBezTo>
                  <a:cubicBezTo>
                    <a:pt x="338" y="2100"/>
                    <a:pt x="366" y="2155"/>
                    <a:pt x="437" y="2101"/>
                  </a:cubicBezTo>
                  <a:cubicBezTo>
                    <a:pt x="463" y="2082"/>
                    <a:pt x="477" y="2055"/>
                    <a:pt x="572" y="2027"/>
                  </a:cubicBezTo>
                  <a:cubicBezTo>
                    <a:pt x="579" y="2025"/>
                    <a:pt x="580" y="2059"/>
                    <a:pt x="595" y="2081"/>
                  </a:cubicBezTo>
                  <a:cubicBezTo>
                    <a:pt x="604" y="2095"/>
                    <a:pt x="632" y="2094"/>
                    <a:pt x="632" y="2107"/>
                  </a:cubicBezTo>
                  <a:cubicBezTo>
                    <a:pt x="632" y="2151"/>
                    <a:pt x="577" y="2188"/>
                    <a:pt x="579" y="2190"/>
                  </a:cubicBezTo>
                  <a:cubicBezTo>
                    <a:pt x="581" y="2192"/>
                    <a:pt x="642" y="2223"/>
                    <a:pt x="699" y="2120"/>
                  </a:cubicBezTo>
                  <a:cubicBezTo>
                    <a:pt x="710" y="2100"/>
                    <a:pt x="730" y="2117"/>
                    <a:pt x="753" y="2110"/>
                  </a:cubicBezTo>
                  <a:cubicBezTo>
                    <a:pt x="835" y="2085"/>
                    <a:pt x="752" y="2034"/>
                    <a:pt x="799" y="1990"/>
                  </a:cubicBezTo>
                  <a:cubicBezTo>
                    <a:pt x="859" y="1934"/>
                    <a:pt x="926" y="1903"/>
                    <a:pt x="988" y="1879"/>
                  </a:cubicBezTo>
                  <a:cubicBezTo>
                    <a:pt x="988" y="1879"/>
                    <a:pt x="956" y="1991"/>
                    <a:pt x="996" y="2020"/>
                  </a:cubicBezTo>
                  <a:cubicBezTo>
                    <a:pt x="1243" y="1957"/>
                    <a:pt x="1243" y="1957"/>
                    <a:pt x="1243" y="1957"/>
                  </a:cubicBezTo>
                  <a:cubicBezTo>
                    <a:pt x="1216" y="1893"/>
                    <a:pt x="1259" y="1798"/>
                    <a:pt x="1309" y="1734"/>
                  </a:cubicBezTo>
                  <a:cubicBezTo>
                    <a:pt x="1320" y="1720"/>
                    <a:pt x="1259" y="1907"/>
                    <a:pt x="1296" y="1943"/>
                  </a:cubicBezTo>
                  <a:cubicBezTo>
                    <a:pt x="1553" y="1877"/>
                    <a:pt x="1553" y="1877"/>
                    <a:pt x="1553" y="1877"/>
                  </a:cubicBezTo>
                  <a:cubicBezTo>
                    <a:pt x="1536" y="1836"/>
                    <a:pt x="1545" y="1773"/>
                    <a:pt x="1564" y="1725"/>
                  </a:cubicBezTo>
                  <a:cubicBezTo>
                    <a:pt x="1591" y="1837"/>
                    <a:pt x="1645" y="1955"/>
                    <a:pt x="1758" y="2004"/>
                  </a:cubicBezTo>
                  <a:cubicBezTo>
                    <a:pt x="1941" y="2084"/>
                    <a:pt x="2102" y="2122"/>
                    <a:pt x="2373" y="2202"/>
                  </a:cubicBezTo>
                  <a:cubicBezTo>
                    <a:pt x="2445" y="2223"/>
                    <a:pt x="2523" y="2250"/>
                    <a:pt x="2558" y="2268"/>
                  </a:cubicBezTo>
                  <a:close/>
                  <a:moveTo>
                    <a:pt x="1598" y="317"/>
                  </a:moveTo>
                  <a:cubicBezTo>
                    <a:pt x="1589" y="310"/>
                    <a:pt x="1585" y="261"/>
                    <a:pt x="1591" y="250"/>
                  </a:cubicBezTo>
                  <a:cubicBezTo>
                    <a:pt x="1600" y="236"/>
                    <a:pt x="1700" y="258"/>
                    <a:pt x="1714" y="299"/>
                  </a:cubicBezTo>
                  <a:cubicBezTo>
                    <a:pt x="1717" y="308"/>
                    <a:pt x="1607" y="324"/>
                    <a:pt x="1598" y="31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2" name="Freeform 18"/>
            <p:cNvSpPr>
              <a:spLocks/>
            </p:cNvSpPr>
            <p:nvPr userDrawn="1"/>
          </p:nvSpPr>
          <p:spPr bwMode="auto">
            <a:xfrm>
              <a:off x="7258050" y="325438"/>
              <a:ext cx="1489075" cy="846138"/>
            </a:xfrm>
            <a:custGeom>
              <a:avLst/>
              <a:gdLst>
                <a:gd name="T0" fmla="*/ 867 w 867"/>
                <a:gd name="T1" fmla="*/ 130 h 492"/>
                <a:gd name="T2" fmla="*/ 843 w 867"/>
                <a:gd name="T3" fmla="*/ 139 h 492"/>
                <a:gd name="T4" fmla="*/ 801 w 867"/>
                <a:gd name="T5" fmla="*/ 224 h 492"/>
                <a:gd name="T6" fmla="*/ 687 w 867"/>
                <a:gd name="T7" fmla="*/ 198 h 492"/>
                <a:gd name="T8" fmla="*/ 659 w 867"/>
                <a:gd name="T9" fmla="*/ 311 h 492"/>
                <a:gd name="T10" fmla="*/ 618 w 867"/>
                <a:gd name="T11" fmla="*/ 244 h 492"/>
                <a:gd name="T12" fmla="*/ 530 w 867"/>
                <a:gd name="T13" fmla="*/ 243 h 492"/>
                <a:gd name="T14" fmla="*/ 623 w 867"/>
                <a:gd name="T15" fmla="*/ 166 h 492"/>
                <a:gd name="T16" fmla="*/ 584 w 867"/>
                <a:gd name="T17" fmla="*/ 87 h 492"/>
                <a:gd name="T18" fmla="*/ 497 w 867"/>
                <a:gd name="T19" fmla="*/ 86 h 492"/>
                <a:gd name="T20" fmla="*/ 540 w 867"/>
                <a:gd name="T21" fmla="*/ 29 h 492"/>
                <a:gd name="T22" fmla="*/ 540 w 867"/>
                <a:gd name="T23" fmla="*/ 0 h 492"/>
                <a:gd name="T24" fmla="*/ 392 w 867"/>
                <a:gd name="T25" fmla="*/ 0 h 492"/>
                <a:gd name="T26" fmla="*/ 392 w 867"/>
                <a:gd name="T27" fmla="*/ 40 h 492"/>
                <a:gd name="T28" fmla="*/ 369 w 867"/>
                <a:gd name="T29" fmla="*/ 0 h 492"/>
                <a:gd name="T30" fmla="*/ 249 w 867"/>
                <a:gd name="T31" fmla="*/ 0 h 492"/>
                <a:gd name="T32" fmla="*/ 248 w 867"/>
                <a:gd name="T33" fmla="*/ 1 h 492"/>
                <a:gd name="T34" fmla="*/ 254 w 867"/>
                <a:gd name="T35" fmla="*/ 122 h 492"/>
                <a:gd name="T36" fmla="*/ 194 w 867"/>
                <a:gd name="T37" fmla="*/ 58 h 492"/>
                <a:gd name="T38" fmla="*/ 117 w 867"/>
                <a:gd name="T39" fmla="*/ 74 h 492"/>
                <a:gd name="T40" fmla="*/ 119 w 867"/>
                <a:gd name="T41" fmla="*/ 0 h 492"/>
                <a:gd name="T42" fmla="*/ 37 w 867"/>
                <a:gd name="T43" fmla="*/ 0 h 492"/>
                <a:gd name="T44" fmla="*/ 0 w 867"/>
                <a:gd name="T45" fmla="*/ 213 h 492"/>
                <a:gd name="T46" fmla="*/ 203 w 867"/>
                <a:gd name="T47" fmla="*/ 303 h 492"/>
                <a:gd name="T48" fmla="*/ 267 w 867"/>
                <a:gd name="T49" fmla="*/ 260 h 492"/>
                <a:gd name="T50" fmla="*/ 428 w 867"/>
                <a:gd name="T51" fmla="*/ 263 h 492"/>
                <a:gd name="T52" fmla="*/ 509 w 867"/>
                <a:gd name="T53" fmla="*/ 365 h 492"/>
                <a:gd name="T54" fmla="*/ 489 w 867"/>
                <a:gd name="T55" fmla="*/ 428 h 492"/>
                <a:gd name="T56" fmla="*/ 636 w 867"/>
                <a:gd name="T57" fmla="*/ 492 h 492"/>
                <a:gd name="T58" fmla="*/ 867 w 867"/>
                <a:gd name="T59" fmla="*/ 190 h 492"/>
                <a:gd name="T60" fmla="*/ 867 w 867"/>
                <a:gd name="T61" fmla="*/ 13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67" h="492">
                  <a:moveTo>
                    <a:pt x="867" y="130"/>
                  </a:moveTo>
                  <a:cubicBezTo>
                    <a:pt x="859" y="132"/>
                    <a:pt x="851" y="135"/>
                    <a:pt x="843" y="139"/>
                  </a:cubicBezTo>
                  <a:cubicBezTo>
                    <a:pt x="806" y="160"/>
                    <a:pt x="797" y="213"/>
                    <a:pt x="801" y="224"/>
                  </a:cubicBezTo>
                  <a:cubicBezTo>
                    <a:pt x="772" y="150"/>
                    <a:pt x="687" y="198"/>
                    <a:pt x="687" y="198"/>
                  </a:cubicBezTo>
                  <a:cubicBezTo>
                    <a:pt x="742" y="285"/>
                    <a:pt x="696" y="321"/>
                    <a:pt x="659" y="311"/>
                  </a:cubicBezTo>
                  <a:cubicBezTo>
                    <a:pt x="610" y="299"/>
                    <a:pt x="618" y="244"/>
                    <a:pt x="618" y="244"/>
                  </a:cubicBezTo>
                  <a:cubicBezTo>
                    <a:pt x="618" y="244"/>
                    <a:pt x="567" y="288"/>
                    <a:pt x="530" y="243"/>
                  </a:cubicBezTo>
                  <a:cubicBezTo>
                    <a:pt x="501" y="209"/>
                    <a:pt x="542" y="163"/>
                    <a:pt x="623" y="166"/>
                  </a:cubicBezTo>
                  <a:cubicBezTo>
                    <a:pt x="623" y="166"/>
                    <a:pt x="628" y="118"/>
                    <a:pt x="584" y="87"/>
                  </a:cubicBezTo>
                  <a:cubicBezTo>
                    <a:pt x="550" y="63"/>
                    <a:pt x="497" y="86"/>
                    <a:pt x="497" y="86"/>
                  </a:cubicBezTo>
                  <a:cubicBezTo>
                    <a:pt x="497" y="86"/>
                    <a:pt x="532" y="68"/>
                    <a:pt x="540" y="29"/>
                  </a:cubicBezTo>
                  <a:cubicBezTo>
                    <a:pt x="542" y="21"/>
                    <a:pt x="542" y="11"/>
                    <a:pt x="540" y="0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387" y="22"/>
                    <a:pt x="392" y="40"/>
                    <a:pt x="392" y="40"/>
                  </a:cubicBezTo>
                  <a:cubicBezTo>
                    <a:pt x="392" y="40"/>
                    <a:pt x="385" y="18"/>
                    <a:pt x="369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8" y="1"/>
                    <a:pt x="248" y="1"/>
                    <a:pt x="248" y="1"/>
                  </a:cubicBezTo>
                  <a:cubicBezTo>
                    <a:pt x="305" y="59"/>
                    <a:pt x="298" y="120"/>
                    <a:pt x="254" y="122"/>
                  </a:cubicBezTo>
                  <a:cubicBezTo>
                    <a:pt x="196" y="125"/>
                    <a:pt x="194" y="58"/>
                    <a:pt x="194" y="58"/>
                  </a:cubicBezTo>
                  <a:cubicBezTo>
                    <a:pt x="194" y="58"/>
                    <a:pt x="159" y="101"/>
                    <a:pt x="117" y="74"/>
                  </a:cubicBezTo>
                  <a:cubicBezTo>
                    <a:pt x="94" y="59"/>
                    <a:pt x="85" y="25"/>
                    <a:pt x="119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203" y="303"/>
                    <a:pt x="203" y="303"/>
                    <a:pt x="203" y="303"/>
                  </a:cubicBezTo>
                  <a:cubicBezTo>
                    <a:pt x="227" y="282"/>
                    <a:pt x="251" y="268"/>
                    <a:pt x="267" y="260"/>
                  </a:cubicBezTo>
                  <a:cubicBezTo>
                    <a:pt x="323" y="236"/>
                    <a:pt x="381" y="242"/>
                    <a:pt x="428" y="263"/>
                  </a:cubicBezTo>
                  <a:cubicBezTo>
                    <a:pt x="498" y="293"/>
                    <a:pt x="506" y="334"/>
                    <a:pt x="509" y="365"/>
                  </a:cubicBezTo>
                  <a:cubicBezTo>
                    <a:pt x="510" y="382"/>
                    <a:pt x="495" y="419"/>
                    <a:pt x="489" y="428"/>
                  </a:cubicBezTo>
                  <a:cubicBezTo>
                    <a:pt x="636" y="492"/>
                    <a:pt x="636" y="492"/>
                    <a:pt x="636" y="492"/>
                  </a:cubicBezTo>
                  <a:cubicBezTo>
                    <a:pt x="867" y="190"/>
                    <a:pt x="867" y="190"/>
                    <a:pt x="867" y="190"/>
                  </a:cubicBezTo>
                  <a:lnTo>
                    <a:pt x="867" y="13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083734" y="2564904"/>
            <a:ext cx="7807373" cy="1485891"/>
          </a:xfrm>
        </p:spPr>
        <p:txBody>
          <a:bodyPr anchor="b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83734" y="4197085"/>
            <a:ext cx="7807373" cy="201622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549" y="909280"/>
            <a:ext cx="2874664" cy="12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221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t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463820" y="431800"/>
            <a:ext cx="7203249" cy="5996517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" name="Rectangle 2"/>
          <p:cNvSpPr/>
          <p:nvPr userDrawn="1"/>
        </p:nvSpPr>
        <p:spPr>
          <a:xfrm>
            <a:off x="527051" y="431800"/>
            <a:ext cx="3936768" cy="59965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5413" y="721309"/>
            <a:ext cx="3456384" cy="3850155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815414" y="4940477"/>
            <a:ext cx="3435637" cy="1369937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347" y="1765928"/>
            <a:ext cx="3048192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70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815413" cy="6856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4875" y="1881330"/>
            <a:ext cx="9987723" cy="4524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542852" y="6461576"/>
            <a:ext cx="527381" cy="268139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484875" y="313787"/>
            <a:ext cx="9987723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53084" y="6387299"/>
            <a:ext cx="719403" cy="27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1200" dirty="0" smtClean="0">
                <a:solidFill>
                  <a:schemeClr val="bg1"/>
                </a:solidFill>
              </a:rPr>
              <a:t>VN.FI</a:t>
            </a:r>
            <a:endParaRPr lang="fi-FI" sz="12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75603" y="6281892"/>
            <a:ext cx="67207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9860" y="5945171"/>
            <a:ext cx="672075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67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6.10.2020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271798" y="6461576"/>
            <a:ext cx="3648405" cy="268139"/>
          </a:xfrm>
          <a:prstGeom prst="rect">
            <a:avLst/>
          </a:prstGeom>
        </p:spPr>
        <p:txBody>
          <a:bodyPr/>
          <a:lstStyle>
            <a:lvl1pPr algn="ctr"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18" y="442199"/>
            <a:ext cx="357229" cy="49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103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542852" y="6461576"/>
            <a:ext cx="527381" cy="268139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351584" y="2276872"/>
            <a:ext cx="9121013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271798" y="6461576"/>
            <a:ext cx="3648405" cy="268139"/>
          </a:xfrm>
          <a:prstGeom prst="rect">
            <a:avLst/>
          </a:prstGeom>
        </p:spPr>
        <p:txBody>
          <a:bodyPr/>
          <a:lstStyle>
            <a:lvl1pPr algn="ctr"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7755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0" y="6387299"/>
            <a:ext cx="1775520" cy="27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1067" dirty="0" smtClean="0">
                <a:solidFill>
                  <a:schemeClr val="bg1"/>
                </a:solidFill>
              </a:rPr>
              <a:t>GOVERNMENT.FI</a:t>
            </a:r>
            <a:endParaRPr lang="fi-FI" sz="12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71670" y="6303701"/>
            <a:ext cx="16321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5925277"/>
            <a:ext cx="1775520" cy="33672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6.10.2020</a:t>
            </a:fld>
            <a:endParaRPr lang="fi-FI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55574" y="3621021"/>
            <a:ext cx="8544949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351584" y="3717033"/>
            <a:ext cx="9025467" cy="865716"/>
          </a:xfrm>
        </p:spPr>
        <p:txBody>
          <a:bodyPr wrap="square" lIns="108000">
            <a:normAutofit/>
          </a:bodyPr>
          <a:lstStyle>
            <a:lvl1pPr marL="0" indent="0">
              <a:buNone/>
              <a:defRPr lang="fi-FI" sz="2667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92" y="356797"/>
            <a:ext cx="1100736" cy="12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738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veä laitapal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55573" y="1881330"/>
            <a:ext cx="9217024" cy="4524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542852" y="6461576"/>
            <a:ext cx="527381" cy="268139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255573" y="313787"/>
            <a:ext cx="9217024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271798" y="6461576"/>
            <a:ext cx="3648405" cy="268139"/>
          </a:xfrm>
          <a:prstGeom prst="rect">
            <a:avLst/>
          </a:prstGeom>
        </p:spPr>
        <p:txBody>
          <a:bodyPr/>
          <a:lstStyle>
            <a:lvl1pPr algn="ctr"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7755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0" y="6387299"/>
            <a:ext cx="1775520" cy="27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1067" dirty="0" smtClean="0">
                <a:solidFill>
                  <a:schemeClr val="bg1"/>
                </a:solidFill>
              </a:rPr>
              <a:t>GOVERNMENT.FI</a:t>
            </a:r>
            <a:endParaRPr lang="fi-FI" sz="12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71670" y="6303701"/>
            <a:ext cx="16321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5925277"/>
            <a:ext cx="1775520" cy="33672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6.10.2020</a:t>
            </a:fld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92" y="356797"/>
            <a:ext cx="1100736" cy="12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738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815413" cy="6856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4875" y="1881330"/>
            <a:ext cx="9987723" cy="4524001"/>
          </a:xfrm>
        </p:spPr>
        <p:txBody>
          <a:bodyPr numCol="2" spcCol="36000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542852" y="6461576"/>
            <a:ext cx="527381" cy="268139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484875" y="313787"/>
            <a:ext cx="9987723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53084" y="6387299"/>
            <a:ext cx="719403" cy="27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1200" dirty="0" smtClean="0">
                <a:solidFill>
                  <a:schemeClr val="bg1"/>
                </a:solidFill>
              </a:rPr>
              <a:t>VN.FI</a:t>
            </a:r>
            <a:endParaRPr lang="fi-FI" sz="12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75603" y="6281892"/>
            <a:ext cx="67207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9860" y="5945171"/>
            <a:ext cx="672075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67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6.10.2020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271798" y="6461576"/>
            <a:ext cx="3648405" cy="268139"/>
          </a:xfrm>
          <a:prstGeom prst="rect">
            <a:avLst/>
          </a:prstGeom>
        </p:spPr>
        <p:txBody>
          <a:bodyPr/>
          <a:lstStyle>
            <a:lvl1pPr algn="ctr"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18" y="442199"/>
            <a:ext cx="357229" cy="49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438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815413" cy="6856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4875" y="1881330"/>
            <a:ext cx="6435328" cy="4524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542852" y="6461576"/>
            <a:ext cx="527381" cy="268139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484875" y="313787"/>
            <a:ext cx="9987723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53084" y="6387299"/>
            <a:ext cx="719403" cy="27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1200" dirty="0" smtClean="0">
                <a:solidFill>
                  <a:schemeClr val="bg1"/>
                </a:solidFill>
              </a:rPr>
              <a:t>VN.FI</a:t>
            </a:r>
            <a:endParaRPr lang="fi-FI" sz="12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75603" y="6281892"/>
            <a:ext cx="67207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9860" y="5945171"/>
            <a:ext cx="672075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67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6.10.2020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271798" y="6461576"/>
            <a:ext cx="3648405" cy="268139"/>
          </a:xfrm>
          <a:prstGeom prst="rect">
            <a:avLst/>
          </a:prstGeom>
        </p:spPr>
        <p:txBody>
          <a:bodyPr/>
          <a:lstStyle>
            <a:lvl1pPr algn="ctr"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18" y="442199"/>
            <a:ext cx="357229" cy="490524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208235" y="1892828"/>
            <a:ext cx="3264099" cy="4495271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5999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iso_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815413" cy="6856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4875" y="2660915"/>
            <a:ext cx="4803147" cy="374441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542852" y="6461576"/>
            <a:ext cx="527381" cy="268139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484875" y="313787"/>
            <a:ext cx="4803147" cy="20590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53084" y="6387299"/>
            <a:ext cx="719403" cy="27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1200" dirty="0" smtClean="0">
                <a:solidFill>
                  <a:schemeClr val="bg1"/>
                </a:solidFill>
              </a:rPr>
              <a:t>VN.FI</a:t>
            </a:r>
            <a:endParaRPr lang="fi-FI" sz="12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75603" y="6281892"/>
            <a:ext cx="67207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9860" y="5945171"/>
            <a:ext cx="672075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67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6.10.2020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271798" y="6461576"/>
            <a:ext cx="3648405" cy="268139"/>
          </a:xfrm>
          <a:prstGeom prst="rect">
            <a:avLst/>
          </a:prstGeom>
        </p:spPr>
        <p:txBody>
          <a:bodyPr/>
          <a:lstStyle>
            <a:lvl1pPr algn="ctr"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18" y="442199"/>
            <a:ext cx="357229" cy="490524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768075" y="356660"/>
            <a:ext cx="4704259" cy="6031441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6659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815413" cy="6856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576053" y="4965172"/>
            <a:ext cx="4896544" cy="1536171"/>
          </a:xfrm>
        </p:spPr>
        <p:txBody>
          <a:bodyPr tIns="144000" numCol="1" spcCol="360000">
            <a:noAutofit/>
          </a:bodyPr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073123" indent="0">
              <a:buNone/>
              <a:defRPr sz="1467"/>
            </a:lvl3pPr>
            <a:lvl4pPr marL="1316534" indent="0">
              <a:buNone/>
              <a:defRPr sz="1467"/>
            </a:lvl4pPr>
            <a:lvl5pPr marL="1557828" indent="0">
              <a:buNone/>
              <a:defRPr sz="1467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542852" y="6461576"/>
            <a:ext cx="527381" cy="268139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484875" y="4965170"/>
            <a:ext cx="4803147" cy="1412732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53084" y="6387299"/>
            <a:ext cx="719403" cy="27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1200" dirty="0" smtClean="0">
                <a:solidFill>
                  <a:schemeClr val="bg1"/>
                </a:solidFill>
              </a:rPr>
              <a:t>VN.FI</a:t>
            </a:r>
            <a:endParaRPr lang="fi-FI" sz="12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75603" y="6281892"/>
            <a:ext cx="67207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9860" y="5945171"/>
            <a:ext cx="672075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67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6.10.2020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271798" y="6461576"/>
            <a:ext cx="3648405" cy="268139"/>
          </a:xfrm>
          <a:prstGeom prst="rect">
            <a:avLst/>
          </a:prstGeom>
        </p:spPr>
        <p:txBody>
          <a:bodyPr/>
          <a:lstStyle>
            <a:lvl1pPr algn="ctr"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18" y="442199"/>
            <a:ext cx="357229" cy="490524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487488" y="442198"/>
            <a:ext cx="9984845" cy="4234941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7524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12801" y="312000"/>
            <a:ext cx="10769599" cy="129902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12801" y="1881602"/>
            <a:ext cx="10769599" cy="4331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414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 ftr="0"/>
  <p:txStyles>
    <p:titleStyle>
      <a:lvl1pPr algn="l" defTabSz="1219170" rtl="0" eaLnBrk="1" latinLnBrk="0" hangingPunct="1">
        <a:spcBef>
          <a:spcPct val="0"/>
        </a:spcBef>
        <a:buNone/>
        <a:defRPr sz="4267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708" indent="-357708" algn="l" defTabSz="1219170" rtl="0" eaLnBrk="1" latinLnBrk="0" hangingPunct="1">
        <a:spcBef>
          <a:spcPts val="1867"/>
        </a:spcBef>
        <a:buClr>
          <a:schemeClr val="accent1"/>
        </a:buClr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958827" indent="-349242" algn="l" defTabSz="1219170" rtl="0" eaLnBrk="1" latinLnBrk="0" hangingPunct="1">
        <a:spcBef>
          <a:spcPts val="1867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16534" indent="-243411" algn="l" defTabSz="1219170" rtl="0" eaLnBrk="1" latinLnBrk="0" hangingPunct="1">
        <a:spcBef>
          <a:spcPts val="1867"/>
        </a:spcBef>
        <a:buClr>
          <a:schemeClr val="accent1"/>
        </a:buClr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557828" indent="-241294" algn="l" defTabSz="1219170" rtl="0" eaLnBrk="1" latinLnBrk="0" hangingPunct="1">
        <a:spcBef>
          <a:spcPts val="1867"/>
        </a:spcBef>
        <a:buClr>
          <a:schemeClr val="accent1"/>
        </a:buClr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790655" indent="-232828" algn="l" defTabSz="1219170" rtl="0" eaLnBrk="1" latinLnBrk="0" hangingPunct="1">
        <a:spcBef>
          <a:spcPts val="1867"/>
        </a:spcBef>
        <a:buClr>
          <a:schemeClr val="accent1"/>
        </a:buClr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00" y="-1571625"/>
            <a:ext cx="16002000" cy="1000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30926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214418" y="1485491"/>
            <a:ext cx="10199125" cy="511015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sz="4500" i="1" u="sng" dirty="0" smtClean="0">
                <a:solidFill>
                  <a:srgbClr val="002060"/>
                </a:solidFill>
              </a:rPr>
              <a:t>Tutkimuksen </a:t>
            </a:r>
            <a:r>
              <a:rPr lang="fi-FI" sz="4500" i="1" u="sng" dirty="0">
                <a:solidFill>
                  <a:srgbClr val="002060"/>
                </a:solidFill>
              </a:rPr>
              <a:t>tarkoituksena oli </a:t>
            </a:r>
            <a:r>
              <a:rPr lang="fi-FI" sz="4500" i="1" u="sng" dirty="0" smtClean="0">
                <a:solidFill>
                  <a:srgbClr val="002060"/>
                </a:solidFill>
              </a:rPr>
              <a:t>selvittää:</a:t>
            </a:r>
          </a:p>
          <a:p>
            <a:pPr marL="0" indent="0">
              <a:buNone/>
            </a:pPr>
            <a:r>
              <a:rPr lang="fi-FI" sz="3300" i="1" dirty="0" smtClean="0">
                <a:solidFill>
                  <a:srgbClr val="002060"/>
                </a:solidFill>
              </a:rPr>
              <a:t>- kuinka </a:t>
            </a:r>
            <a:r>
              <a:rPr lang="fi-FI" sz="3300" i="1" dirty="0">
                <a:solidFill>
                  <a:srgbClr val="002060"/>
                </a:solidFill>
              </a:rPr>
              <a:t>hyvin tekijänoikeus -käsite ja sisältöjen sallitut käyttötilanteet tunnetaan</a:t>
            </a:r>
          </a:p>
          <a:p>
            <a:pPr marL="0" indent="0">
              <a:buNone/>
            </a:pPr>
            <a:r>
              <a:rPr lang="fi-FI" sz="3300" i="1" dirty="0" smtClean="0">
                <a:solidFill>
                  <a:srgbClr val="002060"/>
                </a:solidFill>
              </a:rPr>
              <a:t>- kuinka </a:t>
            </a:r>
            <a:r>
              <a:rPr lang="fi-FI" sz="3300" i="1" dirty="0">
                <a:solidFill>
                  <a:srgbClr val="002060"/>
                </a:solidFill>
              </a:rPr>
              <a:t>tavallista on eri tyyppisten verkkosisältöjen luvallinen ja luvaton </a:t>
            </a:r>
            <a:r>
              <a:rPr lang="fi-FI" sz="3300" i="1" dirty="0" smtClean="0">
                <a:solidFill>
                  <a:srgbClr val="002060"/>
                </a:solidFill>
              </a:rPr>
              <a:t>verkkokäyttö</a:t>
            </a:r>
            <a:endParaRPr lang="fi-FI" sz="33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i-FI" sz="3300" i="1" dirty="0" smtClean="0">
                <a:solidFill>
                  <a:srgbClr val="002060"/>
                </a:solidFill>
              </a:rPr>
              <a:t>- mitkä </a:t>
            </a:r>
            <a:r>
              <a:rPr lang="fi-FI" sz="3300" i="1" dirty="0">
                <a:solidFill>
                  <a:srgbClr val="002060"/>
                </a:solidFill>
              </a:rPr>
              <a:t>ovat tyypillisimmät syyt luvattomalle käytölle</a:t>
            </a:r>
          </a:p>
          <a:p>
            <a:pPr marL="0" indent="0">
              <a:buNone/>
            </a:pPr>
            <a:r>
              <a:rPr lang="fi-FI" sz="3300" i="1" dirty="0" smtClean="0">
                <a:solidFill>
                  <a:srgbClr val="002060"/>
                </a:solidFill>
              </a:rPr>
              <a:t>- kuinka </a:t>
            </a:r>
            <a:r>
              <a:rPr lang="fi-FI" sz="3300" i="1" dirty="0">
                <a:solidFill>
                  <a:srgbClr val="002060"/>
                </a:solidFill>
              </a:rPr>
              <a:t>tavallista on teosten luova jatkokäyttö ja millaisia ongelmia siihen liittyy</a:t>
            </a:r>
          </a:p>
          <a:p>
            <a:pPr marL="0" indent="0">
              <a:buNone/>
            </a:pPr>
            <a:r>
              <a:rPr lang="fi-FI" sz="3300" i="1" dirty="0" smtClean="0">
                <a:solidFill>
                  <a:srgbClr val="002060"/>
                </a:solidFill>
              </a:rPr>
              <a:t>- millaisia </a:t>
            </a:r>
            <a:r>
              <a:rPr lang="fi-FI" sz="3300" i="1" dirty="0">
                <a:solidFill>
                  <a:srgbClr val="002060"/>
                </a:solidFill>
              </a:rPr>
              <a:t>ovat tekijänoikeuteen liittyvät näkemykset ja asenteet</a:t>
            </a:r>
          </a:p>
          <a:p>
            <a:pPr marL="0" indent="0">
              <a:buNone/>
            </a:pPr>
            <a:r>
              <a:rPr lang="fi-FI" sz="3300" i="1" dirty="0" smtClean="0">
                <a:solidFill>
                  <a:srgbClr val="002060"/>
                </a:solidFill>
              </a:rPr>
              <a:t>- kuinka </a:t>
            </a:r>
            <a:r>
              <a:rPr lang="fi-FI" sz="3300" i="1" dirty="0">
                <a:solidFill>
                  <a:srgbClr val="002060"/>
                </a:solidFill>
              </a:rPr>
              <a:t>hyväksyttävänä ja legitiiminä tekijänoikeusjärjestelmää pidetään kansalaisten keskuudessa.</a:t>
            </a:r>
          </a:p>
          <a:p>
            <a:pPr marL="0" indent="0">
              <a:buNone/>
            </a:pPr>
            <a:r>
              <a:rPr lang="fi-FI" sz="2400" i="1" dirty="0" smtClean="0">
                <a:solidFill>
                  <a:srgbClr val="002060"/>
                </a:solidFill>
              </a:rPr>
              <a:t>Tiina </a:t>
            </a:r>
            <a:r>
              <a:rPr lang="fi-FI" sz="2400" i="1" dirty="0">
                <a:solidFill>
                  <a:srgbClr val="002060"/>
                </a:solidFill>
              </a:rPr>
              <a:t>Kautio, Katja Oksanen-</a:t>
            </a:r>
            <a:r>
              <a:rPr lang="fi-FI" sz="2400" i="1" dirty="0" err="1">
                <a:solidFill>
                  <a:srgbClr val="002060"/>
                </a:solidFill>
              </a:rPr>
              <a:t>Särelä</a:t>
            </a:r>
            <a:r>
              <a:rPr lang="fi-FI" sz="2400" i="1" dirty="0">
                <a:solidFill>
                  <a:srgbClr val="002060"/>
                </a:solidFill>
              </a:rPr>
              <a:t> ja Ari </a:t>
            </a:r>
            <a:r>
              <a:rPr lang="fi-FI" sz="2400" i="1" dirty="0" err="1">
                <a:solidFill>
                  <a:srgbClr val="002060"/>
                </a:solidFill>
              </a:rPr>
              <a:t>Kurlin</a:t>
            </a:r>
            <a:r>
              <a:rPr lang="fi-FI" sz="2400" i="1" dirty="0">
                <a:solidFill>
                  <a:srgbClr val="002060"/>
                </a:solidFill>
              </a:rPr>
              <a:t> Niiniaho 2020. </a:t>
            </a:r>
            <a:r>
              <a:rPr lang="fi-FI" sz="2400" i="1" dirty="0" err="1">
                <a:solidFill>
                  <a:srgbClr val="002060"/>
                </a:solidFill>
              </a:rPr>
              <a:t>Cuporen</a:t>
            </a:r>
            <a:r>
              <a:rPr lang="fi-FI" sz="2400" i="1" dirty="0">
                <a:solidFill>
                  <a:srgbClr val="002060"/>
                </a:solidFill>
              </a:rPr>
              <a:t> verkkojulkaisuja 61. Kulttuuripolitiikan tutkimuskeskus </a:t>
            </a:r>
            <a:r>
              <a:rPr lang="fi-FI" sz="2400" i="1" dirty="0" err="1">
                <a:solidFill>
                  <a:srgbClr val="002060"/>
                </a:solidFill>
              </a:rPr>
              <a:t>Cupore</a:t>
            </a:r>
            <a:r>
              <a:rPr lang="fi-FI" sz="2400" i="1" dirty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fi-FI" sz="2200" i="1" dirty="0" smtClean="0">
                <a:solidFill>
                  <a:srgbClr val="002060"/>
                </a:solidFill>
              </a:rPr>
              <a:t>Tutkimuksen </a:t>
            </a:r>
            <a:r>
              <a:rPr lang="fi-FI" sz="2200" i="1" dirty="0">
                <a:solidFill>
                  <a:srgbClr val="002060"/>
                </a:solidFill>
              </a:rPr>
              <a:t>tavoiteperusjoukkona oli Suomen 15–79 -vuotias väestö lukuun ottamatta Ahvenanmaan maakuntaa. Tutkimusaineisto perustuu 1005 henkilökohtaiseen haastatteluun, jotka tehtiin osana Taloustutkimus Oy:n valtakunnallista </a:t>
            </a:r>
            <a:r>
              <a:rPr lang="fi-FI" sz="2200" i="1" dirty="0" err="1">
                <a:solidFill>
                  <a:srgbClr val="002060"/>
                </a:solidFill>
              </a:rPr>
              <a:t>Omnibus</a:t>
            </a:r>
            <a:r>
              <a:rPr lang="fi-FI" sz="2200" i="1" dirty="0">
                <a:solidFill>
                  <a:srgbClr val="002060"/>
                </a:solidFill>
              </a:rPr>
              <a:t> -tutkimusta.</a:t>
            </a:r>
          </a:p>
          <a:p>
            <a:pPr marL="0" indent="0">
              <a:buNone/>
            </a:pPr>
            <a:endParaRPr lang="fi-FI" sz="3300" b="1" i="1" dirty="0">
              <a:solidFill>
                <a:srgbClr val="002060"/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6.10.2020</a:t>
            </a:fld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1214418" y="206838"/>
            <a:ext cx="109775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i="1" dirty="0" smtClean="0">
                <a:solidFill>
                  <a:srgbClr val="0070C0"/>
                </a:solidFill>
              </a:rPr>
              <a:t>CUPORE 2020: Suomalaisten </a:t>
            </a:r>
            <a:r>
              <a:rPr lang="fi-FI" sz="3200" b="1" i="1" dirty="0">
                <a:solidFill>
                  <a:srgbClr val="0070C0"/>
                </a:solidFill>
              </a:rPr>
              <a:t>näkemykset tekijänoikeusjärjestelmästä </a:t>
            </a:r>
          </a:p>
        </p:txBody>
      </p:sp>
    </p:spTree>
    <p:extLst>
      <p:ext uri="{BB962C8B-B14F-4D97-AF65-F5344CB8AC3E}">
        <p14:creationId xmlns:p14="http://schemas.microsoft.com/office/powerpoint/2010/main" val="3039096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555129" y="332508"/>
            <a:ext cx="9987723" cy="61290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sz="5700" dirty="0" smtClean="0">
                <a:solidFill>
                  <a:srgbClr val="0070C0"/>
                </a:solidFill>
                <a:latin typeface="+mj-lt"/>
              </a:rPr>
              <a:t>Tuloksia</a:t>
            </a:r>
            <a:endParaRPr lang="fi-FI" sz="5700" dirty="0">
              <a:solidFill>
                <a:srgbClr val="0070C0"/>
              </a:solidFill>
              <a:latin typeface="+mj-lt"/>
            </a:endParaRPr>
          </a:p>
          <a:p>
            <a:pPr marL="0" indent="0">
              <a:buNone/>
            </a:pPr>
            <a:r>
              <a:rPr lang="fi-FI" sz="2800" dirty="0">
                <a:solidFill>
                  <a:srgbClr val="002060"/>
                </a:solidFill>
              </a:rPr>
              <a:t>Vaikka tekijänoikeuteen liittyy kriittisiä mielipiteitä, selkeä enemmistö suomalaisista pitää tekijänoikeusjärjestelmää tarpeellisena ja legitiiminä.</a:t>
            </a:r>
            <a:r>
              <a:rPr lang="fi-FI" sz="2800" b="1" dirty="0">
                <a:solidFill>
                  <a:srgbClr val="002060"/>
                </a:solidFill>
              </a:rPr>
              <a:t> </a:t>
            </a:r>
            <a:r>
              <a:rPr lang="fi-FI" sz="2800" dirty="0" smtClean="0">
                <a:solidFill>
                  <a:srgbClr val="002060"/>
                </a:solidFill>
              </a:rPr>
              <a:t>Suomalaiset </a:t>
            </a:r>
            <a:r>
              <a:rPr lang="fi-FI" sz="2800" dirty="0">
                <a:solidFill>
                  <a:srgbClr val="002060"/>
                </a:solidFill>
              </a:rPr>
              <a:t>myös yleisesti kokevat, että tekijänoikeuden loukkauksilla tulee olla seuraamuksia. </a:t>
            </a:r>
            <a:endParaRPr lang="fi-FI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i-FI" sz="2800" b="1" dirty="0" smtClean="0">
                <a:solidFill>
                  <a:srgbClr val="002060"/>
                </a:solidFill>
              </a:rPr>
              <a:t>Kuitenkin 50% </a:t>
            </a:r>
            <a:r>
              <a:rPr lang="fi-FI" sz="2800" dirty="0" smtClean="0">
                <a:solidFill>
                  <a:srgbClr val="002060"/>
                </a:solidFill>
              </a:rPr>
              <a:t>suomalaisista </a:t>
            </a:r>
            <a:r>
              <a:rPr lang="fi-FI" sz="2800" dirty="0">
                <a:solidFill>
                  <a:srgbClr val="002060"/>
                </a:solidFill>
              </a:rPr>
              <a:t>kokee ainakin jossain määrin, että tekijänoikeuden pitäisi ulottua vain ansiotarkoituksessa tapahtuvaan käyttöön.</a:t>
            </a:r>
          </a:p>
          <a:p>
            <a:pPr marL="0" indent="0">
              <a:buNone/>
            </a:pPr>
            <a:r>
              <a:rPr lang="fi-FI" sz="2800" dirty="0" smtClean="0">
                <a:solidFill>
                  <a:srgbClr val="002060"/>
                </a:solidFill>
              </a:rPr>
              <a:t>Miltei </a:t>
            </a:r>
            <a:r>
              <a:rPr lang="fi-FI" sz="2800" b="1" dirty="0" smtClean="0">
                <a:solidFill>
                  <a:srgbClr val="002060"/>
                </a:solidFill>
              </a:rPr>
              <a:t>1/3</a:t>
            </a:r>
            <a:r>
              <a:rPr lang="fi-FI" sz="2800" dirty="0" smtClean="0">
                <a:solidFill>
                  <a:srgbClr val="002060"/>
                </a:solidFill>
              </a:rPr>
              <a:t> </a:t>
            </a:r>
            <a:r>
              <a:rPr lang="fi-FI" sz="2800" dirty="0">
                <a:solidFill>
                  <a:srgbClr val="002060"/>
                </a:solidFill>
              </a:rPr>
              <a:t>kaikista suomalaisista arvioi </a:t>
            </a:r>
            <a:r>
              <a:rPr lang="fi-FI" sz="2800" b="1" dirty="0">
                <a:solidFill>
                  <a:srgbClr val="002060"/>
                </a:solidFill>
              </a:rPr>
              <a:t>joskus käyttäneensä luvatta saatavilla </a:t>
            </a:r>
            <a:r>
              <a:rPr lang="fi-FI" sz="2800" dirty="0">
                <a:solidFill>
                  <a:srgbClr val="002060"/>
                </a:solidFill>
              </a:rPr>
              <a:t>olevaa verkkosisältöä tai luvatta kopioineensa tai ladanneensa käyttöönsä tekijänoikeuden alaista verkkosisältöä. </a:t>
            </a:r>
            <a:endParaRPr lang="fi-FI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i-FI" sz="2800" dirty="0">
                <a:solidFill>
                  <a:srgbClr val="002060"/>
                </a:solidFill>
              </a:rPr>
              <a:t>Laillisen tarjonnan parempi saatavuus on vähentänyt selvästi sisältöjen luvatonta käyttöä viimeisten vuosien aikana</a:t>
            </a:r>
            <a:r>
              <a:rPr lang="fi-FI" sz="2800" dirty="0" smtClean="0">
                <a:solidFill>
                  <a:srgbClr val="002060"/>
                </a:solidFill>
              </a:rPr>
              <a:t>. Viimeisen </a:t>
            </a:r>
            <a:r>
              <a:rPr lang="fi-FI" sz="2800" dirty="0">
                <a:solidFill>
                  <a:srgbClr val="002060"/>
                </a:solidFill>
              </a:rPr>
              <a:t>vuoden aikana </a:t>
            </a:r>
            <a:r>
              <a:rPr lang="fi-FI" sz="2800" b="1" dirty="0">
                <a:solidFill>
                  <a:srgbClr val="002060"/>
                </a:solidFill>
              </a:rPr>
              <a:t>luvatta käyttäneitä on 13 prosenttia </a:t>
            </a:r>
            <a:r>
              <a:rPr lang="fi-FI" sz="2800" dirty="0">
                <a:solidFill>
                  <a:srgbClr val="002060"/>
                </a:solidFill>
              </a:rPr>
              <a:t>suomalaisista. Sisällön luvatonta käyttöä ohjaavat ennen kaikkea käytännön syyt: </a:t>
            </a:r>
            <a:r>
              <a:rPr lang="fi-FI" sz="2800" u="sng" dirty="0">
                <a:solidFill>
                  <a:srgbClr val="002060"/>
                </a:solidFill>
              </a:rPr>
              <a:t>laillisesti saatavilla olevan tuote- ja palveluvalikoiman puutteellisuus ja se, että luvaton sisältö on helposti ja nopeasti saatavilla. </a:t>
            </a:r>
            <a:endParaRPr lang="fi-FI" sz="2800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i-FI" sz="2800" dirty="0" smtClean="0">
                <a:solidFill>
                  <a:srgbClr val="002060"/>
                </a:solidFill>
              </a:rPr>
              <a:t>Noin </a:t>
            </a:r>
            <a:r>
              <a:rPr lang="fi-FI" sz="2800" b="1" dirty="0" smtClean="0">
                <a:solidFill>
                  <a:srgbClr val="002060"/>
                </a:solidFill>
              </a:rPr>
              <a:t>10 %</a:t>
            </a:r>
            <a:r>
              <a:rPr lang="fi-FI" sz="2800" dirty="0" smtClean="0">
                <a:solidFill>
                  <a:srgbClr val="002060"/>
                </a:solidFill>
              </a:rPr>
              <a:t> </a:t>
            </a:r>
            <a:r>
              <a:rPr lang="fi-FI" sz="2800" dirty="0">
                <a:solidFill>
                  <a:srgbClr val="002060"/>
                </a:solidFill>
              </a:rPr>
              <a:t>suomalaisista on </a:t>
            </a:r>
            <a:r>
              <a:rPr lang="fi-FI" sz="2800" u="sng" dirty="0">
                <a:solidFill>
                  <a:srgbClr val="002060"/>
                </a:solidFill>
              </a:rPr>
              <a:t>käyttänyt aiemmin luotuja sisältöjä osana </a:t>
            </a:r>
            <a:r>
              <a:rPr lang="fi-FI" sz="2800" b="1" dirty="0">
                <a:solidFill>
                  <a:srgbClr val="002060"/>
                </a:solidFill>
              </a:rPr>
              <a:t>itse tekemiään sisältöjä</a:t>
            </a:r>
            <a:r>
              <a:rPr lang="fi-FI" sz="2800" dirty="0">
                <a:solidFill>
                  <a:srgbClr val="002060"/>
                </a:solidFill>
              </a:rPr>
              <a:t> ja lisäksi jakanut näin syntyneet sisällöt internetissä laajemmin kuin lähipiirilleen. </a:t>
            </a:r>
            <a:r>
              <a:rPr lang="fi-FI" sz="2800" dirty="0" smtClean="0">
                <a:solidFill>
                  <a:srgbClr val="002060"/>
                </a:solidFill>
              </a:rPr>
              <a:t>Verkkoympäristössä </a:t>
            </a:r>
            <a:r>
              <a:rPr lang="fi-FI" sz="2800" dirty="0">
                <a:solidFill>
                  <a:srgbClr val="002060"/>
                </a:solidFill>
              </a:rPr>
              <a:t>on välillä vaikea hahmottaa, mikä on luvallista tai luvatonta. Kaiken kaikkiaan suomalaiset kokevat tekijänoikeuteen liittyvän tietämyksensä hyväksi</a:t>
            </a:r>
            <a:r>
              <a:rPr lang="fi-FI" sz="2800" dirty="0" smtClean="0">
                <a:solidFill>
                  <a:srgbClr val="002060"/>
                </a:solidFill>
              </a:rPr>
              <a:t>.</a:t>
            </a:r>
            <a:endParaRPr lang="fi-FI" sz="2800" dirty="0">
              <a:solidFill>
                <a:srgbClr val="002060"/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6.10.2020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451583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475638" y="853873"/>
            <a:ext cx="9987723" cy="56077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2400" dirty="0">
                <a:solidFill>
                  <a:srgbClr val="00B0F0"/>
                </a:solidFill>
              </a:rPr>
              <a:t>1. Tietoa tekijänoikeudesta ja käyttöehdoista tulee olla saatavilla helppotajuisessa ja käytännön tilanteita helpottavassa muodossa. </a:t>
            </a:r>
          </a:p>
          <a:p>
            <a:pPr marL="0" indent="0">
              <a:buNone/>
            </a:pPr>
            <a:r>
              <a:rPr lang="fi-FI" sz="2400" dirty="0"/>
              <a:t>2. Tiedotus sosiaalisen median kanavissa ja internet-palveluiden käyttöehtojen selkeys ovat keskeisiä kehitysalueita alle 35-vuotiaiden tekijänoikeustietämyksen lisäämiseksi. </a:t>
            </a:r>
          </a:p>
          <a:p>
            <a:pPr marL="0" indent="0">
              <a:buNone/>
            </a:pPr>
            <a:r>
              <a:rPr lang="fi-FI" sz="2400" dirty="0"/>
              <a:t>3. Tiedotusta sekä selkeää teos- ja tekijätietoa tarvitaan ymmärryksen lisäämiseksi siitä, missä tilanteissa sisällön jakaminen on sallittua.</a:t>
            </a:r>
          </a:p>
          <a:p>
            <a:pPr marL="0" indent="0">
              <a:buNone/>
            </a:pPr>
            <a:r>
              <a:rPr lang="fi-FI" sz="2200" dirty="0" smtClean="0"/>
              <a:t>4</a:t>
            </a:r>
            <a:r>
              <a:rPr lang="fi-FI" sz="2200" dirty="0"/>
              <a:t>. Laillisen tuote- ja palveluvalikoiman laaja ja helppo saatavuus on keskeinen keino luvattoman käytön vähentämiseksi. </a:t>
            </a:r>
          </a:p>
          <a:p>
            <a:pPr marL="0" indent="0">
              <a:buNone/>
            </a:pPr>
            <a:r>
              <a:rPr lang="fi-FI" sz="2200" dirty="0"/>
              <a:t>5. Palvelujen käytön yksinkertaisuus ja helppous ovat keskeisiä kehitysalueita luvallisen käytön edistämiseksi.</a:t>
            </a:r>
          </a:p>
          <a:p>
            <a:pPr marL="0" indent="0">
              <a:buNone/>
            </a:pPr>
            <a:r>
              <a:rPr lang="fi-FI" sz="2200" dirty="0" smtClean="0"/>
              <a:t>6</a:t>
            </a:r>
            <a:r>
              <a:rPr lang="fi-FI" sz="2200" dirty="0"/>
              <a:t>. Sisältöjen ei-kaupalliseen jatkokäyttöön tarvittavien käyttölupien hankkimista tulisi edelleen helpottaa erilaisten luparatkaisujen avulla. </a:t>
            </a:r>
            <a:endParaRPr lang="fi-FI" sz="2200" dirty="0" smtClean="0"/>
          </a:p>
          <a:p>
            <a:pPr marL="0" indent="0">
              <a:buNone/>
            </a:pPr>
            <a:r>
              <a:rPr lang="fi-FI" sz="2200" dirty="0" smtClean="0">
                <a:solidFill>
                  <a:srgbClr val="00B0F0"/>
                </a:solidFill>
              </a:rPr>
              <a:t>7</a:t>
            </a:r>
            <a:r>
              <a:rPr lang="fi-FI" sz="2200" dirty="0">
                <a:solidFill>
                  <a:srgbClr val="00B0F0"/>
                </a:solidFill>
              </a:rPr>
              <a:t>. Selkeää teos- ja tekijätietoa tarvitaan sisältöjen ei-kaupalliseen jatkokäyttöön liittyvän oikeudellisen epävarmuuden vähentämiseksi. </a:t>
            </a:r>
            <a:endParaRPr lang="fi-FI" sz="22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i-FI" sz="2200" dirty="0" smtClean="0"/>
              <a:t>8</a:t>
            </a:r>
            <a:r>
              <a:rPr lang="fi-FI" sz="2200" dirty="0"/>
              <a:t>. Lainsäädännön tulee mukautua teknologiseen kehitykseen ja tekijänoikeusjärjestelmän tulee joustaa sisältöjen käyttö- ja jakamistapojen muuttuessa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555129" y="0"/>
            <a:ext cx="9987723" cy="744596"/>
          </a:xfrm>
        </p:spPr>
        <p:txBody>
          <a:bodyPr/>
          <a:lstStyle/>
          <a:p>
            <a:r>
              <a:rPr lang="fi-FI" sz="4000" dirty="0">
                <a:solidFill>
                  <a:srgbClr val="0070C0"/>
                </a:solidFill>
              </a:rPr>
              <a:t>Suositukset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6.10.2020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821317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Valtioneuvosto-kalvot-FI">
  <a:themeElements>
    <a:clrScheme name="VN">
      <a:dk1>
        <a:srgbClr val="000000"/>
      </a:dk1>
      <a:lt1>
        <a:srgbClr val="FFFFFF"/>
      </a:lt1>
      <a:dk2>
        <a:srgbClr val="365ABD"/>
      </a:dk2>
      <a:lt2>
        <a:srgbClr val="FFFFFF"/>
      </a:lt2>
      <a:accent1>
        <a:srgbClr val="365ABD"/>
      </a:accent1>
      <a:accent2>
        <a:srgbClr val="002060"/>
      </a:accent2>
      <a:accent3>
        <a:srgbClr val="00A9E0"/>
      </a:accent3>
      <a:accent4>
        <a:srgbClr val="DA2723"/>
      </a:accent4>
      <a:accent5>
        <a:srgbClr val="F7AD29"/>
      </a:accent5>
      <a:accent6>
        <a:srgbClr val="9264BD"/>
      </a:accent6>
      <a:hlink>
        <a:srgbClr val="00A9E0"/>
      </a:hlink>
      <a:folHlink>
        <a:srgbClr val="9264BD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420</Words>
  <Application>Microsoft Office PowerPoint</Application>
  <PresentationFormat>Laajakuva</PresentationFormat>
  <Paragraphs>31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Valtioneuvosto-kalvot-FI</vt:lpstr>
      <vt:lpstr>PowerPoint-esitys</vt:lpstr>
      <vt:lpstr>PowerPoint-esitys</vt:lpstr>
      <vt:lpstr>PowerPoint-esitys</vt:lpstr>
      <vt:lpstr>Suositukset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MINKÄLAISEN TEKIJÄNOIKEUDEN INFRASTRUKTUURIN HALUAISIMME?</dc:title>
  <dc:creator>Vuopala Anna (OKM)</dc:creator>
  <cp:lastModifiedBy>Vuopala Anna (OKM)</cp:lastModifiedBy>
  <cp:revision>94</cp:revision>
  <cp:lastPrinted>2020-06-09T06:36:25Z</cp:lastPrinted>
  <dcterms:created xsi:type="dcterms:W3CDTF">2020-05-28T14:08:07Z</dcterms:created>
  <dcterms:modified xsi:type="dcterms:W3CDTF">2020-10-06T06:07:37Z</dcterms:modified>
</cp:coreProperties>
</file>